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4" r:id="rId3"/>
    <p:sldId id="277" r:id="rId4"/>
    <p:sldId id="288" r:id="rId5"/>
    <p:sldId id="289" r:id="rId6"/>
    <p:sldId id="290" r:id="rId7"/>
    <p:sldId id="291" r:id="rId8"/>
    <p:sldId id="292" r:id="rId9"/>
    <p:sldId id="25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28" autoAdjust="0"/>
    <p:restoredTop sz="94660"/>
  </p:normalViewPr>
  <p:slideViewPr>
    <p:cSldViewPr>
      <p:cViewPr varScale="1">
        <p:scale>
          <a:sx n="103" d="100"/>
          <a:sy n="103" d="100"/>
        </p:scale>
        <p:origin x="-10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2750B2-4E2F-4F13-9FBA-89AD91049154}" type="datetimeFigureOut">
              <a:rPr lang="ko-KR" altLang="en-US" smtClean="0"/>
              <a:t>2014-07-29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7C2F35-B1BB-4407-8289-5E7B1AF8A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59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2750B2-4E2F-4F13-9FBA-89AD91049154}" type="datetimeFigureOut">
              <a:rPr lang="ko-KR" altLang="en-US" smtClean="0"/>
              <a:t>2014-07-29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7C2F35-B1BB-4407-8289-5E7B1AF8A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63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2750B2-4E2F-4F13-9FBA-89AD91049154}" type="datetimeFigureOut">
              <a:rPr lang="ko-KR" altLang="en-US" smtClean="0"/>
              <a:t>2014-07-29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7C2F35-B1BB-4407-8289-5E7B1AF8A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49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2750B2-4E2F-4F13-9FBA-89AD91049154}" type="datetimeFigureOut">
              <a:rPr lang="ko-KR" altLang="en-US" smtClean="0"/>
              <a:t>2014-07-29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7C2F35-B1BB-4407-8289-5E7B1AF8A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4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2750B2-4E2F-4F13-9FBA-89AD91049154}" type="datetimeFigureOut">
              <a:rPr lang="ko-KR" altLang="en-US" smtClean="0"/>
              <a:t>2014-07-29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7C2F35-B1BB-4407-8289-5E7B1AF8A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59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2750B2-4E2F-4F13-9FBA-89AD91049154}" type="datetimeFigureOut">
              <a:rPr lang="ko-KR" altLang="en-US" smtClean="0"/>
              <a:t>2014-07-29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7C2F35-B1BB-4407-8289-5E7B1AF8A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71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2750B2-4E2F-4F13-9FBA-89AD91049154}" type="datetimeFigureOut">
              <a:rPr lang="ko-KR" altLang="en-US" smtClean="0"/>
              <a:t>2014-07-29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7C2F35-B1BB-4407-8289-5E7B1AF8A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18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2750B2-4E2F-4F13-9FBA-89AD91049154}" type="datetimeFigureOut">
              <a:rPr lang="ko-KR" altLang="en-US" smtClean="0"/>
              <a:t>2014-07-29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7C2F35-B1BB-4407-8289-5E7B1AF8A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14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2750B2-4E2F-4F13-9FBA-89AD91049154}" type="datetimeFigureOut">
              <a:rPr lang="ko-KR" altLang="en-US" smtClean="0"/>
              <a:t>2014-07-29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7C2F35-B1BB-4407-8289-5E7B1AF8A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99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2750B2-4E2F-4F13-9FBA-89AD91049154}" type="datetimeFigureOut">
              <a:rPr lang="ko-KR" altLang="en-US" smtClean="0"/>
              <a:t>2014-07-29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7C2F35-B1BB-4407-8289-5E7B1AF8A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63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2750B2-4E2F-4F13-9FBA-89AD91049154}" type="datetimeFigureOut">
              <a:rPr lang="ko-KR" altLang="en-US" smtClean="0"/>
              <a:t>2014-07-29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7C2F35-B1BB-4407-8289-5E7B1AF8A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76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7"/>
          <p:cNvSpPr>
            <a:spLocks noChangeArrowheads="1"/>
          </p:cNvSpPr>
          <p:nvPr userDrawn="1"/>
        </p:nvSpPr>
        <p:spPr bwMode="auto">
          <a:xfrm>
            <a:off x="1708150" y="1866900"/>
            <a:ext cx="6842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ko-KR" altLang="ko-KR" sz="800" b="1">
              <a:solidFill>
                <a:srgbClr val="80808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Rectangle 48"/>
          <p:cNvSpPr>
            <a:spLocks noChangeArrowheads="1"/>
          </p:cNvSpPr>
          <p:nvPr userDrawn="1"/>
        </p:nvSpPr>
        <p:spPr bwMode="auto">
          <a:xfrm>
            <a:off x="1708150" y="1416050"/>
            <a:ext cx="68421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ko-KR" altLang="ko-KR">
              <a:solidFill>
                <a:srgbClr val="80808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1708150" y="1057275"/>
            <a:ext cx="6842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ko-KR" altLang="ko-KR" sz="800" b="1">
              <a:solidFill>
                <a:srgbClr val="80808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50"/>
          <p:cNvSpPr>
            <a:spLocks noChangeArrowheads="1"/>
          </p:cNvSpPr>
          <p:nvPr userDrawn="1"/>
        </p:nvSpPr>
        <p:spPr bwMode="auto">
          <a:xfrm>
            <a:off x="34925" y="1866900"/>
            <a:ext cx="16732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z="800" b="1">
                <a:solidFill>
                  <a:srgbClr val="CC3300"/>
                </a:solidFill>
                <a:latin typeface="굴림" pitchFamily="50" charset="-127"/>
                <a:ea typeface="굴림" pitchFamily="50" charset="-127"/>
              </a:rPr>
              <a:t>!</a:t>
            </a:r>
            <a:r>
              <a:rPr lang="en-US" altLang="ko-KR" sz="800" b="1">
                <a:solidFill>
                  <a:srgbClr val="808080"/>
                </a:solidFill>
                <a:latin typeface="굴림" pitchFamily="50" charset="-127"/>
                <a:ea typeface="굴림" pitchFamily="50" charset="-127"/>
              </a:rPr>
              <a:t> Comment</a:t>
            </a:r>
          </a:p>
        </p:txBody>
      </p:sp>
      <p:sp>
        <p:nvSpPr>
          <p:cNvPr id="11" name="Rectangle 51"/>
          <p:cNvSpPr>
            <a:spLocks noChangeArrowheads="1"/>
          </p:cNvSpPr>
          <p:nvPr userDrawn="1"/>
        </p:nvSpPr>
        <p:spPr bwMode="auto">
          <a:xfrm>
            <a:off x="34925" y="1416050"/>
            <a:ext cx="1673225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spcBef>
                <a:spcPct val="20000"/>
              </a:spcBef>
            </a:pPr>
            <a:r>
              <a:rPr lang="en-US" altLang="ko-KR" sz="700" dirty="0">
                <a:solidFill>
                  <a:srgbClr val="808080"/>
                </a:solidFill>
                <a:latin typeface="굴림" pitchFamily="50" charset="-127"/>
                <a:ea typeface="굴림" pitchFamily="50" charset="-127"/>
              </a:rPr>
              <a:t>Produced by </a:t>
            </a:r>
            <a:r>
              <a:rPr lang="en-US" altLang="ko-KR" sz="700" dirty="0" smtClean="0">
                <a:solidFill>
                  <a:srgbClr val="808080"/>
                </a:solidFill>
                <a:latin typeface="굴림" pitchFamily="50" charset="-127"/>
                <a:ea typeface="굴림" pitchFamily="50" charset="-127"/>
              </a:rPr>
              <a:t>test</a:t>
            </a:r>
            <a:endParaRPr lang="en-US" altLang="ko-KR" sz="700" dirty="0">
              <a:solidFill>
                <a:srgbClr val="808080"/>
              </a:solidFill>
              <a:latin typeface="굴림" pitchFamily="50" charset="-127"/>
              <a:ea typeface="굴림" pitchFamily="50" charset="-127"/>
            </a:endParaRPr>
          </a:p>
          <a:p>
            <a:pPr algn="r">
              <a:spcBef>
                <a:spcPct val="20000"/>
              </a:spcBef>
            </a:pPr>
            <a:endParaRPr lang="en-US" altLang="ko-KR" sz="700" dirty="0">
              <a:solidFill>
                <a:srgbClr val="808080"/>
              </a:solidFill>
              <a:latin typeface="굴림" pitchFamily="50" charset="-127"/>
              <a:ea typeface="굴림" pitchFamily="50" charset="-127"/>
            </a:endParaRPr>
          </a:p>
          <a:p>
            <a:pPr algn="r">
              <a:spcBef>
                <a:spcPct val="20000"/>
              </a:spcBef>
            </a:pPr>
            <a:endParaRPr lang="en-US" altLang="ko-KR" sz="700" dirty="0">
              <a:solidFill>
                <a:srgbClr val="80808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Rectangle 52"/>
          <p:cNvSpPr>
            <a:spLocks noChangeArrowheads="1"/>
          </p:cNvSpPr>
          <p:nvPr userDrawn="1"/>
        </p:nvSpPr>
        <p:spPr bwMode="auto">
          <a:xfrm>
            <a:off x="34925" y="1057275"/>
            <a:ext cx="167322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 altLang="ko-KR" sz="800" b="1">
              <a:solidFill>
                <a:srgbClr val="808080"/>
              </a:solidFill>
              <a:latin typeface="굴림" pitchFamily="50" charset="-127"/>
              <a:ea typeface="굴림" pitchFamily="50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sz="800" b="1">
                <a:solidFill>
                  <a:srgbClr val="808080"/>
                </a:solidFill>
                <a:latin typeface="굴림" pitchFamily="50" charset="-127"/>
                <a:ea typeface="굴림" pitchFamily="50" charset="-127"/>
              </a:rPr>
              <a:t>Path</a:t>
            </a:r>
          </a:p>
        </p:txBody>
      </p:sp>
      <p:sp>
        <p:nvSpPr>
          <p:cNvPr id="13" name="Rectangle 53"/>
          <p:cNvSpPr>
            <a:spLocks noChangeArrowheads="1"/>
          </p:cNvSpPr>
          <p:nvPr userDrawn="1"/>
        </p:nvSpPr>
        <p:spPr bwMode="auto">
          <a:xfrm>
            <a:off x="34925" y="692150"/>
            <a:ext cx="23574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z="1800" b="1" dirty="0">
                <a:solidFill>
                  <a:srgbClr val="808080"/>
                </a:solidFill>
                <a:latin typeface="굴림" pitchFamily="50" charset="-127"/>
                <a:ea typeface="굴림" pitchFamily="50" charset="-127"/>
              </a:rPr>
              <a:t>&gt; 16pounds</a:t>
            </a:r>
            <a:r>
              <a:rPr lang="ko-KR" altLang="en-US" sz="1800" b="1" dirty="0">
                <a:solidFill>
                  <a:srgbClr val="808080"/>
                </a:solidFill>
                <a:latin typeface="굴림" pitchFamily="50" charset="-127"/>
                <a:ea typeface="굴림" pitchFamily="50" charset="-127"/>
              </a:rPr>
              <a:t>프로젝트 </a:t>
            </a:r>
          </a:p>
        </p:txBody>
      </p:sp>
      <p:sp>
        <p:nvSpPr>
          <p:cNvPr id="14" name="Line 54"/>
          <p:cNvSpPr>
            <a:spLocks noChangeShapeType="1"/>
          </p:cNvSpPr>
          <p:nvPr userDrawn="1"/>
        </p:nvSpPr>
        <p:spPr bwMode="auto">
          <a:xfrm>
            <a:off x="34925" y="692150"/>
            <a:ext cx="235743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Line 55"/>
          <p:cNvSpPr>
            <a:spLocks noChangeShapeType="1"/>
          </p:cNvSpPr>
          <p:nvPr userDrawn="1"/>
        </p:nvSpPr>
        <p:spPr bwMode="auto">
          <a:xfrm>
            <a:off x="34925" y="1057275"/>
            <a:ext cx="23764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Line 56"/>
          <p:cNvSpPr>
            <a:spLocks noChangeShapeType="1"/>
          </p:cNvSpPr>
          <p:nvPr userDrawn="1"/>
        </p:nvSpPr>
        <p:spPr bwMode="auto">
          <a:xfrm>
            <a:off x="34925" y="2079625"/>
            <a:ext cx="235743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Line 57"/>
          <p:cNvSpPr>
            <a:spLocks noChangeShapeType="1"/>
          </p:cNvSpPr>
          <p:nvPr userDrawn="1"/>
        </p:nvSpPr>
        <p:spPr bwMode="auto">
          <a:xfrm>
            <a:off x="34925" y="692150"/>
            <a:ext cx="0" cy="3651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Line 58"/>
          <p:cNvSpPr>
            <a:spLocks noChangeShapeType="1"/>
          </p:cNvSpPr>
          <p:nvPr userDrawn="1"/>
        </p:nvSpPr>
        <p:spPr bwMode="auto">
          <a:xfrm>
            <a:off x="2392363" y="692150"/>
            <a:ext cx="0" cy="3651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Line 59"/>
          <p:cNvSpPr>
            <a:spLocks noChangeShapeType="1"/>
          </p:cNvSpPr>
          <p:nvPr userDrawn="1"/>
        </p:nvSpPr>
        <p:spPr bwMode="auto">
          <a:xfrm>
            <a:off x="34925" y="1057275"/>
            <a:ext cx="0" cy="358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Line 60"/>
          <p:cNvSpPr>
            <a:spLocks noChangeShapeType="1"/>
          </p:cNvSpPr>
          <p:nvPr userDrawn="1"/>
        </p:nvSpPr>
        <p:spPr bwMode="auto">
          <a:xfrm>
            <a:off x="2392363" y="1057275"/>
            <a:ext cx="0" cy="358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Line 61"/>
          <p:cNvSpPr>
            <a:spLocks noChangeShapeType="1"/>
          </p:cNvSpPr>
          <p:nvPr userDrawn="1"/>
        </p:nvSpPr>
        <p:spPr bwMode="auto">
          <a:xfrm>
            <a:off x="34925" y="1416050"/>
            <a:ext cx="0" cy="4508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Line 62"/>
          <p:cNvSpPr>
            <a:spLocks noChangeShapeType="1"/>
          </p:cNvSpPr>
          <p:nvPr userDrawn="1"/>
        </p:nvSpPr>
        <p:spPr bwMode="auto">
          <a:xfrm>
            <a:off x="2392363" y="1416050"/>
            <a:ext cx="0" cy="4508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Line 63"/>
          <p:cNvSpPr>
            <a:spLocks noChangeShapeType="1"/>
          </p:cNvSpPr>
          <p:nvPr userDrawn="1"/>
        </p:nvSpPr>
        <p:spPr bwMode="auto">
          <a:xfrm>
            <a:off x="34925" y="1416050"/>
            <a:ext cx="23764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Line 64"/>
          <p:cNvSpPr>
            <a:spLocks noChangeShapeType="1"/>
          </p:cNvSpPr>
          <p:nvPr userDrawn="1"/>
        </p:nvSpPr>
        <p:spPr bwMode="auto">
          <a:xfrm>
            <a:off x="34925" y="1866900"/>
            <a:ext cx="235743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Line 65"/>
          <p:cNvSpPr>
            <a:spLocks noChangeShapeType="1"/>
          </p:cNvSpPr>
          <p:nvPr userDrawn="1"/>
        </p:nvSpPr>
        <p:spPr bwMode="auto">
          <a:xfrm>
            <a:off x="2392363" y="1866900"/>
            <a:ext cx="0" cy="2127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Line 66"/>
          <p:cNvSpPr>
            <a:spLocks noChangeShapeType="1"/>
          </p:cNvSpPr>
          <p:nvPr userDrawn="1"/>
        </p:nvSpPr>
        <p:spPr bwMode="auto">
          <a:xfrm>
            <a:off x="34925" y="1866900"/>
            <a:ext cx="0" cy="2127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27" name="Group 67"/>
          <p:cNvGrpSpPr>
            <a:grpSpLocks/>
          </p:cNvGrpSpPr>
          <p:nvPr userDrawn="1"/>
        </p:nvGrpSpPr>
        <p:grpSpPr bwMode="auto">
          <a:xfrm>
            <a:off x="8377238" y="260350"/>
            <a:ext cx="741362" cy="185738"/>
            <a:chOff x="5760" y="447"/>
            <a:chExt cx="503" cy="127"/>
          </a:xfrm>
        </p:grpSpPr>
        <p:sp>
          <p:nvSpPr>
            <p:cNvPr id="28" name="Rectangle 68"/>
            <p:cNvSpPr>
              <a:spLocks noChangeArrowheads="1"/>
            </p:cNvSpPr>
            <p:nvPr userDrawn="1"/>
          </p:nvSpPr>
          <p:spPr bwMode="auto">
            <a:xfrm>
              <a:off x="5760" y="447"/>
              <a:ext cx="321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4695" tIns="42349" rIns="84695" bIns="42349">
              <a:spAutoFit/>
            </a:bodyPr>
            <a:lstStyle/>
            <a:p>
              <a:pPr defTabSz="847725">
                <a:spcBef>
                  <a:spcPct val="0"/>
                </a:spcBef>
              </a:pPr>
              <a:r>
                <a:rPr lang="en-US" altLang="ko-KR" sz="600" b="1">
                  <a:solidFill>
                    <a:schemeClr val="bg2"/>
                  </a:solidFill>
                  <a:latin typeface="Trebuchet MS" pitchFamily="34" charset="0"/>
                </a:rPr>
                <a:t>Page :</a:t>
              </a:r>
            </a:p>
          </p:txBody>
        </p:sp>
        <p:sp>
          <p:nvSpPr>
            <p:cNvPr id="29" name="Text Box 69"/>
            <p:cNvSpPr txBox="1">
              <a:spLocks noChangeArrowheads="1"/>
            </p:cNvSpPr>
            <p:nvPr userDrawn="1"/>
          </p:nvSpPr>
          <p:spPr bwMode="auto">
            <a:xfrm>
              <a:off x="5974" y="452"/>
              <a:ext cx="289" cy="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4695" tIns="42349" rIns="84695" bIns="42349">
              <a:spAutoFit/>
            </a:bodyPr>
            <a:lstStyle>
              <a:lvl1pPr defTabSz="847725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423863" defTabSz="847725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847725" defTabSz="847725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270000" defTabSz="847725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1693863" defTabSz="847725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151063" defTabSz="84772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608263" defTabSz="84772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065463" defTabSz="84772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522663" defTabSz="847725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fld id="{E2CCC48C-3288-4C70-9CF8-578BA9F69597}" type="slidenum">
                <a:rPr lang="en-US" altLang="ko-KR" sz="600" b="1" smtClean="0">
                  <a:solidFill>
                    <a:schemeClr val="bg2"/>
                  </a:solidFill>
                  <a:latin typeface="Trebuchet MS" pitchFamily="34" charset="0"/>
                </a:rPr>
                <a:pPr>
                  <a:spcBef>
                    <a:spcPct val="50000"/>
                  </a:spcBef>
                  <a:defRPr/>
                </a:pPr>
                <a:t>‹#›</a:t>
              </a:fld>
              <a:endParaRPr lang="en-US" altLang="ko-KR" sz="600" b="1" smtClean="0">
                <a:solidFill>
                  <a:schemeClr val="bg2"/>
                </a:solidFill>
                <a:latin typeface="Trebuchet MS" pitchFamily="34" charset="0"/>
              </a:endParaRPr>
            </a:p>
          </p:txBody>
        </p:sp>
      </p:grpSp>
      <p:sp>
        <p:nvSpPr>
          <p:cNvPr id="30" name="Rectangle 70"/>
          <p:cNvSpPr>
            <a:spLocks noChangeArrowheads="1"/>
          </p:cNvSpPr>
          <p:nvPr userDrawn="1"/>
        </p:nvSpPr>
        <p:spPr bwMode="auto">
          <a:xfrm>
            <a:off x="8288338" y="298450"/>
            <a:ext cx="85725" cy="85725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Line 71"/>
          <p:cNvSpPr>
            <a:spLocks noChangeShapeType="1"/>
          </p:cNvSpPr>
          <p:nvPr userDrawn="1"/>
        </p:nvSpPr>
        <p:spPr bwMode="auto">
          <a:xfrm flipV="1">
            <a:off x="8326438" y="6350"/>
            <a:ext cx="0" cy="327025"/>
          </a:xfrm>
          <a:prstGeom prst="line">
            <a:avLst/>
          </a:prstGeom>
          <a:noFill/>
          <a:ln w="19050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" name="Rectangle 72"/>
          <p:cNvSpPr>
            <a:spLocks noChangeArrowheads="1"/>
          </p:cNvSpPr>
          <p:nvPr userDrawn="1"/>
        </p:nvSpPr>
        <p:spPr bwMode="auto">
          <a:xfrm>
            <a:off x="2411413" y="115888"/>
            <a:ext cx="6562725" cy="6626225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 type="none" w="med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33" name="Rectangle 74"/>
          <p:cNvSpPr>
            <a:spLocks noChangeArrowheads="1"/>
          </p:cNvSpPr>
          <p:nvPr userDrawn="1"/>
        </p:nvSpPr>
        <p:spPr bwMode="auto">
          <a:xfrm>
            <a:off x="0" y="711200"/>
            <a:ext cx="2411413" cy="1368425"/>
          </a:xfrm>
          <a:prstGeom prst="rect">
            <a:avLst/>
          </a:prstGeom>
          <a:noFill/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751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motion@netts.co.kr" TargetMode="External"/><Relationship Id="rId2" Type="http://schemas.openxmlformats.org/officeDocument/2006/relationships/hyperlink" Target="http://www.16pounds.co.kr/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motion@netts.co.kr" TargetMode="External"/><Relationship Id="rId2" Type="http://schemas.openxmlformats.org/officeDocument/2006/relationships/hyperlink" Target="http://www.16pounds.co.kr/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/>
              <a:t>/ </a:t>
            </a:r>
            <a:r>
              <a:rPr lang="ko-KR" altLang="en-US" sz="900"/>
              <a:t>메인페이지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771775" y="330200"/>
            <a:ext cx="792163" cy="360363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 sz="900" b="1">
                <a:latin typeface="돋움" pitchFamily="50" charset="-127"/>
                <a:ea typeface="돋움" pitchFamily="50" charset="-127"/>
              </a:rPr>
              <a:t>새소식</a:t>
            </a:r>
            <a:br>
              <a:rPr lang="ko-KR" altLang="en-US" sz="900" b="1">
                <a:latin typeface="돋움" pitchFamily="50" charset="-127"/>
                <a:ea typeface="돋움" pitchFamily="50" charset="-127"/>
              </a:rPr>
            </a:br>
            <a:r>
              <a:rPr lang="ko-KR" altLang="en-US" sz="90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800">
                <a:latin typeface="돋움" pitchFamily="50" charset="-127"/>
                <a:ea typeface="돋움" pitchFamily="50" charset="-127"/>
              </a:rPr>
              <a:t>News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3563938" y="330200"/>
            <a:ext cx="792162" cy="360363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 sz="900" b="1">
                <a:latin typeface="돋움" pitchFamily="50" charset="-127"/>
                <a:ea typeface="돋움" pitchFamily="50" charset="-127"/>
              </a:rPr>
              <a:t>게임소개</a:t>
            </a:r>
            <a:br>
              <a:rPr lang="ko-KR" altLang="en-US" sz="900" b="1">
                <a:latin typeface="돋움" pitchFamily="50" charset="-127"/>
                <a:ea typeface="돋움" pitchFamily="50" charset="-127"/>
              </a:rPr>
            </a:br>
            <a:r>
              <a:rPr lang="en-US" altLang="ko-KR" sz="800">
                <a:latin typeface="돋움" pitchFamily="50" charset="-127"/>
                <a:ea typeface="돋움" pitchFamily="50" charset="-127"/>
              </a:rPr>
              <a:t>Game Info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4356100" y="330200"/>
            <a:ext cx="792163" cy="360363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 sz="900" b="1">
                <a:latin typeface="돋움" pitchFamily="50" charset="-127"/>
                <a:ea typeface="돋움" pitchFamily="50" charset="-127"/>
              </a:rPr>
              <a:t>게임가이드</a:t>
            </a:r>
            <a:br>
              <a:rPr lang="ko-KR" altLang="en-US" sz="900" b="1">
                <a:latin typeface="돋움" pitchFamily="50" charset="-127"/>
                <a:ea typeface="돋움" pitchFamily="50" charset="-127"/>
              </a:rPr>
            </a:br>
            <a:r>
              <a:rPr lang="en-US" altLang="ko-KR" sz="800">
                <a:latin typeface="돋움" pitchFamily="50" charset="-127"/>
                <a:ea typeface="돋움" pitchFamily="50" charset="-127"/>
              </a:rPr>
              <a:t>Game Guide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5148263" y="330200"/>
            <a:ext cx="792162" cy="360363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 sz="900" b="1">
                <a:latin typeface="돋움" pitchFamily="50" charset="-127"/>
                <a:ea typeface="돋움" pitchFamily="50" charset="-127"/>
              </a:rPr>
              <a:t>랭킹</a:t>
            </a:r>
            <a:br>
              <a:rPr lang="ko-KR" altLang="en-US" sz="900" b="1">
                <a:latin typeface="돋움" pitchFamily="50" charset="-127"/>
                <a:ea typeface="돋움" pitchFamily="50" charset="-127"/>
              </a:rPr>
            </a:br>
            <a:r>
              <a:rPr lang="en-US" altLang="ko-KR" sz="800">
                <a:latin typeface="돋움" pitchFamily="50" charset="-127"/>
                <a:ea typeface="돋움" pitchFamily="50" charset="-127"/>
              </a:rPr>
              <a:t>Ranking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5940425" y="330200"/>
            <a:ext cx="792163" cy="360363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 sz="900" b="1">
                <a:latin typeface="돋움" pitchFamily="50" charset="-127"/>
                <a:ea typeface="돋움" pitchFamily="50" charset="-127"/>
              </a:rPr>
              <a:t>커뮤니티</a:t>
            </a:r>
            <a:br>
              <a:rPr lang="ko-KR" altLang="en-US" sz="900" b="1">
                <a:latin typeface="돋움" pitchFamily="50" charset="-127"/>
                <a:ea typeface="돋움" pitchFamily="50" charset="-127"/>
              </a:rPr>
            </a:br>
            <a:r>
              <a:rPr lang="en-US" altLang="ko-KR" sz="800">
                <a:latin typeface="돋움" pitchFamily="50" charset="-127"/>
                <a:ea typeface="돋움" pitchFamily="50" charset="-127"/>
              </a:rPr>
              <a:t>Community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731000" y="330200"/>
            <a:ext cx="792163" cy="360363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 sz="900" b="1">
                <a:latin typeface="돋움" pitchFamily="50" charset="-127"/>
                <a:ea typeface="돋움" pitchFamily="50" charset="-127"/>
              </a:rPr>
              <a:t>자료실</a:t>
            </a:r>
            <a:br>
              <a:rPr lang="ko-KR" altLang="en-US" sz="900" b="1">
                <a:latin typeface="돋움" pitchFamily="50" charset="-127"/>
                <a:ea typeface="돋움" pitchFamily="50" charset="-127"/>
              </a:rPr>
            </a:br>
            <a:r>
              <a:rPr lang="en-US" altLang="ko-KR" sz="800">
                <a:latin typeface="돋움" pitchFamily="50" charset="-127"/>
                <a:ea typeface="돋움" pitchFamily="50" charset="-127"/>
              </a:rPr>
              <a:t>Pds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7523163" y="330200"/>
            <a:ext cx="792162" cy="360363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 sz="900" b="1">
                <a:latin typeface="돋움" pitchFamily="50" charset="-127"/>
                <a:ea typeface="돋움" pitchFamily="50" charset="-127"/>
              </a:rPr>
              <a:t>고객센터</a:t>
            </a:r>
            <a:br>
              <a:rPr lang="ko-KR" altLang="en-US" sz="900" b="1">
                <a:latin typeface="돋움" pitchFamily="50" charset="-127"/>
                <a:ea typeface="돋움" pitchFamily="50" charset="-127"/>
              </a:rPr>
            </a:br>
            <a:r>
              <a:rPr lang="en-US" altLang="ko-KR" sz="800">
                <a:latin typeface="돋움" pitchFamily="50" charset="-127"/>
                <a:ea typeface="돋움" pitchFamily="50" charset="-127"/>
              </a:rPr>
              <a:t>Support</a:t>
            </a:r>
          </a:p>
        </p:txBody>
      </p:sp>
      <p:sp>
        <p:nvSpPr>
          <p:cNvPr id="2058" name="Oval 11"/>
          <p:cNvSpPr>
            <a:spLocks noChangeArrowheads="1"/>
          </p:cNvSpPr>
          <p:nvPr/>
        </p:nvSpPr>
        <p:spPr bwMode="auto">
          <a:xfrm>
            <a:off x="2700338" y="692150"/>
            <a:ext cx="720725" cy="503238"/>
          </a:xfrm>
          <a:prstGeom prst="ellipse">
            <a:avLst/>
          </a:prstGeom>
          <a:solidFill>
            <a:srgbClr val="EAEAEA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en-US" altLang="ko-KR" sz="800"/>
              <a:t>16 Pounds</a:t>
            </a:r>
            <a:br>
              <a:rPr lang="en-US" altLang="ko-KR" sz="800"/>
            </a:br>
            <a:r>
              <a:rPr lang="ko-KR" altLang="en-US" sz="800"/>
              <a:t>로고</a:t>
            </a:r>
          </a:p>
        </p:txBody>
      </p:sp>
      <p:sp>
        <p:nvSpPr>
          <p:cNvPr id="2059" name="Text Box 89"/>
          <p:cNvSpPr txBox="1">
            <a:spLocks noChangeArrowheads="1"/>
          </p:cNvSpPr>
          <p:nvPr/>
        </p:nvSpPr>
        <p:spPr bwMode="auto">
          <a:xfrm>
            <a:off x="6272213" y="115888"/>
            <a:ext cx="20447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>
                <a:solidFill>
                  <a:srgbClr val="CC3300"/>
                </a:solidFill>
              </a:rPr>
              <a:t>HOME | </a:t>
            </a:r>
            <a:r>
              <a:rPr lang="ko-KR" altLang="en-US" sz="800">
                <a:solidFill>
                  <a:srgbClr val="CC3300"/>
                </a:solidFill>
              </a:rPr>
              <a:t>이벤트 </a:t>
            </a:r>
            <a:r>
              <a:rPr lang="en-US" altLang="ko-KR" sz="800">
                <a:solidFill>
                  <a:srgbClr val="CC3300"/>
                </a:solidFill>
              </a:rPr>
              <a:t>| </a:t>
            </a:r>
            <a:r>
              <a:rPr lang="ko-KR" altLang="en-US" sz="800">
                <a:solidFill>
                  <a:srgbClr val="CC3300"/>
                </a:solidFill>
              </a:rPr>
              <a:t>로그아웃 </a:t>
            </a:r>
            <a:r>
              <a:rPr lang="en-US" altLang="ko-KR" sz="800">
                <a:solidFill>
                  <a:srgbClr val="CC3300"/>
                </a:solidFill>
              </a:rPr>
              <a:t>| </a:t>
            </a:r>
            <a:r>
              <a:rPr lang="ko-KR" altLang="en-US" sz="800">
                <a:solidFill>
                  <a:srgbClr val="CC3300"/>
                </a:solidFill>
              </a:rPr>
              <a:t>개인정보변경</a:t>
            </a:r>
          </a:p>
        </p:txBody>
      </p:sp>
      <p:sp>
        <p:nvSpPr>
          <p:cNvPr id="2060" name="Oval 91" descr="양방향 사선"/>
          <p:cNvSpPr>
            <a:spLocks noChangeArrowheads="1"/>
          </p:cNvSpPr>
          <p:nvPr/>
        </p:nvSpPr>
        <p:spPr bwMode="auto">
          <a:xfrm>
            <a:off x="2411413" y="1412875"/>
            <a:ext cx="1771650" cy="2016125"/>
          </a:xfrm>
          <a:prstGeom prst="ellipse">
            <a:avLst/>
          </a:prstGeom>
          <a:pattFill prst="divot">
            <a:fgClr>
              <a:srgbClr val="EAEAEA"/>
            </a:fgClr>
            <a:bgClr>
              <a:schemeClr val="bg1"/>
            </a:bgClr>
          </a:patt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 sz="900"/>
              <a:t>주인공 캐릭터</a:t>
            </a:r>
          </a:p>
        </p:txBody>
      </p:sp>
      <p:sp>
        <p:nvSpPr>
          <p:cNvPr id="2061" name="Text Box 93"/>
          <p:cNvSpPr txBox="1">
            <a:spLocks noChangeArrowheads="1"/>
          </p:cNvSpPr>
          <p:nvPr/>
        </p:nvSpPr>
        <p:spPr bwMode="auto">
          <a:xfrm>
            <a:off x="2551113" y="1196975"/>
            <a:ext cx="19875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>
                <a:solidFill>
                  <a:srgbClr val="CC3300"/>
                </a:solidFill>
              </a:rPr>
              <a:t># </a:t>
            </a:r>
            <a:r>
              <a:rPr lang="ko-KR" altLang="en-US" sz="900">
                <a:solidFill>
                  <a:srgbClr val="CC3300"/>
                </a:solidFill>
              </a:rPr>
              <a:t>힙합 뒤 배경의 무대 조명 아래에서</a:t>
            </a:r>
            <a:br>
              <a:rPr lang="ko-KR" altLang="en-US" sz="900">
                <a:solidFill>
                  <a:srgbClr val="CC3300"/>
                </a:solidFill>
              </a:rPr>
            </a:br>
            <a:r>
              <a:rPr lang="ko-KR" altLang="en-US" sz="900">
                <a:solidFill>
                  <a:srgbClr val="CC3300"/>
                </a:solidFill>
              </a:rPr>
              <a:t>   주인공이 볼링을 친다</a:t>
            </a:r>
          </a:p>
        </p:txBody>
      </p:sp>
      <p:sp>
        <p:nvSpPr>
          <p:cNvPr id="2062" name="Text Box 94"/>
          <p:cNvSpPr txBox="1">
            <a:spLocks noChangeArrowheads="1"/>
          </p:cNvSpPr>
          <p:nvPr/>
        </p:nvSpPr>
        <p:spPr bwMode="auto">
          <a:xfrm>
            <a:off x="2706688" y="2503488"/>
            <a:ext cx="13398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>
                <a:solidFill>
                  <a:srgbClr val="CC3300"/>
                </a:solidFill>
              </a:rPr>
              <a:t># </a:t>
            </a:r>
            <a:r>
              <a:rPr lang="ko-KR" altLang="en-US" sz="900">
                <a:solidFill>
                  <a:srgbClr val="CC3300"/>
                </a:solidFill>
              </a:rPr>
              <a:t>주인공 캐릭터의</a:t>
            </a:r>
            <a:br>
              <a:rPr lang="ko-KR" altLang="en-US" sz="900">
                <a:solidFill>
                  <a:srgbClr val="CC3300"/>
                </a:solidFill>
              </a:rPr>
            </a:br>
            <a:r>
              <a:rPr lang="ko-KR" altLang="en-US" sz="900">
                <a:solidFill>
                  <a:srgbClr val="CC3300"/>
                </a:solidFill>
              </a:rPr>
              <a:t>볼링치는 동작</a:t>
            </a:r>
            <a:br>
              <a:rPr lang="ko-KR" altLang="en-US" sz="900">
                <a:solidFill>
                  <a:srgbClr val="CC3300"/>
                </a:solidFill>
              </a:rPr>
            </a:br>
            <a:r>
              <a:rPr lang="ko-KR" altLang="en-US" sz="900">
                <a:solidFill>
                  <a:srgbClr val="CC3300"/>
                </a:solidFill>
              </a:rPr>
              <a:t/>
            </a:r>
            <a:br>
              <a:rPr lang="ko-KR" altLang="en-US" sz="900">
                <a:solidFill>
                  <a:srgbClr val="CC3300"/>
                </a:solidFill>
              </a:rPr>
            </a:br>
            <a:r>
              <a:rPr lang="en-US" altLang="ko-KR" sz="900">
                <a:solidFill>
                  <a:srgbClr val="CC3300"/>
                </a:solidFill>
              </a:rPr>
              <a:t># </a:t>
            </a:r>
            <a:r>
              <a:rPr lang="ko-KR" altLang="en-US" sz="900">
                <a:solidFill>
                  <a:srgbClr val="CC3300"/>
                </a:solidFill>
              </a:rPr>
              <a:t>볼링 핀쪽으로 향한다</a:t>
            </a:r>
            <a:r>
              <a:rPr lang="en-US" altLang="ko-KR" sz="900">
                <a:solidFill>
                  <a:srgbClr val="CC3300"/>
                </a:solidFill>
              </a:rPr>
              <a:t>.</a:t>
            </a:r>
          </a:p>
        </p:txBody>
      </p:sp>
      <p:sp>
        <p:nvSpPr>
          <p:cNvPr id="2063" name="Oval 97" descr="양방향 사선"/>
          <p:cNvSpPr>
            <a:spLocks noChangeArrowheads="1"/>
          </p:cNvSpPr>
          <p:nvPr/>
        </p:nvSpPr>
        <p:spPr bwMode="auto">
          <a:xfrm>
            <a:off x="4067175" y="1196975"/>
            <a:ext cx="3744913" cy="647700"/>
          </a:xfrm>
          <a:prstGeom prst="ellipse">
            <a:avLst/>
          </a:prstGeom>
          <a:pattFill prst="divot">
            <a:fgClr>
              <a:srgbClr val="EAEAEA"/>
            </a:fgClr>
            <a:bgClr>
              <a:schemeClr val="bg1"/>
            </a:bgClr>
          </a:patt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 sz="900"/>
              <a:t>구경하는 여러명의 등장 캐릭터</a:t>
            </a:r>
          </a:p>
        </p:txBody>
      </p:sp>
      <p:sp>
        <p:nvSpPr>
          <p:cNvPr id="2064" name="Rectangle 98"/>
          <p:cNvSpPr>
            <a:spLocks noChangeArrowheads="1"/>
          </p:cNvSpPr>
          <p:nvPr/>
        </p:nvSpPr>
        <p:spPr bwMode="auto">
          <a:xfrm>
            <a:off x="4932363" y="836613"/>
            <a:ext cx="21605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1000" b="1" i="1"/>
              <a:t>가슴속까지 시원한 스트라이크의 맛</a:t>
            </a:r>
            <a:r>
              <a:rPr lang="en-US" altLang="ko-KR" sz="1000" b="1" i="1"/>
              <a:t>! </a:t>
            </a:r>
          </a:p>
        </p:txBody>
      </p:sp>
      <p:sp>
        <p:nvSpPr>
          <p:cNvPr id="2065" name="Rectangle 99" descr="양방향 사선"/>
          <p:cNvSpPr>
            <a:spLocks noChangeArrowheads="1"/>
          </p:cNvSpPr>
          <p:nvPr/>
        </p:nvSpPr>
        <p:spPr bwMode="auto">
          <a:xfrm>
            <a:off x="4211638" y="2276475"/>
            <a:ext cx="3168650" cy="1152525"/>
          </a:xfrm>
          <a:prstGeom prst="rect">
            <a:avLst/>
          </a:prstGeom>
          <a:pattFill prst="divot">
            <a:fgClr>
              <a:srgbClr val="EAEAEA"/>
            </a:fgClr>
            <a:bgClr>
              <a:schemeClr val="bg1"/>
            </a:bgClr>
          </a:patt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endParaRPr lang="ko-KR" altLang="ko-KR"/>
          </a:p>
        </p:txBody>
      </p:sp>
      <p:sp>
        <p:nvSpPr>
          <p:cNvPr id="2066" name="Oval 101"/>
          <p:cNvSpPr>
            <a:spLocks noChangeArrowheads="1"/>
          </p:cNvSpPr>
          <p:nvPr/>
        </p:nvSpPr>
        <p:spPr bwMode="auto">
          <a:xfrm>
            <a:off x="6516688" y="3213100"/>
            <a:ext cx="215900" cy="144463"/>
          </a:xfrm>
          <a:prstGeom prst="ellipse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en-US" altLang="ko-KR"/>
              <a:t>1</a:t>
            </a:r>
          </a:p>
        </p:txBody>
      </p:sp>
      <p:sp>
        <p:nvSpPr>
          <p:cNvPr id="2067" name="Oval 102"/>
          <p:cNvSpPr>
            <a:spLocks noChangeArrowheads="1"/>
          </p:cNvSpPr>
          <p:nvPr/>
        </p:nvSpPr>
        <p:spPr bwMode="auto">
          <a:xfrm>
            <a:off x="6805613" y="3213100"/>
            <a:ext cx="215900" cy="144463"/>
          </a:xfrm>
          <a:prstGeom prst="ellipse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en-US" altLang="ko-KR"/>
              <a:t>2</a:t>
            </a:r>
          </a:p>
        </p:txBody>
      </p:sp>
      <p:sp>
        <p:nvSpPr>
          <p:cNvPr id="2068" name="Oval 103"/>
          <p:cNvSpPr>
            <a:spLocks noChangeArrowheads="1"/>
          </p:cNvSpPr>
          <p:nvPr/>
        </p:nvSpPr>
        <p:spPr bwMode="auto">
          <a:xfrm>
            <a:off x="7092950" y="3213100"/>
            <a:ext cx="215900" cy="144463"/>
          </a:xfrm>
          <a:prstGeom prst="ellipse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en-US" altLang="ko-KR"/>
              <a:t>3</a:t>
            </a:r>
          </a:p>
        </p:txBody>
      </p:sp>
      <p:sp>
        <p:nvSpPr>
          <p:cNvPr id="2069" name="Oval 105" descr="양방향 사선"/>
          <p:cNvSpPr>
            <a:spLocks noChangeArrowheads="1"/>
          </p:cNvSpPr>
          <p:nvPr/>
        </p:nvSpPr>
        <p:spPr bwMode="auto">
          <a:xfrm>
            <a:off x="7956550" y="1196975"/>
            <a:ext cx="863600" cy="893763"/>
          </a:xfrm>
          <a:prstGeom prst="ellipse">
            <a:avLst/>
          </a:prstGeom>
          <a:pattFill prst="divot">
            <a:fgClr>
              <a:srgbClr val="EAEAEA"/>
            </a:fgClr>
            <a:bgClr>
              <a:schemeClr val="bg1"/>
            </a:bgClr>
          </a:patt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en-US" altLang="ko-KR" sz="900">
                <a:solidFill>
                  <a:srgbClr val="CC3300"/>
                </a:solidFill>
              </a:rPr>
              <a:t># </a:t>
            </a:r>
            <a:r>
              <a:rPr lang="ko-KR" altLang="en-US" sz="900">
                <a:solidFill>
                  <a:srgbClr val="CC3300"/>
                </a:solidFill>
              </a:rPr>
              <a:t>볼링 핀</a:t>
            </a:r>
            <a:r>
              <a:rPr lang="ko-KR" altLang="en-US" sz="900"/>
              <a:t/>
            </a:r>
            <a:br>
              <a:rPr lang="ko-KR" altLang="en-US" sz="900"/>
            </a:br>
            <a:r>
              <a:rPr lang="en-US" altLang="ko-KR" sz="900"/>
              <a:t>Game Start</a:t>
            </a:r>
          </a:p>
        </p:txBody>
      </p:sp>
      <p:sp>
        <p:nvSpPr>
          <p:cNvPr id="2070" name="Rectangle 107"/>
          <p:cNvSpPr>
            <a:spLocks noChangeArrowheads="1"/>
          </p:cNvSpPr>
          <p:nvPr/>
        </p:nvSpPr>
        <p:spPr bwMode="auto">
          <a:xfrm>
            <a:off x="7380288" y="2276475"/>
            <a:ext cx="1584325" cy="446563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2071" name="Text Box 108"/>
          <p:cNvSpPr txBox="1">
            <a:spLocks noChangeArrowheads="1"/>
          </p:cNvSpPr>
          <p:nvPr/>
        </p:nvSpPr>
        <p:spPr bwMode="auto">
          <a:xfrm>
            <a:off x="4427538" y="1854200"/>
            <a:ext cx="20161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>
                <a:solidFill>
                  <a:srgbClr val="CC3300"/>
                </a:solidFill>
              </a:rPr>
              <a:t>이벤트</a:t>
            </a:r>
            <a:r>
              <a:rPr lang="ko-KR" altLang="en-US" sz="900">
                <a:solidFill>
                  <a:srgbClr val="CC3300"/>
                </a:solidFill>
                <a:sym typeface="Wingdings" pitchFamily="2" charset="2"/>
              </a:rPr>
              <a:t></a:t>
            </a:r>
            <a:r>
              <a:rPr lang="ko-KR" altLang="en-US" sz="900">
                <a:solidFill>
                  <a:srgbClr val="CC3300"/>
                </a:solidFill>
              </a:rPr>
              <a:t/>
            </a:r>
            <a:br>
              <a:rPr lang="ko-KR" altLang="en-US" sz="900">
                <a:solidFill>
                  <a:srgbClr val="CC3300"/>
                </a:solidFill>
              </a:rPr>
            </a:br>
            <a:r>
              <a:rPr lang="en-US" altLang="ko-KR" sz="900">
                <a:solidFill>
                  <a:srgbClr val="CC3300"/>
                </a:solidFill>
              </a:rPr>
              <a:t># </a:t>
            </a:r>
            <a:r>
              <a:rPr lang="ko-KR" altLang="en-US" sz="900">
                <a:solidFill>
                  <a:srgbClr val="CC3300"/>
                </a:solidFill>
              </a:rPr>
              <a:t>캐릭터가 전광판 들고 있는 모습</a:t>
            </a:r>
            <a:br>
              <a:rPr lang="ko-KR" altLang="en-US" sz="900">
                <a:solidFill>
                  <a:srgbClr val="CC3300"/>
                </a:solidFill>
              </a:rPr>
            </a:br>
            <a:r>
              <a:rPr lang="en-US" altLang="ko-KR" sz="900">
                <a:solidFill>
                  <a:srgbClr val="CC3300"/>
                </a:solidFill>
              </a:rPr>
              <a:t># </a:t>
            </a:r>
            <a:r>
              <a:rPr lang="ko-KR" altLang="en-US" sz="900">
                <a:solidFill>
                  <a:srgbClr val="CC3300"/>
                </a:solidFill>
              </a:rPr>
              <a:t>무대 전광판 배경</a:t>
            </a:r>
            <a:br>
              <a:rPr lang="ko-KR" altLang="en-US" sz="900">
                <a:solidFill>
                  <a:srgbClr val="CC3300"/>
                </a:solidFill>
              </a:rPr>
            </a:br>
            <a:r>
              <a:rPr lang="en-US" altLang="ko-KR" sz="900">
                <a:solidFill>
                  <a:srgbClr val="CC3300"/>
                </a:solidFill>
              </a:rPr>
              <a:t># </a:t>
            </a:r>
            <a:r>
              <a:rPr lang="ko-KR" altLang="en-US" sz="900">
                <a:solidFill>
                  <a:srgbClr val="CC3300"/>
                </a:solidFill>
              </a:rPr>
              <a:t>테두리 반짝이는 효과 삽입</a:t>
            </a:r>
          </a:p>
        </p:txBody>
      </p:sp>
      <p:sp>
        <p:nvSpPr>
          <p:cNvPr id="2072" name="Rectangle 109" descr="양방향 사선"/>
          <p:cNvSpPr>
            <a:spLocks noChangeArrowheads="1"/>
          </p:cNvSpPr>
          <p:nvPr/>
        </p:nvSpPr>
        <p:spPr bwMode="auto">
          <a:xfrm>
            <a:off x="7380288" y="2565400"/>
            <a:ext cx="1584325" cy="863600"/>
          </a:xfrm>
          <a:prstGeom prst="rect">
            <a:avLst/>
          </a:prstGeom>
          <a:pattFill prst="divot">
            <a:fgClr>
              <a:srgbClr val="EAEAEA"/>
            </a:fgClr>
            <a:bgClr>
              <a:schemeClr val="bg1"/>
            </a:bgClr>
          </a:patt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endParaRPr lang="ko-KR" altLang="ko-KR"/>
          </a:p>
        </p:txBody>
      </p:sp>
      <p:sp>
        <p:nvSpPr>
          <p:cNvPr id="2073" name="Text Box 110"/>
          <p:cNvSpPr txBox="1">
            <a:spLocks noChangeArrowheads="1"/>
          </p:cNvSpPr>
          <p:nvPr/>
        </p:nvSpPr>
        <p:spPr bwMode="auto">
          <a:xfrm>
            <a:off x="7345363" y="2349500"/>
            <a:ext cx="15827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800" b="1"/>
              <a:t>- </a:t>
            </a:r>
            <a:r>
              <a:rPr lang="ko-KR" altLang="en-US" sz="800" b="1"/>
              <a:t>동영상 </a:t>
            </a:r>
            <a:r>
              <a:rPr lang="en-US" altLang="ko-KR" sz="800" b="1"/>
              <a:t>-             </a:t>
            </a:r>
            <a:r>
              <a:rPr lang="en-US" altLang="ko-KR" sz="800"/>
              <a:t>-more</a:t>
            </a:r>
          </a:p>
        </p:txBody>
      </p:sp>
      <p:sp>
        <p:nvSpPr>
          <p:cNvPr id="2074" name="Text Box 111"/>
          <p:cNvSpPr txBox="1">
            <a:spLocks noChangeArrowheads="1"/>
          </p:cNvSpPr>
          <p:nvPr/>
        </p:nvSpPr>
        <p:spPr bwMode="auto">
          <a:xfrm>
            <a:off x="4213225" y="3427413"/>
            <a:ext cx="30956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900" b="1"/>
              <a:t>- </a:t>
            </a:r>
            <a:r>
              <a:rPr lang="ko-KR" altLang="en-US" sz="900" b="1"/>
              <a:t>공지사항</a:t>
            </a:r>
            <a:r>
              <a:rPr lang="ko-KR" altLang="en-US" sz="800"/>
              <a:t> </a:t>
            </a:r>
            <a:r>
              <a:rPr lang="en-US" altLang="ko-KR" sz="800"/>
              <a:t>Notice        </a:t>
            </a:r>
            <a:r>
              <a:rPr lang="en-US" altLang="ko-KR" sz="900" b="1"/>
              <a:t>                                 </a:t>
            </a:r>
            <a:r>
              <a:rPr lang="en-US" altLang="ko-KR" sz="900"/>
              <a:t>-more-</a:t>
            </a:r>
          </a:p>
        </p:txBody>
      </p:sp>
      <p:sp>
        <p:nvSpPr>
          <p:cNvPr id="2075" name="Text Box 113"/>
          <p:cNvSpPr txBox="1">
            <a:spLocks noChangeArrowheads="1"/>
          </p:cNvSpPr>
          <p:nvPr/>
        </p:nvSpPr>
        <p:spPr bwMode="auto">
          <a:xfrm>
            <a:off x="4211638" y="4238625"/>
            <a:ext cx="2952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900" b="1"/>
              <a:t>- </a:t>
            </a:r>
            <a:r>
              <a:rPr lang="ko-KR" altLang="en-US" sz="900" b="1"/>
              <a:t>보도기사  </a:t>
            </a:r>
            <a:r>
              <a:rPr lang="en-US" altLang="ko-KR" sz="800"/>
              <a:t>Press Release                              </a:t>
            </a:r>
            <a:r>
              <a:rPr lang="en-US" altLang="ko-KR" sz="900"/>
              <a:t>-more-</a:t>
            </a:r>
          </a:p>
        </p:txBody>
      </p:sp>
      <p:sp>
        <p:nvSpPr>
          <p:cNvPr id="2076" name="Text Box 114"/>
          <p:cNvSpPr txBox="1">
            <a:spLocks noChangeArrowheads="1"/>
          </p:cNvSpPr>
          <p:nvPr/>
        </p:nvSpPr>
        <p:spPr bwMode="auto">
          <a:xfrm>
            <a:off x="4425950" y="4437063"/>
            <a:ext cx="2738438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>
                <a:latin typeface="돋움" pitchFamily="50" charset="-127"/>
                <a:ea typeface="돋움" pitchFamily="50" charset="-127"/>
              </a:rPr>
              <a:t>보도기사입니다</a:t>
            </a:r>
            <a:r>
              <a:rPr lang="en-US" altLang="ko-KR" sz="800">
                <a:latin typeface="돋움" pitchFamily="50" charset="-127"/>
                <a:ea typeface="돋움" pitchFamily="50" charset="-127"/>
              </a:rPr>
              <a:t>.                      07/06 “new”</a:t>
            </a:r>
            <a:br>
              <a:rPr lang="en-US" altLang="ko-KR" sz="800">
                <a:latin typeface="돋움" pitchFamily="50" charset="-127"/>
                <a:ea typeface="돋움" pitchFamily="50" charset="-127"/>
              </a:rPr>
            </a:br>
            <a:r>
              <a:rPr lang="ko-KR" altLang="en-US" sz="800">
                <a:latin typeface="돋움" pitchFamily="50" charset="-127"/>
                <a:ea typeface="돋움" pitchFamily="50" charset="-127"/>
              </a:rPr>
              <a:t>보도기사입니다</a:t>
            </a:r>
            <a:r>
              <a:rPr lang="en-US" altLang="ko-KR" sz="800">
                <a:latin typeface="돋움" pitchFamily="50" charset="-127"/>
                <a:ea typeface="돋움" pitchFamily="50" charset="-127"/>
              </a:rPr>
              <a:t>.                      07/06 “new”</a:t>
            </a:r>
            <a:br>
              <a:rPr lang="en-US" altLang="ko-KR" sz="800">
                <a:latin typeface="돋움" pitchFamily="50" charset="-127"/>
                <a:ea typeface="돋움" pitchFamily="50" charset="-127"/>
              </a:rPr>
            </a:br>
            <a:r>
              <a:rPr lang="ko-KR" altLang="en-US" sz="800">
                <a:latin typeface="돋움" pitchFamily="50" charset="-127"/>
                <a:ea typeface="돋움" pitchFamily="50" charset="-127"/>
              </a:rPr>
              <a:t>보도기사입니다</a:t>
            </a:r>
            <a:r>
              <a:rPr lang="en-US" altLang="ko-KR" sz="800">
                <a:latin typeface="돋움" pitchFamily="50" charset="-127"/>
                <a:ea typeface="돋움" pitchFamily="50" charset="-127"/>
              </a:rPr>
              <a:t>.                     07/06 ”new”</a:t>
            </a:r>
            <a:br>
              <a:rPr lang="en-US" altLang="ko-KR" sz="800">
                <a:latin typeface="돋움" pitchFamily="50" charset="-127"/>
                <a:ea typeface="돋움" pitchFamily="50" charset="-127"/>
              </a:rPr>
            </a:br>
            <a:r>
              <a:rPr lang="ko-KR" altLang="en-US" sz="800"/>
              <a:t>보도기사입니다</a:t>
            </a:r>
            <a:r>
              <a:rPr lang="en-US" altLang="ko-KR" sz="800"/>
              <a:t>.                     07/06 </a:t>
            </a:r>
            <a:r>
              <a:rPr lang="en-US" altLang="ko-KR" sz="800">
                <a:latin typeface="Arial" charset="0"/>
              </a:rPr>
              <a:t>”</a:t>
            </a:r>
            <a:r>
              <a:rPr lang="en-US" altLang="ko-KR" sz="800"/>
              <a:t>new</a:t>
            </a:r>
            <a:r>
              <a:rPr lang="en-US" altLang="ko-KR" sz="800">
                <a:latin typeface="Arial" charset="0"/>
              </a:rPr>
              <a:t>”</a:t>
            </a:r>
            <a:r>
              <a:rPr lang="en-US" altLang="ko-KR" sz="800"/>
              <a:t/>
            </a:r>
            <a:br>
              <a:rPr lang="en-US" altLang="ko-KR" sz="800"/>
            </a:br>
            <a:r>
              <a:rPr lang="ko-KR" altLang="en-US" sz="800"/>
              <a:t>보도기사입니다</a:t>
            </a:r>
            <a:r>
              <a:rPr lang="en-US" altLang="ko-KR" sz="800"/>
              <a:t>.                      07/06 </a:t>
            </a:r>
            <a:r>
              <a:rPr lang="en-US" altLang="ko-KR" sz="800">
                <a:latin typeface="Arial" charset="0"/>
              </a:rPr>
              <a:t>”</a:t>
            </a:r>
            <a:r>
              <a:rPr lang="en-US" altLang="ko-KR" sz="800"/>
              <a:t>new</a:t>
            </a:r>
            <a:r>
              <a:rPr lang="en-US" altLang="ko-KR" sz="800">
                <a:latin typeface="Arial" charset="0"/>
              </a:rPr>
              <a:t>”</a:t>
            </a:r>
            <a:endParaRPr lang="en-US" altLang="ko-KR" sz="800"/>
          </a:p>
        </p:txBody>
      </p:sp>
      <p:sp>
        <p:nvSpPr>
          <p:cNvPr id="2077" name="Text Box 116"/>
          <p:cNvSpPr txBox="1">
            <a:spLocks noChangeArrowheads="1"/>
          </p:cNvSpPr>
          <p:nvPr/>
        </p:nvSpPr>
        <p:spPr bwMode="auto">
          <a:xfrm>
            <a:off x="4425950" y="3573463"/>
            <a:ext cx="2809875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>
                <a:latin typeface="돋움" pitchFamily="50" charset="-127"/>
                <a:ea typeface="돋움" pitchFamily="50" charset="-127"/>
              </a:rPr>
              <a:t>보도기사입니다</a:t>
            </a:r>
            <a:r>
              <a:rPr lang="en-US" altLang="ko-KR" sz="800">
                <a:latin typeface="돋움" pitchFamily="50" charset="-127"/>
                <a:ea typeface="돋움" pitchFamily="50" charset="-127"/>
              </a:rPr>
              <a:t>.                         07/06 “new”</a:t>
            </a:r>
            <a:br>
              <a:rPr lang="en-US" altLang="ko-KR" sz="800">
                <a:latin typeface="돋움" pitchFamily="50" charset="-127"/>
                <a:ea typeface="돋움" pitchFamily="50" charset="-127"/>
              </a:rPr>
            </a:br>
            <a:r>
              <a:rPr lang="ko-KR" altLang="en-US" sz="800">
                <a:latin typeface="돋움" pitchFamily="50" charset="-127"/>
                <a:ea typeface="돋움" pitchFamily="50" charset="-127"/>
              </a:rPr>
              <a:t>보도기사입니다</a:t>
            </a:r>
            <a:r>
              <a:rPr lang="en-US" altLang="ko-KR" sz="800">
                <a:latin typeface="돋움" pitchFamily="50" charset="-127"/>
                <a:ea typeface="돋움" pitchFamily="50" charset="-127"/>
              </a:rPr>
              <a:t>.                         07/06 “new”</a:t>
            </a:r>
            <a:br>
              <a:rPr lang="en-US" altLang="ko-KR" sz="800">
                <a:latin typeface="돋움" pitchFamily="50" charset="-127"/>
                <a:ea typeface="돋움" pitchFamily="50" charset="-127"/>
              </a:rPr>
            </a:br>
            <a:r>
              <a:rPr lang="ko-KR" altLang="en-US" sz="800">
                <a:latin typeface="돋움" pitchFamily="50" charset="-127"/>
                <a:ea typeface="돋움" pitchFamily="50" charset="-127"/>
              </a:rPr>
              <a:t>보도기사입니다</a:t>
            </a:r>
            <a:r>
              <a:rPr lang="en-US" altLang="ko-KR" sz="800">
                <a:latin typeface="돋움" pitchFamily="50" charset="-127"/>
                <a:ea typeface="돋움" pitchFamily="50" charset="-127"/>
              </a:rPr>
              <a:t>.                         07/06 ”new”</a:t>
            </a:r>
            <a:br>
              <a:rPr lang="en-US" altLang="ko-KR" sz="800">
                <a:latin typeface="돋움" pitchFamily="50" charset="-127"/>
                <a:ea typeface="돋움" pitchFamily="50" charset="-127"/>
              </a:rPr>
            </a:br>
            <a:r>
              <a:rPr lang="ko-KR" altLang="en-US" sz="800"/>
              <a:t>보도기사입니다</a:t>
            </a:r>
            <a:r>
              <a:rPr lang="en-US" altLang="ko-KR" sz="800"/>
              <a:t>.                        07/06 </a:t>
            </a:r>
            <a:r>
              <a:rPr lang="en-US" altLang="ko-KR" sz="800">
                <a:latin typeface="Arial" charset="0"/>
              </a:rPr>
              <a:t>”</a:t>
            </a:r>
            <a:r>
              <a:rPr lang="en-US" altLang="ko-KR" sz="800"/>
              <a:t>new</a:t>
            </a:r>
            <a:r>
              <a:rPr lang="en-US" altLang="ko-KR" sz="800">
                <a:latin typeface="Arial" charset="0"/>
              </a:rPr>
              <a:t>”</a:t>
            </a:r>
            <a:r>
              <a:rPr lang="en-US" altLang="ko-KR" sz="800"/>
              <a:t/>
            </a:r>
            <a:br>
              <a:rPr lang="en-US" altLang="ko-KR" sz="800"/>
            </a:br>
            <a:r>
              <a:rPr lang="ko-KR" altLang="en-US" sz="800"/>
              <a:t>보도기사입니다</a:t>
            </a:r>
            <a:r>
              <a:rPr lang="en-US" altLang="ko-KR" sz="800"/>
              <a:t>.                        07/06 </a:t>
            </a:r>
            <a:r>
              <a:rPr lang="en-US" altLang="ko-KR" sz="800">
                <a:latin typeface="Arial" charset="0"/>
              </a:rPr>
              <a:t>”</a:t>
            </a:r>
            <a:r>
              <a:rPr lang="en-US" altLang="ko-KR" sz="800"/>
              <a:t>new</a:t>
            </a:r>
            <a:r>
              <a:rPr lang="en-US" altLang="ko-KR" sz="800">
                <a:latin typeface="Arial" charset="0"/>
              </a:rPr>
              <a:t>”</a:t>
            </a:r>
            <a:endParaRPr lang="en-US" altLang="ko-KR" sz="800"/>
          </a:p>
        </p:txBody>
      </p:sp>
      <p:sp>
        <p:nvSpPr>
          <p:cNvPr id="2078" name="Rectangle 117"/>
          <p:cNvSpPr>
            <a:spLocks noChangeArrowheads="1"/>
          </p:cNvSpPr>
          <p:nvPr/>
        </p:nvSpPr>
        <p:spPr bwMode="auto">
          <a:xfrm>
            <a:off x="2484438" y="3429000"/>
            <a:ext cx="1584325" cy="935038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endParaRPr lang="ko-KR" altLang="ko-KR" sz="90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079" name="Rectangle 118"/>
          <p:cNvSpPr>
            <a:spLocks noChangeArrowheads="1"/>
          </p:cNvSpPr>
          <p:nvPr/>
        </p:nvSpPr>
        <p:spPr bwMode="auto">
          <a:xfrm>
            <a:off x="2628900" y="3500438"/>
            <a:ext cx="792163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en-US" altLang="ko-KR" sz="900">
                <a:latin typeface="돋움" pitchFamily="50" charset="-127"/>
                <a:ea typeface="돋움" pitchFamily="50" charset="-127"/>
              </a:rPr>
              <a:t>ID</a:t>
            </a:r>
          </a:p>
        </p:txBody>
      </p:sp>
      <p:sp>
        <p:nvSpPr>
          <p:cNvPr id="2080" name="Rectangle 119"/>
          <p:cNvSpPr>
            <a:spLocks noChangeArrowheads="1"/>
          </p:cNvSpPr>
          <p:nvPr/>
        </p:nvSpPr>
        <p:spPr bwMode="auto">
          <a:xfrm>
            <a:off x="2628900" y="3787775"/>
            <a:ext cx="792163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en-US" altLang="ko-KR" sz="900">
                <a:latin typeface="돋움" pitchFamily="50" charset="-127"/>
                <a:ea typeface="돋움" pitchFamily="50" charset="-127"/>
              </a:rPr>
              <a:t>PASSWORD</a:t>
            </a:r>
          </a:p>
        </p:txBody>
      </p:sp>
      <p:sp>
        <p:nvSpPr>
          <p:cNvPr id="2081" name="Rectangle 120"/>
          <p:cNvSpPr>
            <a:spLocks noChangeArrowheads="1"/>
          </p:cNvSpPr>
          <p:nvPr/>
        </p:nvSpPr>
        <p:spPr bwMode="auto">
          <a:xfrm>
            <a:off x="3492500" y="3500438"/>
            <a:ext cx="433388" cy="50323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en-US" altLang="ko-KR" sz="900">
                <a:latin typeface="돋움" pitchFamily="50" charset="-127"/>
                <a:ea typeface="돋움" pitchFamily="50" charset="-127"/>
              </a:rPr>
              <a:t>LOGIN</a:t>
            </a:r>
          </a:p>
        </p:txBody>
      </p:sp>
      <p:sp>
        <p:nvSpPr>
          <p:cNvPr id="2082" name="Rectangle 121"/>
          <p:cNvSpPr>
            <a:spLocks noChangeArrowheads="1"/>
          </p:cNvSpPr>
          <p:nvPr/>
        </p:nvSpPr>
        <p:spPr bwMode="auto">
          <a:xfrm>
            <a:off x="2628900" y="4076700"/>
            <a:ext cx="642938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en-US" altLang="ko-KR" sz="900">
                <a:latin typeface="돋움" pitchFamily="50" charset="-127"/>
                <a:ea typeface="돋움" pitchFamily="50" charset="-127"/>
              </a:rPr>
              <a:t>ID/PW</a:t>
            </a:r>
            <a:r>
              <a:rPr lang="ko-KR" altLang="en-US" sz="900">
                <a:latin typeface="돋움" pitchFamily="50" charset="-127"/>
                <a:ea typeface="돋움" pitchFamily="50" charset="-127"/>
              </a:rPr>
              <a:t>찾기</a:t>
            </a:r>
          </a:p>
        </p:txBody>
      </p:sp>
      <p:sp>
        <p:nvSpPr>
          <p:cNvPr id="2083" name="Rectangle 122"/>
          <p:cNvSpPr>
            <a:spLocks noChangeArrowheads="1"/>
          </p:cNvSpPr>
          <p:nvPr/>
        </p:nvSpPr>
        <p:spPr bwMode="auto">
          <a:xfrm>
            <a:off x="3211513" y="4076700"/>
            <a:ext cx="642937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 sz="900">
                <a:latin typeface="돋움" pitchFamily="50" charset="-127"/>
                <a:ea typeface="돋움" pitchFamily="50" charset="-127"/>
              </a:rPr>
              <a:t>회원가입</a:t>
            </a:r>
          </a:p>
        </p:txBody>
      </p:sp>
      <p:sp>
        <p:nvSpPr>
          <p:cNvPr id="2084" name="Rectangle 123"/>
          <p:cNvSpPr>
            <a:spLocks noChangeArrowheads="1"/>
          </p:cNvSpPr>
          <p:nvPr/>
        </p:nvSpPr>
        <p:spPr bwMode="auto">
          <a:xfrm>
            <a:off x="2486025" y="4508500"/>
            <a:ext cx="1582738" cy="504825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 sz="800"/>
              <a:t>처음 하시나요</a:t>
            </a:r>
            <a:r>
              <a:rPr lang="en-US" altLang="ko-KR" sz="800"/>
              <a:t>?</a:t>
            </a:r>
            <a:br>
              <a:rPr lang="en-US" altLang="ko-KR" sz="800"/>
            </a:br>
            <a:r>
              <a:rPr lang="ko-KR" altLang="en-US" sz="1000" b="1"/>
              <a:t>초보자 가이드</a:t>
            </a:r>
            <a:br>
              <a:rPr lang="ko-KR" altLang="en-US" sz="1000" b="1"/>
            </a:br>
            <a:r>
              <a:rPr lang="en-US" altLang="ko-KR" sz="800"/>
              <a:t>GAME Guide</a:t>
            </a:r>
          </a:p>
        </p:txBody>
      </p:sp>
      <p:sp>
        <p:nvSpPr>
          <p:cNvPr id="2085" name="Text Box 124" descr="양방향 사선"/>
          <p:cNvSpPr txBox="1">
            <a:spLocks noChangeArrowheads="1"/>
          </p:cNvSpPr>
          <p:nvPr/>
        </p:nvSpPr>
        <p:spPr bwMode="auto">
          <a:xfrm>
            <a:off x="2773363" y="5432425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ko-KR" sz="800"/>
          </a:p>
          <a:p>
            <a:pPr eaLnBrk="1" hangingPunct="1">
              <a:spcBef>
                <a:spcPct val="0"/>
              </a:spcBef>
            </a:pPr>
            <a:endParaRPr lang="en-US" altLang="ko-KR" sz="800"/>
          </a:p>
        </p:txBody>
      </p:sp>
      <p:sp>
        <p:nvSpPr>
          <p:cNvPr id="2086" name="Rectangle 125"/>
          <p:cNvSpPr>
            <a:spLocks noChangeArrowheads="1"/>
          </p:cNvSpPr>
          <p:nvPr/>
        </p:nvSpPr>
        <p:spPr bwMode="auto">
          <a:xfrm>
            <a:off x="2484438" y="5086350"/>
            <a:ext cx="1584325" cy="50323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endParaRPr lang="ko-KR" altLang="ko-KR" sz="90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087" name="Rectangle 126"/>
          <p:cNvSpPr>
            <a:spLocks noChangeArrowheads="1"/>
          </p:cNvSpPr>
          <p:nvPr/>
        </p:nvSpPr>
        <p:spPr bwMode="auto">
          <a:xfrm>
            <a:off x="2484438" y="5589588"/>
            <a:ext cx="1584325" cy="50323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en-US" altLang="ko-KR" sz="900" b="1">
                <a:latin typeface="돋움" pitchFamily="50" charset="-127"/>
                <a:ea typeface="돋움" pitchFamily="50" charset="-127"/>
              </a:rPr>
              <a:t> </a:t>
            </a:r>
            <a:endParaRPr lang="en-US" altLang="ko-KR" sz="90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088" name="Rectangle 127"/>
          <p:cNvSpPr>
            <a:spLocks noChangeArrowheads="1"/>
          </p:cNvSpPr>
          <p:nvPr/>
        </p:nvSpPr>
        <p:spPr bwMode="auto">
          <a:xfrm>
            <a:off x="2484438" y="6092825"/>
            <a:ext cx="1584325" cy="50323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en-US" altLang="ko-KR" sz="900" b="1">
                <a:latin typeface="돋움" pitchFamily="50" charset="-127"/>
                <a:ea typeface="돋움" pitchFamily="50" charset="-127"/>
              </a:rPr>
              <a:t>             Q&amp;A</a:t>
            </a:r>
            <a:br>
              <a:rPr lang="en-US" altLang="ko-KR" sz="900" b="1">
                <a:latin typeface="돋움" pitchFamily="50" charset="-127"/>
                <a:ea typeface="돋움" pitchFamily="50" charset="-127"/>
              </a:rPr>
            </a:br>
            <a:r>
              <a:rPr lang="en-US" altLang="ko-KR" sz="900" b="1">
                <a:latin typeface="돋움" pitchFamily="50" charset="-127"/>
                <a:ea typeface="돋움" pitchFamily="50" charset="-127"/>
              </a:rPr>
              <a:t>             </a:t>
            </a:r>
            <a:r>
              <a:rPr lang="en-US" altLang="ko-KR" sz="900">
                <a:latin typeface="돋움" pitchFamily="50" charset="-127"/>
                <a:ea typeface="돋움" pitchFamily="50" charset="-127"/>
              </a:rPr>
              <a:t>1:1</a:t>
            </a:r>
            <a:r>
              <a:rPr lang="ko-KR" altLang="en-US" sz="900">
                <a:latin typeface="돋움" pitchFamily="50" charset="-127"/>
                <a:ea typeface="돋움" pitchFamily="50" charset="-127"/>
              </a:rPr>
              <a:t>문의하기</a:t>
            </a:r>
          </a:p>
        </p:txBody>
      </p:sp>
      <p:sp>
        <p:nvSpPr>
          <p:cNvPr id="2089" name="Oval 128"/>
          <p:cNvSpPr>
            <a:spLocks noChangeArrowheads="1"/>
          </p:cNvSpPr>
          <p:nvPr/>
        </p:nvSpPr>
        <p:spPr bwMode="auto">
          <a:xfrm>
            <a:off x="2557463" y="5156200"/>
            <a:ext cx="360362" cy="360363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800"/>
              <a:t>이미지</a:t>
            </a:r>
          </a:p>
        </p:txBody>
      </p:sp>
      <p:sp>
        <p:nvSpPr>
          <p:cNvPr id="2090" name="Oval 129"/>
          <p:cNvSpPr>
            <a:spLocks noChangeArrowheads="1"/>
          </p:cNvSpPr>
          <p:nvPr/>
        </p:nvSpPr>
        <p:spPr bwMode="auto">
          <a:xfrm>
            <a:off x="2557463" y="5659438"/>
            <a:ext cx="360362" cy="360362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800"/>
              <a:t>이미지</a:t>
            </a:r>
          </a:p>
        </p:txBody>
      </p:sp>
      <p:sp>
        <p:nvSpPr>
          <p:cNvPr id="2091" name="Oval 130"/>
          <p:cNvSpPr>
            <a:spLocks noChangeArrowheads="1"/>
          </p:cNvSpPr>
          <p:nvPr/>
        </p:nvSpPr>
        <p:spPr bwMode="auto">
          <a:xfrm>
            <a:off x="2557463" y="6164263"/>
            <a:ext cx="360362" cy="360362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800"/>
              <a:t>이미지</a:t>
            </a:r>
          </a:p>
        </p:txBody>
      </p:sp>
      <p:sp>
        <p:nvSpPr>
          <p:cNvPr id="2092" name="Text Box 131"/>
          <p:cNvSpPr txBox="1">
            <a:spLocks noChangeArrowheads="1"/>
          </p:cNvSpPr>
          <p:nvPr/>
        </p:nvSpPr>
        <p:spPr bwMode="auto">
          <a:xfrm>
            <a:off x="2917825" y="5157788"/>
            <a:ext cx="10747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900" b="1"/>
              <a:t>게임 다운로드</a:t>
            </a:r>
            <a:br>
              <a:rPr lang="ko-KR" altLang="en-US" sz="900" b="1"/>
            </a:br>
            <a:r>
              <a:rPr lang="en-US" altLang="ko-KR" sz="900"/>
              <a:t>Game Download</a:t>
            </a:r>
          </a:p>
        </p:txBody>
      </p:sp>
      <p:sp>
        <p:nvSpPr>
          <p:cNvPr id="2093" name="Text Box 132"/>
          <p:cNvSpPr txBox="1">
            <a:spLocks noChangeArrowheads="1"/>
          </p:cNvSpPr>
          <p:nvPr/>
        </p:nvSpPr>
        <p:spPr bwMode="auto">
          <a:xfrm>
            <a:off x="2955925" y="5659438"/>
            <a:ext cx="9080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900" b="1"/>
              <a:t>FAQ</a:t>
            </a:r>
            <a:br>
              <a:rPr lang="en-US" altLang="ko-KR" sz="900" b="1"/>
            </a:br>
            <a:r>
              <a:rPr lang="ko-KR" altLang="en-US" sz="900"/>
              <a:t>자주하는 질문</a:t>
            </a:r>
          </a:p>
        </p:txBody>
      </p:sp>
      <p:sp>
        <p:nvSpPr>
          <p:cNvPr id="2094" name="Rectangle 135"/>
          <p:cNvSpPr>
            <a:spLocks noChangeArrowheads="1"/>
          </p:cNvSpPr>
          <p:nvPr/>
        </p:nvSpPr>
        <p:spPr bwMode="auto">
          <a:xfrm>
            <a:off x="3709988" y="4652963"/>
            <a:ext cx="3333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>
                <a:solidFill>
                  <a:srgbClr val="FF6699"/>
                </a:solidFill>
              </a:rPr>
              <a:t>③</a:t>
            </a:r>
            <a:endParaRPr lang="en-US" altLang="en-US" sz="1200" b="1">
              <a:solidFill>
                <a:srgbClr val="FF6699"/>
              </a:solidFill>
            </a:endParaRPr>
          </a:p>
        </p:txBody>
      </p:sp>
      <p:sp>
        <p:nvSpPr>
          <p:cNvPr id="2095" name="Text Box 136"/>
          <p:cNvSpPr txBox="1">
            <a:spLocks noChangeArrowheads="1"/>
          </p:cNvSpPr>
          <p:nvPr/>
        </p:nvSpPr>
        <p:spPr bwMode="auto">
          <a:xfrm>
            <a:off x="4427538" y="2492375"/>
            <a:ext cx="2735262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 b="1"/>
              <a:t>16 Pounds </a:t>
            </a:r>
            <a:r>
              <a:rPr lang="ko-KR" altLang="en-US" sz="900" b="1"/>
              <a:t>클로즈베타 </a:t>
            </a:r>
            <a:br>
              <a:rPr lang="ko-KR" altLang="en-US" sz="900" b="1"/>
            </a:br>
            <a:r>
              <a:rPr lang="ko-KR" altLang="en-US" sz="900" b="1"/>
              <a:t>테스터 모집</a:t>
            </a:r>
            <a:r>
              <a:rPr lang="en-US" altLang="ko-KR" sz="900" b="1"/>
              <a:t>!</a:t>
            </a:r>
            <a:br>
              <a:rPr lang="en-US" altLang="ko-KR" sz="900" b="1"/>
            </a:br>
            <a:r>
              <a:rPr lang="en-US" altLang="ko-KR" sz="800"/>
              <a:t/>
            </a:r>
            <a:br>
              <a:rPr lang="en-US" altLang="ko-KR" sz="800"/>
            </a:br>
            <a:r>
              <a:rPr lang="ko-KR" altLang="en-US" sz="800"/>
              <a:t>모집기간 </a:t>
            </a:r>
            <a:r>
              <a:rPr lang="en-US" altLang="ko-KR" sz="800"/>
              <a:t>: 0</a:t>
            </a:r>
            <a:r>
              <a:rPr lang="ko-KR" altLang="en-US" sz="800"/>
              <a:t>월</a:t>
            </a:r>
            <a:r>
              <a:rPr lang="en-US" altLang="ko-KR" sz="800"/>
              <a:t>0</a:t>
            </a:r>
            <a:r>
              <a:rPr lang="ko-KR" altLang="en-US" sz="800"/>
              <a:t>일</a:t>
            </a:r>
            <a:r>
              <a:rPr lang="en-US" altLang="ko-KR" sz="800"/>
              <a:t>~0</a:t>
            </a:r>
            <a:r>
              <a:rPr lang="ko-KR" altLang="en-US" sz="800"/>
              <a:t>월</a:t>
            </a:r>
            <a:r>
              <a:rPr lang="en-US" altLang="ko-KR" sz="800"/>
              <a:t>0</a:t>
            </a:r>
            <a:r>
              <a:rPr lang="ko-KR" altLang="en-US" sz="800"/>
              <a:t>일</a:t>
            </a:r>
            <a:br>
              <a:rPr lang="ko-KR" altLang="en-US" sz="800"/>
            </a:br>
            <a:r>
              <a:rPr lang="ko-KR" altLang="en-US" sz="800"/>
              <a:t>모집인원 </a:t>
            </a:r>
            <a:r>
              <a:rPr lang="en-US" altLang="ko-KR" sz="800"/>
              <a:t>: 000</a:t>
            </a:r>
            <a:r>
              <a:rPr lang="ko-KR" altLang="en-US" sz="800"/>
              <a:t>명</a:t>
            </a:r>
            <a:br>
              <a:rPr lang="ko-KR" altLang="en-US" sz="800"/>
            </a:br>
            <a:r>
              <a:rPr lang="ko-KR" altLang="en-US" sz="800"/>
              <a:t>테스터기간 </a:t>
            </a:r>
            <a:r>
              <a:rPr lang="en-US" altLang="ko-KR" sz="800"/>
              <a:t>: 0</a:t>
            </a:r>
            <a:r>
              <a:rPr lang="ko-KR" altLang="en-US" sz="800"/>
              <a:t>월</a:t>
            </a:r>
            <a:r>
              <a:rPr lang="en-US" altLang="ko-KR" sz="800"/>
              <a:t>0</a:t>
            </a:r>
            <a:r>
              <a:rPr lang="ko-KR" altLang="en-US" sz="800"/>
              <a:t>일 </a:t>
            </a:r>
            <a:r>
              <a:rPr lang="en-US" altLang="ko-KR" sz="800"/>
              <a:t>~0</a:t>
            </a:r>
            <a:r>
              <a:rPr lang="ko-KR" altLang="en-US" sz="800"/>
              <a:t>월</a:t>
            </a:r>
            <a:r>
              <a:rPr lang="en-US" altLang="ko-KR" sz="800"/>
              <a:t>0</a:t>
            </a:r>
            <a:r>
              <a:rPr lang="ko-KR" altLang="en-US" sz="800"/>
              <a:t>일</a:t>
            </a:r>
          </a:p>
        </p:txBody>
      </p:sp>
      <p:sp>
        <p:nvSpPr>
          <p:cNvPr id="2096" name="Rectangle 137" descr="양방향 사선"/>
          <p:cNvSpPr>
            <a:spLocks noChangeArrowheads="1"/>
          </p:cNvSpPr>
          <p:nvPr/>
        </p:nvSpPr>
        <p:spPr bwMode="auto">
          <a:xfrm>
            <a:off x="4356100" y="5373688"/>
            <a:ext cx="720725" cy="360362"/>
          </a:xfrm>
          <a:prstGeom prst="rect">
            <a:avLst/>
          </a:prstGeom>
          <a:pattFill prst="divot">
            <a:fgClr>
              <a:srgbClr val="EAEAEA"/>
            </a:fgClr>
            <a:bgClr>
              <a:schemeClr val="bg1"/>
            </a:bgClr>
          </a:patt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2097" name="Rectangle 138" descr="양방향 사선"/>
          <p:cNvSpPr>
            <a:spLocks noChangeArrowheads="1"/>
          </p:cNvSpPr>
          <p:nvPr/>
        </p:nvSpPr>
        <p:spPr bwMode="auto">
          <a:xfrm>
            <a:off x="5148263" y="5373688"/>
            <a:ext cx="720725" cy="360362"/>
          </a:xfrm>
          <a:prstGeom prst="rect">
            <a:avLst/>
          </a:prstGeom>
          <a:pattFill prst="divot">
            <a:fgClr>
              <a:srgbClr val="EAEAEA"/>
            </a:fgClr>
            <a:bgClr>
              <a:schemeClr val="bg1"/>
            </a:bgClr>
          </a:patt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2098" name="Text Box 139"/>
          <p:cNvSpPr txBox="1">
            <a:spLocks noChangeArrowheads="1"/>
          </p:cNvSpPr>
          <p:nvPr/>
        </p:nvSpPr>
        <p:spPr bwMode="auto">
          <a:xfrm>
            <a:off x="4284663" y="5084763"/>
            <a:ext cx="23050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800" b="1"/>
              <a:t>- </a:t>
            </a:r>
            <a:r>
              <a:rPr lang="ko-KR" altLang="en-US" sz="800" b="1"/>
              <a:t>캐릭터 소개 </a:t>
            </a:r>
            <a:r>
              <a:rPr lang="ko-KR" altLang="en-US" sz="800"/>
              <a:t> </a:t>
            </a:r>
            <a:r>
              <a:rPr lang="en-US" altLang="ko-KR" sz="800"/>
              <a:t>Character Info.        -more-</a:t>
            </a:r>
          </a:p>
        </p:txBody>
      </p:sp>
      <p:sp>
        <p:nvSpPr>
          <p:cNvPr id="2099" name="Rectangle 140" descr="양방향 사선"/>
          <p:cNvSpPr>
            <a:spLocks noChangeArrowheads="1"/>
          </p:cNvSpPr>
          <p:nvPr/>
        </p:nvSpPr>
        <p:spPr bwMode="auto">
          <a:xfrm>
            <a:off x="5940425" y="5373688"/>
            <a:ext cx="647700" cy="360362"/>
          </a:xfrm>
          <a:prstGeom prst="rect">
            <a:avLst/>
          </a:prstGeom>
          <a:pattFill prst="divot">
            <a:fgClr>
              <a:srgbClr val="EAEAEA"/>
            </a:fgClr>
            <a:bgClr>
              <a:schemeClr val="bg1"/>
            </a:bgClr>
          </a:patt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2100" name="Rectangle 141" descr="양방향 사선"/>
          <p:cNvSpPr>
            <a:spLocks noChangeArrowheads="1"/>
          </p:cNvSpPr>
          <p:nvPr/>
        </p:nvSpPr>
        <p:spPr bwMode="auto">
          <a:xfrm>
            <a:off x="4356100" y="6164263"/>
            <a:ext cx="720725" cy="360362"/>
          </a:xfrm>
          <a:prstGeom prst="rect">
            <a:avLst/>
          </a:prstGeom>
          <a:pattFill prst="divot">
            <a:fgClr>
              <a:srgbClr val="EAEAEA"/>
            </a:fgClr>
            <a:bgClr>
              <a:schemeClr val="bg1"/>
            </a:bgClr>
          </a:patt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2101" name="Rectangle 142" descr="양방향 사선"/>
          <p:cNvSpPr>
            <a:spLocks noChangeArrowheads="1"/>
          </p:cNvSpPr>
          <p:nvPr/>
        </p:nvSpPr>
        <p:spPr bwMode="auto">
          <a:xfrm>
            <a:off x="5148263" y="6164263"/>
            <a:ext cx="720725" cy="360362"/>
          </a:xfrm>
          <a:prstGeom prst="rect">
            <a:avLst/>
          </a:prstGeom>
          <a:pattFill prst="divot">
            <a:fgClr>
              <a:srgbClr val="EAEAEA"/>
            </a:fgClr>
            <a:bgClr>
              <a:schemeClr val="bg1"/>
            </a:bgClr>
          </a:patt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2102" name="Text Box 143"/>
          <p:cNvSpPr txBox="1">
            <a:spLocks noChangeArrowheads="1"/>
          </p:cNvSpPr>
          <p:nvPr/>
        </p:nvSpPr>
        <p:spPr bwMode="auto">
          <a:xfrm>
            <a:off x="4284663" y="5948363"/>
            <a:ext cx="23050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800" b="1"/>
              <a:t>- </a:t>
            </a:r>
            <a:r>
              <a:rPr lang="ko-KR" altLang="en-US" sz="800" b="1"/>
              <a:t>스크린샷 </a:t>
            </a:r>
            <a:r>
              <a:rPr lang="en-US" altLang="ko-KR" sz="800"/>
              <a:t>Screen Shot      </a:t>
            </a:r>
            <a:r>
              <a:rPr lang="en-US" altLang="ko-KR" sz="800" b="1"/>
              <a:t>            </a:t>
            </a:r>
            <a:r>
              <a:rPr lang="en-US" altLang="ko-KR" sz="800"/>
              <a:t>-more- </a:t>
            </a:r>
          </a:p>
        </p:txBody>
      </p:sp>
      <p:sp>
        <p:nvSpPr>
          <p:cNvPr id="2103" name="Rectangle 144" descr="양방향 사선"/>
          <p:cNvSpPr>
            <a:spLocks noChangeArrowheads="1"/>
          </p:cNvSpPr>
          <p:nvPr/>
        </p:nvSpPr>
        <p:spPr bwMode="auto">
          <a:xfrm>
            <a:off x="5940425" y="6164263"/>
            <a:ext cx="647700" cy="360362"/>
          </a:xfrm>
          <a:prstGeom prst="rect">
            <a:avLst/>
          </a:prstGeom>
          <a:pattFill prst="divot">
            <a:fgClr>
              <a:srgbClr val="EAEAEA"/>
            </a:fgClr>
            <a:bgClr>
              <a:schemeClr val="bg1"/>
            </a:bgClr>
          </a:patt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2104" name="Text Box 145"/>
          <p:cNvSpPr txBox="1">
            <a:spLocks noChangeArrowheads="1"/>
          </p:cNvSpPr>
          <p:nvPr/>
        </p:nvSpPr>
        <p:spPr bwMode="auto">
          <a:xfrm>
            <a:off x="4357688" y="6527800"/>
            <a:ext cx="53816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/>
              <a:t>스크린샷</a:t>
            </a:r>
            <a:r>
              <a:rPr lang="en-US" altLang="ko-KR" sz="800"/>
              <a:t>1</a:t>
            </a:r>
          </a:p>
        </p:txBody>
      </p:sp>
      <p:sp>
        <p:nvSpPr>
          <p:cNvPr id="2105" name="Text Box 146"/>
          <p:cNvSpPr txBox="1">
            <a:spLocks noChangeArrowheads="1"/>
          </p:cNvSpPr>
          <p:nvPr/>
        </p:nvSpPr>
        <p:spPr bwMode="auto">
          <a:xfrm>
            <a:off x="5149850" y="6526213"/>
            <a:ext cx="5381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/>
              <a:t>스크린샷</a:t>
            </a:r>
            <a:r>
              <a:rPr lang="en-US" altLang="ko-KR" sz="800"/>
              <a:t>2</a:t>
            </a:r>
          </a:p>
        </p:txBody>
      </p:sp>
      <p:sp>
        <p:nvSpPr>
          <p:cNvPr id="2106" name="Text Box 147"/>
          <p:cNvSpPr txBox="1">
            <a:spLocks noChangeArrowheads="1"/>
          </p:cNvSpPr>
          <p:nvPr/>
        </p:nvSpPr>
        <p:spPr bwMode="auto">
          <a:xfrm>
            <a:off x="5903913" y="6526213"/>
            <a:ext cx="538162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/>
              <a:t>스크린샷</a:t>
            </a:r>
            <a:r>
              <a:rPr lang="en-US" altLang="ko-KR" sz="800"/>
              <a:t>3</a:t>
            </a:r>
          </a:p>
        </p:txBody>
      </p:sp>
      <p:sp>
        <p:nvSpPr>
          <p:cNvPr id="2107" name="Oval 148" descr="양방향 사선"/>
          <p:cNvSpPr>
            <a:spLocks noChangeArrowheads="1"/>
          </p:cNvSpPr>
          <p:nvPr/>
        </p:nvSpPr>
        <p:spPr bwMode="auto">
          <a:xfrm>
            <a:off x="6804025" y="2060575"/>
            <a:ext cx="576263" cy="576263"/>
          </a:xfrm>
          <a:prstGeom prst="ellipse">
            <a:avLst/>
          </a:prstGeom>
          <a:pattFill prst="divot">
            <a:fgClr>
              <a:srgbClr val="EAEAEA"/>
            </a:fgClr>
            <a:bgClr>
              <a:schemeClr val="bg1"/>
            </a:bgClr>
          </a:patt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 sz="900"/>
              <a:t>캐릭터</a:t>
            </a:r>
          </a:p>
        </p:txBody>
      </p:sp>
      <p:sp>
        <p:nvSpPr>
          <p:cNvPr id="2108" name="Rectangle 149" descr="양방향 사선"/>
          <p:cNvSpPr>
            <a:spLocks noChangeArrowheads="1"/>
          </p:cNvSpPr>
          <p:nvPr/>
        </p:nvSpPr>
        <p:spPr bwMode="auto">
          <a:xfrm>
            <a:off x="7451725" y="3716338"/>
            <a:ext cx="792163" cy="863600"/>
          </a:xfrm>
          <a:prstGeom prst="rect">
            <a:avLst/>
          </a:prstGeom>
          <a:pattFill prst="divot">
            <a:fgClr>
              <a:srgbClr val="EAEAEA"/>
            </a:fgClr>
            <a:bgClr>
              <a:schemeClr val="bg1"/>
            </a:bgClr>
          </a:patt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endParaRPr lang="ko-KR" altLang="ko-KR"/>
          </a:p>
        </p:txBody>
      </p:sp>
      <p:sp>
        <p:nvSpPr>
          <p:cNvPr id="2109" name="Text Box 150"/>
          <p:cNvSpPr txBox="1">
            <a:spLocks noChangeArrowheads="1"/>
          </p:cNvSpPr>
          <p:nvPr/>
        </p:nvSpPr>
        <p:spPr bwMode="auto">
          <a:xfrm>
            <a:off x="7380288" y="3500438"/>
            <a:ext cx="1582737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800" b="1"/>
              <a:t>- </a:t>
            </a:r>
            <a:r>
              <a:rPr lang="ko-KR" altLang="en-US" sz="800" b="1"/>
              <a:t>경기장 소게 </a:t>
            </a:r>
            <a:r>
              <a:rPr lang="en-US" altLang="ko-KR" sz="800" b="1"/>
              <a:t>-          </a:t>
            </a:r>
            <a:r>
              <a:rPr lang="en-US" altLang="ko-KR" sz="800"/>
              <a:t>-more</a:t>
            </a:r>
          </a:p>
        </p:txBody>
      </p:sp>
      <p:sp>
        <p:nvSpPr>
          <p:cNvPr id="2110" name="Rectangle 151"/>
          <p:cNvSpPr>
            <a:spLocks noChangeArrowheads="1"/>
          </p:cNvSpPr>
          <p:nvPr/>
        </p:nvSpPr>
        <p:spPr bwMode="auto">
          <a:xfrm>
            <a:off x="8243888" y="3756025"/>
            <a:ext cx="7842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r>
              <a:rPr lang="en-US" altLang="ko-KR" sz="800" b="1">
                <a:solidFill>
                  <a:srgbClr val="CC3300"/>
                </a:solidFill>
              </a:rPr>
              <a:t>Hiphop</a:t>
            </a:r>
            <a:br>
              <a:rPr lang="en-US" altLang="ko-KR" sz="800" b="1">
                <a:solidFill>
                  <a:srgbClr val="CC3300"/>
                </a:solidFill>
              </a:rPr>
            </a:br>
            <a:r>
              <a:rPr lang="en-US" altLang="ko-KR" sz="800">
                <a:solidFill>
                  <a:srgbClr val="CC3300"/>
                </a:solidFill>
              </a:rPr>
              <a:t/>
            </a:r>
            <a:br>
              <a:rPr lang="en-US" altLang="ko-KR" sz="800">
                <a:solidFill>
                  <a:srgbClr val="CC3300"/>
                </a:solidFill>
              </a:rPr>
            </a:br>
            <a:r>
              <a:rPr lang="ko-KR" altLang="en-US" sz="800">
                <a:solidFill>
                  <a:srgbClr val="CC3300"/>
                </a:solidFill>
              </a:rPr>
              <a:t>즐거운 핀 액션의 향연을 </a:t>
            </a:r>
            <a:br>
              <a:rPr lang="ko-KR" altLang="en-US" sz="800">
                <a:solidFill>
                  <a:srgbClr val="CC3300"/>
                </a:solidFill>
              </a:rPr>
            </a:br>
            <a:r>
              <a:rPr lang="ko-KR" altLang="en-US" sz="800">
                <a:solidFill>
                  <a:srgbClr val="CC3300"/>
                </a:solidFill>
              </a:rPr>
              <a:t>신나게 </a:t>
            </a:r>
            <a:br>
              <a:rPr lang="ko-KR" altLang="en-US" sz="800">
                <a:solidFill>
                  <a:srgbClr val="CC3300"/>
                </a:solidFill>
              </a:rPr>
            </a:br>
            <a:r>
              <a:rPr lang="ko-KR" altLang="en-US" sz="800">
                <a:solidFill>
                  <a:srgbClr val="CC3300"/>
                </a:solidFill>
              </a:rPr>
              <a:t>즐겨 보세요</a:t>
            </a:r>
            <a:r>
              <a:rPr lang="en-US" altLang="ko-KR" sz="800">
                <a:solidFill>
                  <a:srgbClr val="CC3300"/>
                </a:solidFill>
              </a:rPr>
              <a:t>.</a:t>
            </a:r>
            <a:endParaRPr lang="en-US" altLang="ko-KR" sz="800"/>
          </a:p>
        </p:txBody>
      </p:sp>
      <p:sp>
        <p:nvSpPr>
          <p:cNvPr id="2111" name="Rectangle 152"/>
          <p:cNvSpPr>
            <a:spLocks noChangeArrowheads="1"/>
          </p:cNvSpPr>
          <p:nvPr/>
        </p:nvSpPr>
        <p:spPr bwMode="auto">
          <a:xfrm>
            <a:off x="7380288" y="4705350"/>
            <a:ext cx="1584325" cy="1244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endParaRPr lang="ko-KR" altLang="ko-KR" sz="90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112" name="Text Box 153"/>
          <p:cNvSpPr txBox="1">
            <a:spLocks noChangeArrowheads="1"/>
          </p:cNvSpPr>
          <p:nvPr/>
        </p:nvSpPr>
        <p:spPr bwMode="auto">
          <a:xfrm>
            <a:off x="7423150" y="4724400"/>
            <a:ext cx="7302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latin typeface="돋움" pitchFamily="50" charset="-127"/>
                <a:ea typeface="돋움" pitchFamily="50" charset="-127"/>
              </a:rPr>
              <a:t>- Online Poll</a:t>
            </a:r>
          </a:p>
        </p:txBody>
      </p:sp>
      <p:sp>
        <p:nvSpPr>
          <p:cNvPr id="2113" name="Text Box 154"/>
          <p:cNvSpPr txBox="1">
            <a:spLocks noChangeArrowheads="1"/>
          </p:cNvSpPr>
          <p:nvPr/>
        </p:nvSpPr>
        <p:spPr bwMode="auto">
          <a:xfrm>
            <a:off x="7499350" y="4911725"/>
            <a:ext cx="1392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>
                <a:latin typeface="돋움" pitchFamily="50" charset="-127"/>
                <a:ea typeface="돋움" pitchFamily="50" charset="-127"/>
              </a:rPr>
              <a:t>가장 스타일이 마음에 드시는</a:t>
            </a:r>
            <a:br>
              <a:rPr lang="ko-KR" altLang="en-US" sz="800">
                <a:latin typeface="돋움" pitchFamily="50" charset="-127"/>
                <a:ea typeface="돋움" pitchFamily="50" charset="-127"/>
              </a:rPr>
            </a:br>
            <a:r>
              <a:rPr lang="ko-KR" altLang="en-US" sz="800">
                <a:latin typeface="돋움" pitchFamily="50" charset="-127"/>
                <a:ea typeface="돋움" pitchFamily="50" charset="-127"/>
              </a:rPr>
              <a:t>캐릭터는 누구입니까</a:t>
            </a:r>
            <a:r>
              <a:rPr lang="en-US" altLang="ko-KR" sz="800">
                <a:latin typeface="돋움" pitchFamily="50" charset="-127"/>
                <a:ea typeface="돋움" pitchFamily="50" charset="-127"/>
              </a:rPr>
              <a:t>?</a:t>
            </a:r>
          </a:p>
        </p:txBody>
      </p:sp>
      <p:sp>
        <p:nvSpPr>
          <p:cNvPr id="2114" name="Text Box 155"/>
          <p:cNvSpPr txBox="1">
            <a:spLocks noChangeArrowheads="1"/>
          </p:cNvSpPr>
          <p:nvPr/>
        </p:nvSpPr>
        <p:spPr bwMode="auto">
          <a:xfrm>
            <a:off x="7710488" y="5199063"/>
            <a:ext cx="1254125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>
                <a:latin typeface="돋움" pitchFamily="50" charset="-127"/>
                <a:ea typeface="돋움" pitchFamily="50" charset="-127"/>
              </a:rPr>
              <a:t>캐릭터</a:t>
            </a:r>
            <a:r>
              <a:rPr lang="en-US" altLang="ko-KR" sz="900">
                <a:latin typeface="돋움" pitchFamily="50" charset="-127"/>
                <a:ea typeface="돋움" pitchFamily="50" charset="-127"/>
              </a:rPr>
              <a:t>1 </a:t>
            </a:r>
            <a:br>
              <a:rPr lang="en-US" altLang="ko-KR" sz="900">
                <a:latin typeface="돋움" pitchFamily="50" charset="-127"/>
                <a:ea typeface="돋움" pitchFamily="50" charset="-127"/>
              </a:rPr>
            </a:br>
            <a:r>
              <a:rPr lang="ko-KR" altLang="en-US" sz="900">
                <a:latin typeface="돋움" pitchFamily="50" charset="-127"/>
                <a:ea typeface="돋움" pitchFamily="50" charset="-127"/>
              </a:rPr>
              <a:t>캐릭터</a:t>
            </a:r>
            <a:r>
              <a:rPr lang="en-US" altLang="ko-KR" sz="900">
                <a:latin typeface="돋움" pitchFamily="50" charset="-127"/>
                <a:ea typeface="돋움" pitchFamily="50" charset="-127"/>
              </a:rPr>
              <a:t>2 </a:t>
            </a:r>
            <a:br>
              <a:rPr lang="en-US" altLang="ko-KR" sz="900">
                <a:latin typeface="돋움" pitchFamily="50" charset="-127"/>
                <a:ea typeface="돋움" pitchFamily="50" charset="-127"/>
              </a:rPr>
            </a:br>
            <a:r>
              <a:rPr lang="ko-KR" altLang="en-US" sz="900">
                <a:latin typeface="돋움" pitchFamily="50" charset="-127"/>
                <a:ea typeface="돋움" pitchFamily="50" charset="-127"/>
              </a:rPr>
              <a:t>캐릭터</a:t>
            </a:r>
            <a:r>
              <a:rPr lang="en-US" altLang="ko-KR" sz="900">
                <a:latin typeface="돋움" pitchFamily="50" charset="-127"/>
                <a:ea typeface="돋움" pitchFamily="50" charset="-127"/>
              </a:rPr>
              <a:t>3 </a:t>
            </a:r>
            <a:br>
              <a:rPr lang="en-US" altLang="ko-KR" sz="900">
                <a:latin typeface="돋움" pitchFamily="50" charset="-127"/>
                <a:ea typeface="돋움" pitchFamily="50" charset="-127"/>
              </a:rPr>
            </a:br>
            <a:r>
              <a:rPr lang="ko-KR" altLang="en-US" sz="900">
                <a:latin typeface="돋움" pitchFamily="50" charset="-127"/>
                <a:ea typeface="돋움" pitchFamily="50" charset="-127"/>
              </a:rPr>
              <a:t>캐릭터</a:t>
            </a:r>
            <a:r>
              <a:rPr lang="en-US" altLang="ko-KR" sz="900">
                <a:latin typeface="돋움" pitchFamily="50" charset="-127"/>
                <a:ea typeface="돋움" pitchFamily="50" charset="-127"/>
              </a:rPr>
              <a:t>4 </a:t>
            </a:r>
            <a:br>
              <a:rPr lang="en-US" altLang="ko-KR" sz="900">
                <a:latin typeface="돋움" pitchFamily="50" charset="-127"/>
                <a:ea typeface="돋움" pitchFamily="50" charset="-127"/>
              </a:rPr>
            </a:br>
            <a:r>
              <a:rPr lang="en-US" altLang="ko-KR" sz="900"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900">
                <a:latin typeface="돋움" pitchFamily="50" charset="-127"/>
                <a:ea typeface="돋움" pitchFamily="50" charset="-127"/>
              </a:rPr>
              <a:t>투표하기</a:t>
            </a:r>
            <a:r>
              <a:rPr lang="en-US" altLang="ko-KR" sz="900">
                <a:latin typeface="돋움" pitchFamily="50" charset="-127"/>
                <a:ea typeface="돋움" pitchFamily="50" charset="-127"/>
              </a:rPr>
              <a:t>] [</a:t>
            </a:r>
            <a:r>
              <a:rPr lang="ko-KR" altLang="en-US" sz="900">
                <a:latin typeface="돋움" pitchFamily="50" charset="-127"/>
                <a:ea typeface="돋움" pitchFamily="50" charset="-127"/>
              </a:rPr>
              <a:t>결과보기</a:t>
            </a:r>
            <a:r>
              <a:rPr lang="en-US" altLang="ko-KR" sz="900">
                <a:latin typeface="돋움" pitchFamily="50" charset="-127"/>
                <a:ea typeface="돋움" pitchFamily="50" charset="-127"/>
              </a:rPr>
              <a:t>]</a:t>
            </a:r>
          </a:p>
        </p:txBody>
      </p:sp>
      <p:sp>
        <p:nvSpPr>
          <p:cNvPr id="2115" name="Rectangle 156"/>
          <p:cNvSpPr>
            <a:spLocks noChangeArrowheads="1"/>
          </p:cNvSpPr>
          <p:nvPr/>
        </p:nvSpPr>
        <p:spPr bwMode="auto">
          <a:xfrm>
            <a:off x="7480300" y="5248275"/>
            <a:ext cx="1873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pPr algn="ctr"/>
            <a:r>
              <a:rPr lang="en-US" altLang="ko-KR" sz="900">
                <a:latin typeface="돋움" pitchFamily="50" charset="-127"/>
                <a:ea typeface="돋움" pitchFamily="50" charset="-127"/>
              </a:rPr>
              <a:t>⊙</a:t>
            </a:r>
          </a:p>
        </p:txBody>
      </p:sp>
      <p:sp>
        <p:nvSpPr>
          <p:cNvPr id="2116" name="Text Box 157"/>
          <p:cNvSpPr txBox="1">
            <a:spLocks noChangeArrowheads="1"/>
          </p:cNvSpPr>
          <p:nvPr/>
        </p:nvSpPr>
        <p:spPr bwMode="auto">
          <a:xfrm>
            <a:off x="7480300" y="5380038"/>
            <a:ext cx="1873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>
                <a:latin typeface="돋움" pitchFamily="50" charset="-127"/>
                <a:ea typeface="돋움" pitchFamily="50" charset="-127"/>
              </a:rPr>
              <a:t>○</a:t>
            </a:r>
          </a:p>
        </p:txBody>
      </p:sp>
      <p:sp>
        <p:nvSpPr>
          <p:cNvPr id="2117" name="Text Box 158"/>
          <p:cNvSpPr txBox="1">
            <a:spLocks noChangeArrowheads="1"/>
          </p:cNvSpPr>
          <p:nvPr/>
        </p:nvSpPr>
        <p:spPr bwMode="auto">
          <a:xfrm>
            <a:off x="7480300" y="5524500"/>
            <a:ext cx="1873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>
                <a:latin typeface="돋움" pitchFamily="50" charset="-127"/>
                <a:ea typeface="돋움" pitchFamily="50" charset="-127"/>
              </a:rPr>
              <a:t>○</a:t>
            </a:r>
          </a:p>
        </p:txBody>
      </p:sp>
      <p:sp>
        <p:nvSpPr>
          <p:cNvPr id="2118" name="Text Box 159"/>
          <p:cNvSpPr txBox="1">
            <a:spLocks noChangeArrowheads="1"/>
          </p:cNvSpPr>
          <p:nvPr/>
        </p:nvSpPr>
        <p:spPr bwMode="auto">
          <a:xfrm>
            <a:off x="7480300" y="5667375"/>
            <a:ext cx="1873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>
                <a:latin typeface="돋움" pitchFamily="50" charset="-127"/>
                <a:ea typeface="돋움" pitchFamily="50" charset="-127"/>
              </a:rPr>
              <a:t>○</a:t>
            </a:r>
          </a:p>
        </p:txBody>
      </p:sp>
      <p:sp>
        <p:nvSpPr>
          <p:cNvPr id="2119" name="Rectangle 162"/>
          <p:cNvSpPr>
            <a:spLocks noChangeArrowheads="1"/>
          </p:cNvSpPr>
          <p:nvPr/>
        </p:nvSpPr>
        <p:spPr bwMode="auto">
          <a:xfrm>
            <a:off x="7380288" y="6021388"/>
            <a:ext cx="1584325" cy="360362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 sz="1000"/>
              <a:t>배너</a:t>
            </a:r>
          </a:p>
        </p:txBody>
      </p:sp>
      <p:sp>
        <p:nvSpPr>
          <p:cNvPr id="2120" name="Rectangle 163"/>
          <p:cNvSpPr>
            <a:spLocks noChangeArrowheads="1"/>
          </p:cNvSpPr>
          <p:nvPr/>
        </p:nvSpPr>
        <p:spPr bwMode="auto">
          <a:xfrm>
            <a:off x="7380288" y="6381750"/>
            <a:ext cx="1584325" cy="360363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 sz="1000"/>
              <a:t>배너</a:t>
            </a:r>
          </a:p>
        </p:txBody>
      </p:sp>
      <p:sp>
        <p:nvSpPr>
          <p:cNvPr id="2121" name="Text Box 165"/>
          <p:cNvSpPr txBox="1">
            <a:spLocks noChangeArrowheads="1"/>
          </p:cNvSpPr>
          <p:nvPr/>
        </p:nvSpPr>
        <p:spPr bwMode="auto">
          <a:xfrm>
            <a:off x="4356100" y="5735638"/>
            <a:ext cx="12223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/>
              <a:t>다양한 캐릭터의 컬렉션</a:t>
            </a:r>
            <a:r>
              <a:rPr lang="en-US" altLang="ko-KR" sz="800"/>
              <a:t>!!</a:t>
            </a:r>
          </a:p>
        </p:txBody>
      </p:sp>
      <p:sp>
        <p:nvSpPr>
          <p:cNvPr id="2122" name="Line 166"/>
          <p:cNvSpPr>
            <a:spLocks noChangeShapeType="1"/>
          </p:cNvSpPr>
          <p:nvPr/>
        </p:nvSpPr>
        <p:spPr bwMode="auto">
          <a:xfrm flipV="1">
            <a:off x="3851275" y="1773238"/>
            <a:ext cx="4249738" cy="87788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91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 b="0"/>
              <a:t>/ </a:t>
            </a:r>
            <a:r>
              <a:rPr lang="ko-KR" altLang="en-US" sz="900" b="0"/>
              <a:t>새소식 </a:t>
            </a:r>
            <a:r>
              <a:rPr lang="en-US" altLang="ko-KR" sz="900" b="0"/>
              <a:t>&gt; </a:t>
            </a:r>
            <a:r>
              <a:rPr lang="ko-KR" altLang="en-US" sz="900" b="0"/>
              <a:t>공지사항</a:t>
            </a:r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>
            <a:off x="73025" y="2133600"/>
            <a:ext cx="241141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pPr marL="342900" indent="-342900"/>
            <a:endParaRPr lang="ko-KR" altLang="ko-KR" sz="800" b="0"/>
          </a:p>
        </p:txBody>
      </p:sp>
      <p:graphicFrame>
        <p:nvGraphicFramePr>
          <p:cNvPr id="319960" name="Group 472"/>
          <p:cNvGraphicFramePr>
            <a:graphicFrameLocks noGrp="1"/>
          </p:cNvGraphicFramePr>
          <p:nvPr/>
        </p:nvGraphicFramePr>
        <p:xfrm>
          <a:off x="2484438" y="692150"/>
          <a:ext cx="1079500" cy="1298635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2792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새소식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85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공지사항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1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업데이트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8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이벤트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6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보도자료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66" name="Text Box 468"/>
          <p:cNvSpPr txBox="1">
            <a:spLocks noChangeArrowheads="1"/>
          </p:cNvSpPr>
          <p:nvPr/>
        </p:nvSpPr>
        <p:spPr bwMode="auto">
          <a:xfrm>
            <a:off x="34925" y="2143125"/>
            <a:ext cx="2430463" cy="173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 b="0"/>
              <a:t>- </a:t>
            </a:r>
            <a:r>
              <a:rPr lang="ko-KR" altLang="en-US" sz="900" b="0"/>
              <a:t>분류는 </a:t>
            </a:r>
            <a:r>
              <a:rPr lang="ko-KR" altLang="en-US" sz="900"/>
              <a:t>공지</a:t>
            </a:r>
            <a:r>
              <a:rPr lang="en-US" altLang="ko-KR" sz="900"/>
              <a:t>, </a:t>
            </a:r>
            <a:r>
              <a:rPr lang="ko-KR" altLang="en-US" sz="900"/>
              <a:t>점검</a:t>
            </a:r>
            <a:r>
              <a:rPr lang="en-US" altLang="ko-KR" sz="900"/>
              <a:t>, </a:t>
            </a:r>
            <a:r>
              <a:rPr lang="ko-KR" altLang="en-US" sz="900"/>
              <a:t>이벤트</a:t>
            </a:r>
            <a:r>
              <a:rPr lang="ko-KR" altLang="en-US" sz="900" b="0"/>
              <a:t>로 구성</a:t>
            </a:r>
            <a:br>
              <a:rPr lang="ko-KR" altLang="en-US" sz="900" b="0"/>
            </a:br>
            <a:r>
              <a:rPr lang="ko-KR" altLang="en-US" sz="900" b="0"/>
              <a:t/>
            </a:r>
            <a:br>
              <a:rPr lang="ko-KR" altLang="en-US" sz="900" b="0"/>
            </a:br>
            <a:r>
              <a:rPr lang="en-US" altLang="ko-KR" sz="900" b="0"/>
              <a:t>- PAGE </a:t>
            </a:r>
            <a:r>
              <a:rPr lang="ko-KR" altLang="en-US" sz="900" b="0"/>
              <a:t>당 </a:t>
            </a:r>
            <a:r>
              <a:rPr lang="en-US" altLang="ko-KR" sz="900" b="0"/>
              <a:t>10</a:t>
            </a:r>
            <a:r>
              <a:rPr lang="ko-KR" altLang="en-US" sz="900" b="0"/>
              <a:t>개까지 등록일별 목록 제시</a:t>
            </a:r>
            <a:br>
              <a:rPr lang="ko-KR" altLang="en-US" sz="900" b="0"/>
            </a:br>
            <a:r>
              <a:rPr lang="ko-KR" altLang="en-US" sz="900" b="0"/>
              <a:t/>
            </a:r>
            <a:br>
              <a:rPr lang="ko-KR" altLang="en-US" sz="900" b="0"/>
            </a:br>
            <a:r>
              <a:rPr lang="en-US" altLang="ko-KR" sz="900" b="0"/>
              <a:t>- </a:t>
            </a:r>
            <a:r>
              <a:rPr lang="ko-KR" altLang="en-US" sz="900" b="0"/>
              <a:t>풀다운박스로 제목을 디폴트로하고</a:t>
            </a:r>
            <a:r>
              <a:rPr lang="en-US" altLang="ko-KR" sz="900" b="0"/>
              <a:t>, </a:t>
            </a:r>
            <a:r>
              <a:rPr lang="ko-KR" altLang="en-US" sz="900" b="0"/>
              <a:t>본문이 </a:t>
            </a:r>
            <a:br>
              <a:rPr lang="ko-KR" altLang="en-US" sz="900" b="0"/>
            </a:br>
            <a:r>
              <a:rPr lang="ko-KR" altLang="en-US" sz="900" b="0"/>
              <a:t>  검색될 수 있도록 제작</a:t>
            </a:r>
            <a:br>
              <a:rPr lang="ko-KR" altLang="en-US" sz="900" b="0"/>
            </a:br>
            <a:r>
              <a:rPr lang="ko-KR" altLang="en-US" sz="900" b="0"/>
              <a:t/>
            </a:r>
            <a:br>
              <a:rPr lang="ko-KR" altLang="en-US" sz="900" b="0"/>
            </a:br>
            <a:r>
              <a:rPr lang="en-US" altLang="ko-KR" sz="900" b="0"/>
              <a:t>- </a:t>
            </a:r>
            <a:r>
              <a:rPr lang="ko-KR" altLang="en-US" sz="900" b="0"/>
              <a:t>제목 클릭시 상세 페이지로 이동</a:t>
            </a:r>
            <a:br>
              <a:rPr lang="ko-KR" altLang="en-US" sz="900" b="0"/>
            </a:br>
            <a:r>
              <a:rPr lang="ko-KR" altLang="en-US" sz="900" b="0"/>
              <a:t/>
            </a:r>
            <a:br>
              <a:rPr lang="ko-KR" altLang="en-US" sz="900" b="0"/>
            </a:br>
            <a:r>
              <a:rPr kumimoji="0" lang="en-US" altLang="ko-KR" sz="900" b="0"/>
              <a:t>-  </a:t>
            </a:r>
            <a:r>
              <a:rPr kumimoji="0" lang="ko-KR" altLang="en-US" sz="900" b="0"/>
              <a:t>등록일별기준으로 </a:t>
            </a:r>
            <a:r>
              <a:rPr kumimoji="0" lang="en-US" altLang="ko-KR" sz="900" b="0"/>
              <a:t>sort</a:t>
            </a:r>
            <a:br>
              <a:rPr kumimoji="0" lang="en-US" altLang="ko-KR" sz="900" b="0"/>
            </a:br>
            <a:r>
              <a:rPr kumimoji="0" lang="en-US" altLang="ko-KR" sz="900" b="0"/>
              <a:t/>
            </a:r>
            <a:br>
              <a:rPr kumimoji="0" lang="en-US" altLang="ko-KR" sz="900" b="0"/>
            </a:br>
            <a:r>
              <a:rPr kumimoji="0" lang="en-US" altLang="ko-KR" sz="900" b="0"/>
              <a:t>-  </a:t>
            </a:r>
            <a:r>
              <a:rPr kumimoji="0" lang="ko-KR" altLang="en-US" sz="900" b="0"/>
              <a:t>오늘 등록한 게시물에는 </a:t>
            </a:r>
            <a:r>
              <a:rPr kumimoji="0" lang="ko-KR" altLang="en-US" sz="900" b="0">
                <a:latin typeface="Arial" charset="0"/>
              </a:rPr>
              <a:t>“</a:t>
            </a:r>
            <a:r>
              <a:rPr kumimoji="0" lang="en-US" altLang="ko-KR" sz="900" b="0"/>
              <a:t>new</a:t>
            </a:r>
            <a:r>
              <a:rPr kumimoji="0" lang="en-US" altLang="ko-KR" sz="900" b="0">
                <a:latin typeface="Arial" charset="0"/>
              </a:rPr>
              <a:t>”</a:t>
            </a:r>
            <a:r>
              <a:rPr kumimoji="0" lang="ko-KR" altLang="en-US" sz="900" b="0"/>
              <a:t>이미지 추가</a:t>
            </a:r>
            <a:r>
              <a:rPr kumimoji="0" lang="ko-KR" altLang="en-US" sz="800" b="0"/>
              <a:t> </a:t>
            </a:r>
            <a:endParaRPr lang="ko-KR" altLang="en-US" sz="800" b="0"/>
          </a:p>
        </p:txBody>
      </p:sp>
      <p:sp>
        <p:nvSpPr>
          <p:cNvPr id="2067" name="Text Box 473" descr="양방향 사선"/>
          <p:cNvSpPr txBox="1">
            <a:spLocks noChangeArrowheads="1"/>
          </p:cNvSpPr>
          <p:nvPr/>
        </p:nvSpPr>
        <p:spPr bwMode="auto">
          <a:xfrm>
            <a:off x="3635375" y="333375"/>
            <a:ext cx="1800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1000"/>
              <a:t>공지사항</a:t>
            </a:r>
          </a:p>
        </p:txBody>
      </p:sp>
      <p:sp>
        <p:nvSpPr>
          <p:cNvPr id="2068" name="Text Box 474" descr="양방향 사선"/>
          <p:cNvSpPr txBox="1">
            <a:spLocks noChangeArrowheads="1"/>
          </p:cNvSpPr>
          <p:nvPr/>
        </p:nvSpPr>
        <p:spPr bwMode="auto">
          <a:xfrm>
            <a:off x="3759200" y="688975"/>
            <a:ext cx="50609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ko-KR" altLang="ko-KR" sz="900" b="0"/>
          </a:p>
        </p:txBody>
      </p:sp>
      <p:sp>
        <p:nvSpPr>
          <p:cNvPr id="2069" name="Rectangle 475"/>
          <p:cNvSpPr>
            <a:spLocks noChangeArrowheads="1"/>
          </p:cNvSpPr>
          <p:nvPr/>
        </p:nvSpPr>
        <p:spPr bwMode="auto">
          <a:xfrm>
            <a:off x="3706813" y="622300"/>
            <a:ext cx="5184775" cy="503238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2070" name="Text Box 476" descr="양방향 사선"/>
          <p:cNvSpPr txBox="1">
            <a:spLocks noChangeArrowheads="1"/>
          </p:cNvSpPr>
          <p:nvPr/>
        </p:nvSpPr>
        <p:spPr bwMode="auto">
          <a:xfrm>
            <a:off x="3771900" y="692150"/>
            <a:ext cx="30416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900" b="0"/>
              <a:t>16Pounds</a:t>
            </a:r>
            <a:r>
              <a:rPr lang="ko-KR" altLang="en-US" sz="900" b="0"/>
              <a:t>관련 최신 공지사항을 알려드립니다</a:t>
            </a:r>
            <a:r>
              <a:rPr lang="en-US" altLang="ko-KR" sz="900" b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sz="900" b="0"/>
              <a:t>공지사항을 통하여 새로운 소식들을 접하시기 바랍니다</a:t>
            </a:r>
            <a:r>
              <a:rPr lang="en-US" altLang="ko-KR" sz="900" b="0"/>
              <a:t>.</a:t>
            </a:r>
          </a:p>
        </p:txBody>
      </p:sp>
      <p:sp>
        <p:nvSpPr>
          <p:cNvPr id="2071" name="Text Box 477" descr="양방향 사선"/>
          <p:cNvSpPr txBox="1">
            <a:spLocks noChangeArrowheads="1"/>
          </p:cNvSpPr>
          <p:nvPr/>
        </p:nvSpPr>
        <p:spPr bwMode="auto">
          <a:xfrm>
            <a:off x="7253288" y="1196975"/>
            <a:ext cx="15970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ko-KR" sz="900" b="0">
                <a:solidFill>
                  <a:srgbClr val="339966"/>
                </a:solidFill>
              </a:rPr>
              <a:t>Home &gt; </a:t>
            </a:r>
            <a:r>
              <a:rPr lang="ko-KR" altLang="en-US" sz="900" b="0">
                <a:solidFill>
                  <a:srgbClr val="339966"/>
                </a:solidFill>
              </a:rPr>
              <a:t>새소식 </a:t>
            </a:r>
            <a:r>
              <a:rPr lang="en-US" altLang="ko-KR" sz="900" b="0">
                <a:solidFill>
                  <a:srgbClr val="339966"/>
                </a:solidFill>
              </a:rPr>
              <a:t>&gt; </a:t>
            </a:r>
            <a:r>
              <a:rPr lang="ko-KR" altLang="en-US" sz="900" b="0">
                <a:solidFill>
                  <a:srgbClr val="339966"/>
                </a:solidFill>
              </a:rPr>
              <a:t>공지사항</a:t>
            </a:r>
          </a:p>
        </p:txBody>
      </p:sp>
      <p:graphicFrame>
        <p:nvGraphicFramePr>
          <p:cNvPr id="320070" name="Group 582"/>
          <p:cNvGraphicFramePr>
            <a:graphicFrameLocks noGrp="1"/>
          </p:cNvGraphicFramePr>
          <p:nvPr/>
        </p:nvGraphicFramePr>
        <p:xfrm>
          <a:off x="3924300" y="2174875"/>
          <a:ext cx="4464050" cy="2127251"/>
        </p:xfrm>
        <a:graphic>
          <a:graphicData uri="http://schemas.openxmlformats.org/drawingml/2006/table">
            <a:tbl>
              <a:tblPr/>
              <a:tblGrid>
                <a:gridCol w="544513"/>
                <a:gridCol w="2047875"/>
                <a:gridCol w="1223962"/>
                <a:gridCol w="647700"/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번호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제목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등록일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조회수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공지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]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공지글입니다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공지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]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공지글입니다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점검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]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점검입니다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점검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]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점검입니다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이벤트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]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이벤트입니다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이벤트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]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이벤트입니다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12345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24" name="Rectangle 540"/>
          <p:cNvSpPr>
            <a:spLocks noChangeArrowheads="1"/>
          </p:cNvSpPr>
          <p:nvPr/>
        </p:nvSpPr>
        <p:spPr bwMode="auto">
          <a:xfrm>
            <a:off x="7616825" y="4597400"/>
            <a:ext cx="939800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838200">
              <a:spcBef>
                <a:spcPct val="20000"/>
              </a:spcBef>
            </a:pPr>
            <a:endParaRPr lang="ko-KR" altLang="ko-KR" sz="900" b="0"/>
          </a:p>
        </p:txBody>
      </p:sp>
      <p:sp>
        <p:nvSpPr>
          <p:cNvPr id="2125" name="Rectangle 541"/>
          <p:cNvSpPr>
            <a:spLocks noChangeArrowheads="1"/>
          </p:cNvSpPr>
          <p:nvPr/>
        </p:nvSpPr>
        <p:spPr bwMode="auto">
          <a:xfrm>
            <a:off x="4356100" y="4570413"/>
            <a:ext cx="31162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838200">
              <a:spcBef>
                <a:spcPct val="20000"/>
              </a:spcBef>
            </a:pPr>
            <a:endParaRPr lang="ko-KR" altLang="ko-KR" sz="900" b="0"/>
          </a:p>
        </p:txBody>
      </p:sp>
      <p:sp>
        <p:nvSpPr>
          <p:cNvPr id="2126" name="Rectangle 543"/>
          <p:cNvSpPr>
            <a:spLocks noChangeArrowheads="1"/>
          </p:cNvSpPr>
          <p:nvPr/>
        </p:nvSpPr>
        <p:spPr bwMode="auto">
          <a:xfrm>
            <a:off x="4140200" y="4483100"/>
            <a:ext cx="3887788" cy="303213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838200">
              <a:spcBef>
                <a:spcPct val="0"/>
              </a:spcBef>
            </a:pPr>
            <a:r>
              <a:rPr lang="en-US" altLang="ko-KR" sz="900" b="0"/>
              <a:t>[</a:t>
            </a:r>
            <a:r>
              <a:rPr lang="ko-KR" altLang="en-US" sz="900" b="0"/>
              <a:t>처음</a:t>
            </a:r>
            <a:r>
              <a:rPr lang="en-US" altLang="ko-KR" sz="900" b="0"/>
              <a:t>][</a:t>
            </a:r>
            <a:r>
              <a:rPr lang="ko-KR" altLang="en-US" sz="900" b="0"/>
              <a:t>이전</a:t>
            </a:r>
            <a:r>
              <a:rPr lang="en-US" altLang="ko-KR" sz="900" b="0"/>
              <a:t>] 1 / 2 / 3 / 4 / 5 / 6 / 7 / 8 / 9 / 10 [</a:t>
            </a:r>
            <a:r>
              <a:rPr lang="ko-KR" altLang="en-US" sz="900" b="0"/>
              <a:t>다음</a:t>
            </a:r>
            <a:r>
              <a:rPr lang="en-US" altLang="ko-KR" sz="900" b="0"/>
              <a:t>] [</a:t>
            </a:r>
            <a:r>
              <a:rPr lang="ko-KR" altLang="en-US" sz="900" b="0"/>
              <a:t>마지막</a:t>
            </a:r>
            <a:r>
              <a:rPr lang="en-US" altLang="ko-KR" sz="900" b="0"/>
              <a:t>]</a:t>
            </a:r>
          </a:p>
        </p:txBody>
      </p:sp>
      <p:sp>
        <p:nvSpPr>
          <p:cNvPr id="2127" name="Rectangle 544"/>
          <p:cNvSpPr>
            <a:spLocks noChangeArrowheads="1"/>
          </p:cNvSpPr>
          <p:nvPr/>
        </p:nvSpPr>
        <p:spPr bwMode="auto">
          <a:xfrm>
            <a:off x="3995738" y="1630363"/>
            <a:ext cx="8636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28" name="Rectangle 545"/>
          <p:cNvSpPr>
            <a:spLocks noChangeArrowheads="1"/>
          </p:cNvSpPr>
          <p:nvPr/>
        </p:nvSpPr>
        <p:spPr bwMode="auto">
          <a:xfrm>
            <a:off x="4930775" y="1630363"/>
            <a:ext cx="2016125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29" name="Rectangle 546"/>
          <p:cNvSpPr>
            <a:spLocks noChangeArrowheads="1"/>
          </p:cNvSpPr>
          <p:nvPr/>
        </p:nvSpPr>
        <p:spPr bwMode="auto">
          <a:xfrm>
            <a:off x="7019925" y="1630363"/>
            <a:ext cx="5762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30" name="Text Box 547"/>
          <p:cNvSpPr txBox="1">
            <a:spLocks noChangeArrowheads="1"/>
          </p:cNvSpPr>
          <p:nvPr/>
        </p:nvSpPr>
        <p:spPr bwMode="auto">
          <a:xfrm>
            <a:off x="3995738" y="1905000"/>
            <a:ext cx="795337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ko-KR" sz="900" b="0"/>
              <a:t> </a:t>
            </a:r>
            <a:r>
              <a:rPr lang="ko-KR" altLang="en-US" sz="900" b="0"/>
              <a:t>제목</a:t>
            </a:r>
            <a:r>
              <a:rPr lang="en-US" altLang="ko-KR" sz="900" b="0"/>
              <a:t>, </a:t>
            </a:r>
            <a:r>
              <a:rPr lang="ko-KR" altLang="en-US" sz="900" b="0"/>
              <a:t>본문</a:t>
            </a:r>
          </a:p>
        </p:txBody>
      </p:sp>
      <p:sp>
        <p:nvSpPr>
          <p:cNvPr id="2131" name="Text Box 548"/>
          <p:cNvSpPr txBox="1">
            <a:spLocks noChangeArrowheads="1"/>
          </p:cNvSpPr>
          <p:nvPr/>
        </p:nvSpPr>
        <p:spPr bwMode="auto">
          <a:xfrm>
            <a:off x="7092950" y="1617663"/>
            <a:ext cx="412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900" b="0"/>
              <a:t>검색</a:t>
            </a:r>
          </a:p>
        </p:txBody>
      </p:sp>
      <p:pic>
        <p:nvPicPr>
          <p:cNvPr id="2132" name="Picture 549" descr="combo_box_bt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313" y="1630363"/>
            <a:ext cx="2016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33" name="Text Box 573"/>
          <p:cNvSpPr txBox="1">
            <a:spLocks noChangeArrowheads="1"/>
          </p:cNvSpPr>
          <p:nvPr/>
        </p:nvSpPr>
        <p:spPr bwMode="auto"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 b="0"/>
              <a:t>처음 오셨어요</a:t>
            </a:r>
            <a:r>
              <a:rPr lang="en-US" altLang="ko-KR" sz="800" b="0"/>
              <a:t>? </a:t>
            </a:r>
            <a:r>
              <a:rPr lang="ko-KR" altLang="en-US" sz="800" b="0"/>
              <a:t>반가워요</a:t>
            </a:r>
            <a:r>
              <a:rPr lang="en-US" altLang="ko-KR" sz="800" b="0"/>
              <a:t>.</a:t>
            </a:r>
          </a:p>
        </p:txBody>
      </p:sp>
      <p:sp>
        <p:nvSpPr>
          <p:cNvPr id="2134" name="Rectangle 574"/>
          <p:cNvSpPr>
            <a:spLocks noChangeArrowheads="1"/>
          </p:cNvSpPr>
          <p:nvPr/>
        </p:nvSpPr>
        <p:spPr bwMode="auto"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 b="0"/>
              <a:t>게임 다운로드</a:t>
            </a:r>
          </a:p>
        </p:txBody>
      </p:sp>
      <p:sp>
        <p:nvSpPr>
          <p:cNvPr id="2135" name="Rectangle 575"/>
          <p:cNvSpPr>
            <a:spLocks noChangeArrowheads="1"/>
          </p:cNvSpPr>
          <p:nvPr/>
        </p:nvSpPr>
        <p:spPr bwMode="auto"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 b="0"/>
              <a:t>초보자 가이드</a:t>
            </a:r>
          </a:p>
        </p:txBody>
      </p:sp>
      <p:sp>
        <p:nvSpPr>
          <p:cNvPr id="2136" name="Rectangle 576"/>
          <p:cNvSpPr>
            <a:spLocks noChangeArrowheads="1"/>
          </p:cNvSpPr>
          <p:nvPr/>
        </p:nvSpPr>
        <p:spPr bwMode="auto"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 b="0"/>
              <a:t>자주하는 질문</a:t>
            </a:r>
          </a:p>
        </p:txBody>
      </p:sp>
      <p:sp>
        <p:nvSpPr>
          <p:cNvPr id="2137" name="Rectangle 577"/>
          <p:cNvSpPr>
            <a:spLocks noChangeArrowheads="1"/>
          </p:cNvSpPr>
          <p:nvPr/>
        </p:nvSpPr>
        <p:spPr bwMode="auto"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en-US" altLang="ko-KR" sz="800" b="0"/>
              <a:t>1:1 </a:t>
            </a:r>
            <a:r>
              <a:rPr lang="ko-KR" altLang="en-US" sz="800" b="0"/>
              <a:t>문의</a:t>
            </a:r>
            <a:r>
              <a:rPr lang="en-US" altLang="ko-KR" sz="800" b="0"/>
              <a:t>&amp;</a:t>
            </a:r>
            <a:r>
              <a:rPr lang="ko-KR" altLang="en-US" sz="800" b="0"/>
              <a:t>답변</a:t>
            </a:r>
          </a:p>
        </p:txBody>
      </p:sp>
      <p:sp>
        <p:nvSpPr>
          <p:cNvPr id="2138" name="Text Box 578"/>
          <p:cNvSpPr txBox="1">
            <a:spLocks noChangeArrowheads="1"/>
          </p:cNvSpPr>
          <p:nvPr/>
        </p:nvSpPr>
        <p:spPr bwMode="auto">
          <a:xfrm>
            <a:off x="5753100" y="2462213"/>
            <a:ext cx="331788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b="0">
                <a:latin typeface="Arial" charset="0"/>
              </a:rPr>
              <a:t>“</a:t>
            </a:r>
            <a:r>
              <a:rPr lang="en-US" altLang="ko-KR" sz="800" b="0"/>
              <a:t>new</a:t>
            </a:r>
            <a:r>
              <a:rPr lang="en-US" altLang="ko-KR" sz="800" b="0">
                <a:latin typeface="Arial" charset="0"/>
              </a:rPr>
              <a:t>”</a:t>
            </a:r>
            <a:endParaRPr lang="en-US" altLang="ko-KR" sz="800" b="0"/>
          </a:p>
        </p:txBody>
      </p:sp>
    </p:spTree>
    <p:extLst>
      <p:ext uri="{BB962C8B-B14F-4D97-AF65-F5344CB8AC3E}">
        <p14:creationId xmlns:p14="http://schemas.microsoft.com/office/powerpoint/2010/main" val="16662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 b="0"/>
              <a:t>/ </a:t>
            </a:r>
            <a:r>
              <a:rPr lang="ko-KR" altLang="en-US" sz="900" b="0"/>
              <a:t>새소식</a:t>
            </a:r>
            <a:r>
              <a:rPr lang="en-US" altLang="ko-KR" sz="900" b="0"/>
              <a:t>&gt; </a:t>
            </a:r>
            <a:r>
              <a:rPr lang="ko-KR" altLang="en-US" sz="900" b="0"/>
              <a:t>공지사항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73025" y="2133600"/>
            <a:ext cx="241141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pPr marL="342900" indent="-342900"/>
            <a:endParaRPr lang="ko-KR" altLang="ko-KR" sz="800" b="0"/>
          </a:p>
        </p:txBody>
      </p:sp>
      <p:graphicFrame>
        <p:nvGraphicFramePr>
          <p:cNvPr id="327684" name="Group 4"/>
          <p:cNvGraphicFramePr>
            <a:graphicFrameLocks noGrp="1"/>
          </p:cNvGraphicFramePr>
          <p:nvPr/>
        </p:nvGraphicFramePr>
        <p:xfrm>
          <a:off x="2484438" y="692150"/>
          <a:ext cx="1079500" cy="1298635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2792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새소식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85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공지사항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1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업데이트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8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이벤트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6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보도자료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0" name="Text Box 19" descr="양방향 사선"/>
          <p:cNvSpPr txBox="1">
            <a:spLocks noChangeArrowheads="1"/>
          </p:cNvSpPr>
          <p:nvPr/>
        </p:nvSpPr>
        <p:spPr bwMode="auto">
          <a:xfrm>
            <a:off x="3635375" y="333375"/>
            <a:ext cx="1800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1000"/>
              <a:t>공지사항</a:t>
            </a:r>
          </a:p>
        </p:txBody>
      </p:sp>
      <p:sp>
        <p:nvSpPr>
          <p:cNvPr id="3091" name="Text Box 20" descr="양방향 사선"/>
          <p:cNvSpPr txBox="1">
            <a:spLocks noChangeArrowheads="1"/>
          </p:cNvSpPr>
          <p:nvPr/>
        </p:nvSpPr>
        <p:spPr bwMode="auto">
          <a:xfrm>
            <a:off x="3759200" y="688975"/>
            <a:ext cx="50609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ko-KR" altLang="ko-KR" sz="900" b="0"/>
          </a:p>
        </p:txBody>
      </p:sp>
      <p:sp>
        <p:nvSpPr>
          <p:cNvPr id="3092" name="Rectangle 21"/>
          <p:cNvSpPr>
            <a:spLocks noChangeArrowheads="1"/>
          </p:cNvSpPr>
          <p:nvPr/>
        </p:nvSpPr>
        <p:spPr bwMode="auto">
          <a:xfrm>
            <a:off x="3706813" y="622300"/>
            <a:ext cx="5184775" cy="503238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3093" name="Text Box 22" descr="양방향 사선"/>
          <p:cNvSpPr txBox="1">
            <a:spLocks noChangeArrowheads="1"/>
          </p:cNvSpPr>
          <p:nvPr/>
        </p:nvSpPr>
        <p:spPr bwMode="auto">
          <a:xfrm>
            <a:off x="3771900" y="692150"/>
            <a:ext cx="30416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900" b="0"/>
              <a:t>16Pounds</a:t>
            </a:r>
            <a:r>
              <a:rPr lang="ko-KR" altLang="en-US" sz="900" b="0"/>
              <a:t>관련 최신 공지사항을 알려드립니다</a:t>
            </a:r>
            <a:r>
              <a:rPr lang="en-US" altLang="ko-KR" sz="900" b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sz="900" b="0"/>
              <a:t>공지사항을 통하여 새로운 소식들을 접하시기 바랍니다</a:t>
            </a:r>
            <a:r>
              <a:rPr lang="en-US" altLang="ko-KR" sz="900" b="0"/>
              <a:t>.</a:t>
            </a:r>
          </a:p>
        </p:txBody>
      </p:sp>
      <p:sp>
        <p:nvSpPr>
          <p:cNvPr id="3094" name="Text Box 23" descr="양방향 사선"/>
          <p:cNvSpPr txBox="1">
            <a:spLocks noChangeArrowheads="1"/>
          </p:cNvSpPr>
          <p:nvPr/>
        </p:nvSpPr>
        <p:spPr bwMode="auto">
          <a:xfrm>
            <a:off x="7253288" y="1196975"/>
            <a:ext cx="15970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ko-KR" sz="900" b="0">
                <a:solidFill>
                  <a:srgbClr val="339966"/>
                </a:solidFill>
              </a:rPr>
              <a:t>Home &gt; </a:t>
            </a:r>
            <a:r>
              <a:rPr lang="ko-KR" altLang="en-US" sz="900" b="0">
                <a:solidFill>
                  <a:srgbClr val="339966"/>
                </a:solidFill>
              </a:rPr>
              <a:t>새소식 </a:t>
            </a:r>
            <a:r>
              <a:rPr lang="en-US" altLang="ko-KR" sz="900" b="0">
                <a:solidFill>
                  <a:srgbClr val="339966"/>
                </a:solidFill>
              </a:rPr>
              <a:t>&gt; </a:t>
            </a:r>
            <a:r>
              <a:rPr lang="ko-KR" altLang="en-US" sz="900" b="0">
                <a:solidFill>
                  <a:srgbClr val="339966"/>
                </a:solidFill>
              </a:rPr>
              <a:t>공지사항</a:t>
            </a:r>
          </a:p>
        </p:txBody>
      </p:sp>
      <p:graphicFrame>
        <p:nvGraphicFramePr>
          <p:cNvPr id="327836" name="Group 156"/>
          <p:cNvGraphicFramePr>
            <a:graphicFrameLocks noGrp="1"/>
          </p:cNvGraphicFramePr>
          <p:nvPr/>
        </p:nvGraphicFramePr>
        <p:xfrm>
          <a:off x="3851275" y="1628775"/>
          <a:ext cx="4572000" cy="2376488"/>
        </p:xfrm>
        <a:graphic>
          <a:graphicData uri="http://schemas.openxmlformats.org/drawingml/2006/table">
            <a:tbl>
              <a:tblPr/>
              <a:tblGrid>
                <a:gridCol w="1368425"/>
                <a:gridCol w="1439863"/>
                <a:gridCol w="900112"/>
                <a:gridCol w="863600"/>
              </a:tblGrid>
              <a:tr h="28733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공지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]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공지사항입니다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등록일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조회수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6847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                          &lt;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내용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11" name="Rectangle 135"/>
          <p:cNvSpPr>
            <a:spLocks noChangeArrowheads="1"/>
          </p:cNvSpPr>
          <p:nvPr/>
        </p:nvSpPr>
        <p:spPr bwMode="auto">
          <a:xfrm>
            <a:off x="7853363" y="4076700"/>
            <a:ext cx="533400" cy="265113"/>
          </a:xfrm>
          <a:prstGeom prst="rect">
            <a:avLst/>
          </a:prstGeom>
          <a:solidFill>
            <a:srgbClr val="EAEAEA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1000" b="0"/>
              <a:t>목록</a:t>
            </a:r>
          </a:p>
        </p:txBody>
      </p:sp>
      <p:sp>
        <p:nvSpPr>
          <p:cNvPr id="3112" name="AutoShape 136"/>
          <p:cNvSpPr>
            <a:spLocks noChangeArrowheads="1"/>
          </p:cNvSpPr>
          <p:nvPr/>
        </p:nvSpPr>
        <p:spPr bwMode="auto">
          <a:xfrm>
            <a:off x="3994150" y="4076700"/>
            <a:ext cx="5762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838200">
              <a:spcBef>
                <a:spcPct val="0"/>
              </a:spcBef>
            </a:pPr>
            <a:r>
              <a:rPr lang="ko-KR" altLang="en-US" sz="900" b="0"/>
              <a:t>이전 글</a:t>
            </a:r>
          </a:p>
        </p:txBody>
      </p:sp>
      <p:sp>
        <p:nvSpPr>
          <p:cNvPr id="3113" name="AutoShape 137"/>
          <p:cNvSpPr>
            <a:spLocks noChangeArrowheads="1"/>
          </p:cNvSpPr>
          <p:nvPr/>
        </p:nvSpPr>
        <p:spPr bwMode="auto">
          <a:xfrm>
            <a:off x="4641850" y="4076700"/>
            <a:ext cx="576263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838200">
              <a:spcBef>
                <a:spcPct val="0"/>
              </a:spcBef>
            </a:pPr>
            <a:r>
              <a:rPr lang="ko-KR" altLang="en-US" sz="900" b="0"/>
              <a:t>다음 글</a:t>
            </a:r>
          </a:p>
        </p:txBody>
      </p:sp>
      <p:sp>
        <p:nvSpPr>
          <p:cNvPr id="3114" name="Rectangle 138"/>
          <p:cNvSpPr>
            <a:spLocks noChangeArrowheads="1"/>
          </p:cNvSpPr>
          <p:nvPr/>
        </p:nvSpPr>
        <p:spPr bwMode="auto">
          <a:xfrm>
            <a:off x="0" y="2190750"/>
            <a:ext cx="2411413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pPr>
              <a:buFontTx/>
              <a:buChar char="-"/>
            </a:pPr>
            <a:r>
              <a:rPr lang="ko-KR" altLang="en-US" sz="900" b="0"/>
              <a:t>테이블목록으로 제목</a:t>
            </a:r>
            <a:r>
              <a:rPr lang="en-US" altLang="ko-KR" sz="900" b="0"/>
              <a:t>, </a:t>
            </a:r>
            <a:r>
              <a:rPr lang="ko-KR" altLang="en-US" sz="900" b="0"/>
              <a:t>작성자</a:t>
            </a:r>
            <a:r>
              <a:rPr lang="en-US" altLang="ko-KR" sz="900" b="0"/>
              <a:t>, </a:t>
            </a:r>
            <a:r>
              <a:rPr lang="ko-KR" altLang="en-US" sz="900" b="0"/>
              <a:t>등록일 </a:t>
            </a:r>
            <a:br>
              <a:rPr lang="ko-KR" altLang="en-US" sz="900" b="0"/>
            </a:br>
            <a:r>
              <a:rPr lang="ko-KR" altLang="en-US" sz="900" b="0"/>
              <a:t> 조회수</a:t>
            </a:r>
            <a:r>
              <a:rPr lang="en-US" altLang="ko-KR" sz="900" b="0"/>
              <a:t>, </a:t>
            </a:r>
            <a:r>
              <a:rPr lang="ko-KR" altLang="en-US" sz="900" b="0"/>
              <a:t>내용 기재</a:t>
            </a:r>
            <a:br>
              <a:rPr lang="ko-KR" altLang="en-US" sz="900" b="0"/>
            </a:br>
            <a:r>
              <a:rPr lang="ko-KR" altLang="en-US" sz="900" b="0"/>
              <a:t/>
            </a:r>
            <a:br>
              <a:rPr lang="ko-KR" altLang="en-US" sz="900" b="0"/>
            </a:br>
            <a:r>
              <a:rPr lang="en-US" altLang="ko-KR" sz="900" b="0"/>
              <a:t>- </a:t>
            </a:r>
            <a:r>
              <a:rPr lang="ko-KR" altLang="en-US" sz="900" b="0"/>
              <a:t>목록 버튼 클릭시 목록 페이지로 이동</a:t>
            </a:r>
            <a:br>
              <a:rPr lang="ko-KR" altLang="en-US" sz="900" b="0"/>
            </a:br>
            <a:r>
              <a:rPr lang="ko-KR" altLang="en-US" sz="900" b="0"/>
              <a:t/>
            </a:r>
            <a:br>
              <a:rPr lang="ko-KR" altLang="en-US" sz="900" b="0"/>
            </a:br>
            <a:r>
              <a:rPr lang="en-US" altLang="ko-KR" sz="900" b="0"/>
              <a:t>- </a:t>
            </a:r>
            <a:r>
              <a:rPr lang="ko-KR" altLang="en-US" sz="900" b="0"/>
              <a:t>이전글</a:t>
            </a:r>
            <a:r>
              <a:rPr lang="en-US" altLang="ko-KR" sz="900" b="0"/>
              <a:t>, </a:t>
            </a:r>
            <a:r>
              <a:rPr lang="ko-KR" altLang="en-US" sz="900" b="0"/>
              <a:t>다음글 버튼 클릭시 해당 상세 페이지 이동</a:t>
            </a:r>
            <a:br>
              <a:rPr lang="ko-KR" altLang="en-US" sz="900" b="0"/>
            </a:br>
            <a:r>
              <a:rPr lang="ko-KR" altLang="en-US" sz="900" b="0"/>
              <a:t/>
            </a:r>
            <a:br>
              <a:rPr lang="ko-KR" altLang="en-US" sz="900" b="0"/>
            </a:br>
            <a:r>
              <a:rPr lang="en-US" altLang="ko-KR" sz="900" b="0">
                <a:solidFill>
                  <a:srgbClr val="CC3300"/>
                </a:solidFill>
              </a:rPr>
              <a:t>- HTML </a:t>
            </a:r>
            <a:r>
              <a:rPr lang="ko-KR" altLang="en-US" sz="900" b="0">
                <a:solidFill>
                  <a:srgbClr val="CC3300"/>
                </a:solidFill>
              </a:rPr>
              <a:t>가능하도록 제작</a:t>
            </a:r>
          </a:p>
        </p:txBody>
      </p:sp>
      <p:sp>
        <p:nvSpPr>
          <p:cNvPr id="3115" name="Text Box 146"/>
          <p:cNvSpPr txBox="1">
            <a:spLocks noChangeArrowheads="1"/>
          </p:cNvSpPr>
          <p:nvPr/>
        </p:nvSpPr>
        <p:spPr bwMode="auto"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 b="0"/>
              <a:t>처음 오셨어요</a:t>
            </a:r>
            <a:r>
              <a:rPr lang="en-US" altLang="ko-KR" sz="800" b="0"/>
              <a:t>? </a:t>
            </a:r>
            <a:r>
              <a:rPr lang="ko-KR" altLang="en-US" sz="800" b="0"/>
              <a:t>반가워요</a:t>
            </a:r>
            <a:r>
              <a:rPr lang="en-US" altLang="ko-KR" sz="800" b="0"/>
              <a:t>.</a:t>
            </a:r>
          </a:p>
        </p:txBody>
      </p:sp>
      <p:sp>
        <p:nvSpPr>
          <p:cNvPr id="3116" name="Rectangle 147"/>
          <p:cNvSpPr>
            <a:spLocks noChangeArrowheads="1"/>
          </p:cNvSpPr>
          <p:nvPr/>
        </p:nvSpPr>
        <p:spPr bwMode="auto"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 b="0"/>
              <a:t>게임 다운로드</a:t>
            </a:r>
          </a:p>
        </p:txBody>
      </p:sp>
      <p:sp>
        <p:nvSpPr>
          <p:cNvPr id="3117" name="Rectangle 148"/>
          <p:cNvSpPr>
            <a:spLocks noChangeArrowheads="1"/>
          </p:cNvSpPr>
          <p:nvPr/>
        </p:nvSpPr>
        <p:spPr bwMode="auto"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 b="0"/>
              <a:t>초보자 가이드</a:t>
            </a:r>
          </a:p>
        </p:txBody>
      </p:sp>
      <p:sp>
        <p:nvSpPr>
          <p:cNvPr id="3118" name="Rectangle 149"/>
          <p:cNvSpPr>
            <a:spLocks noChangeArrowheads="1"/>
          </p:cNvSpPr>
          <p:nvPr/>
        </p:nvSpPr>
        <p:spPr bwMode="auto"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 b="0"/>
              <a:t>자주하는 질문</a:t>
            </a:r>
          </a:p>
        </p:txBody>
      </p:sp>
      <p:sp>
        <p:nvSpPr>
          <p:cNvPr id="3119" name="Rectangle 150"/>
          <p:cNvSpPr>
            <a:spLocks noChangeArrowheads="1"/>
          </p:cNvSpPr>
          <p:nvPr/>
        </p:nvSpPr>
        <p:spPr bwMode="auto"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en-US" altLang="ko-KR" sz="800" b="0"/>
              <a:t>1:1 </a:t>
            </a:r>
            <a:r>
              <a:rPr lang="ko-KR" altLang="en-US" sz="800" b="0"/>
              <a:t>문의</a:t>
            </a:r>
            <a:r>
              <a:rPr lang="en-US" altLang="ko-KR" sz="800" b="0"/>
              <a:t>&amp;</a:t>
            </a:r>
            <a:r>
              <a:rPr lang="ko-KR" altLang="en-US" sz="800" b="0"/>
              <a:t>답변</a:t>
            </a:r>
          </a:p>
        </p:txBody>
      </p:sp>
    </p:spTree>
    <p:extLst>
      <p:ext uri="{BB962C8B-B14F-4D97-AF65-F5344CB8AC3E}">
        <p14:creationId xmlns:p14="http://schemas.microsoft.com/office/powerpoint/2010/main" val="225601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 b="0"/>
              <a:t>/ </a:t>
            </a:r>
            <a:r>
              <a:rPr lang="ko-KR" altLang="en-US" sz="900" b="0"/>
              <a:t>새소식 </a:t>
            </a:r>
            <a:r>
              <a:rPr lang="en-US" altLang="ko-KR" sz="900" b="0"/>
              <a:t>&gt; </a:t>
            </a:r>
            <a:r>
              <a:rPr lang="ko-KR" altLang="en-US" sz="900" b="0"/>
              <a:t>업데이트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73025" y="2133600"/>
            <a:ext cx="241141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pPr marL="342900" indent="-342900"/>
            <a:endParaRPr lang="ko-KR" altLang="ko-KR" sz="800" b="0"/>
          </a:p>
        </p:txBody>
      </p:sp>
      <p:graphicFrame>
        <p:nvGraphicFramePr>
          <p:cNvPr id="328708" name="Group 4"/>
          <p:cNvGraphicFramePr>
            <a:graphicFrameLocks noGrp="1"/>
          </p:cNvGraphicFramePr>
          <p:nvPr/>
        </p:nvGraphicFramePr>
        <p:xfrm>
          <a:off x="2484438" y="692150"/>
          <a:ext cx="1079500" cy="1298635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2792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새소식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85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공지사항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1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업데이트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8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이벤트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6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보도자료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4" name="Text Box 18" descr="양방향 사선"/>
          <p:cNvSpPr txBox="1">
            <a:spLocks noChangeArrowheads="1"/>
          </p:cNvSpPr>
          <p:nvPr/>
        </p:nvSpPr>
        <p:spPr bwMode="auto">
          <a:xfrm>
            <a:off x="3635375" y="333375"/>
            <a:ext cx="1800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1000"/>
              <a:t>업데이트</a:t>
            </a:r>
          </a:p>
        </p:txBody>
      </p:sp>
      <p:sp>
        <p:nvSpPr>
          <p:cNvPr id="4115" name="Text Box 19" descr="양방향 사선"/>
          <p:cNvSpPr txBox="1">
            <a:spLocks noChangeArrowheads="1"/>
          </p:cNvSpPr>
          <p:nvPr/>
        </p:nvSpPr>
        <p:spPr bwMode="auto">
          <a:xfrm>
            <a:off x="3759200" y="688975"/>
            <a:ext cx="50609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ko-KR" altLang="ko-KR" sz="900" b="0"/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3706813" y="622300"/>
            <a:ext cx="5184775" cy="503238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4117" name="Text Box 22" descr="양방향 사선"/>
          <p:cNvSpPr txBox="1">
            <a:spLocks noChangeArrowheads="1"/>
          </p:cNvSpPr>
          <p:nvPr/>
        </p:nvSpPr>
        <p:spPr bwMode="auto">
          <a:xfrm>
            <a:off x="7253288" y="1196975"/>
            <a:ext cx="15970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ko-KR" sz="900" b="0">
                <a:solidFill>
                  <a:srgbClr val="339966"/>
                </a:solidFill>
              </a:rPr>
              <a:t>Home &gt; </a:t>
            </a:r>
            <a:r>
              <a:rPr lang="ko-KR" altLang="en-US" sz="900" b="0">
                <a:solidFill>
                  <a:srgbClr val="339966"/>
                </a:solidFill>
              </a:rPr>
              <a:t>새소식 </a:t>
            </a:r>
            <a:r>
              <a:rPr lang="en-US" altLang="ko-KR" sz="900" b="0">
                <a:solidFill>
                  <a:srgbClr val="339966"/>
                </a:solidFill>
              </a:rPr>
              <a:t>&gt; </a:t>
            </a:r>
            <a:r>
              <a:rPr lang="ko-KR" altLang="en-US" sz="900" b="0">
                <a:solidFill>
                  <a:srgbClr val="339966"/>
                </a:solidFill>
              </a:rPr>
              <a:t>업데이트</a:t>
            </a:r>
          </a:p>
        </p:txBody>
      </p:sp>
      <p:sp>
        <p:nvSpPr>
          <p:cNvPr id="4118" name="Rectangle 47"/>
          <p:cNvSpPr>
            <a:spLocks noChangeArrowheads="1"/>
          </p:cNvSpPr>
          <p:nvPr/>
        </p:nvSpPr>
        <p:spPr bwMode="auto">
          <a:xfrm>
            <a:off x="3779838" y="692150"/>
            <a:ext cx="457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r>
              <a:rPr lang="en-US" altLang="ko-KR" sz="800" b="0"/>
              <a:t>16Pounds </a:t>
            </a:r>
            <a:r>
              <a:rPr lang="ko-KR" altLang="en-US" sz="800" b="0"/>
              <a:t>관련 최신 업데이트 소식을 알려드립니다</a:t>
            </a:r>
            <a:r>
              <a:rPr lang="en-US" altLang="ko-KR" sz="800" b="0"/>
              <a:t>.</a:t>
            </a:r>
            <a:br>
              <a:rPr lang="en-US" altLang="ko-KR" sz="800" b="0"/>
            </a:br>
            <a:r>
              <a:rPr lang="ko-KR" altLang="en-US" sz="800" b="0"/>
              <a:t>더욱 새로워진 업데이트 정보를 접하시기 바랍니다</a:t>
            </a:r>
            <a:r>
              <a:rPr lang="en-US" altLang="ko-KR" sz="800" b="0"/>
              <a:t>.</a:t>
            </a:r>
          </a:p>
        </p:txBody>
      </p:sp>
      <p:graphicFrame>
        <p:nvGraphicFramePr>
          <p:cNvPr id="328851" name="Group 147"/>
          <p:cNvGraphicFramePr>
            <a:graphicFrameLocks noGrp="1"/>
          </p:cNvGraphicFramePr>
          <p:nvPr/>
        </p:nvGraphicFramePr>
        <p:xfrm>
          <a:off x="3924300" y="2060575"/>
          <a:ext cx="4319588" cy="2127251"/>
        </p:xfrm>
        <a:graphic>
          <a:graphicData uri="http://schemas.openxmlformats.org/drawingml/2006/table">
            <a:tbl>
              <a:tblPr/>
              <a:tblGrid>
                <a:gridCol w="544513"/>
                <a:gridCol w="1974850"/>
                <a:gridCol w="1152525"/>
                <a:gridCol w="647700"/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번호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제목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등록일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조회수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업데이트입니다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12345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71" name="Rectangle 110"/>
          <p:cNvSpPr>
            <a:spLocks noChangeArrowheads="1"/>
          </p:cNvSpPr>
          <p:nvPr/>
        </p:nvSpPr>
        <p:spPr bwMode="auto">
          <a:xfrm>
            <a:off x="7399338" y="4524375"/>
            <a:ext cx="939800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838200">
              <a:spcBef>
                <a:spcPct val="20000"/>
              </a:spcBef>
            </a:pPr>
            <a:endParaRPr lang="ko-KR" altLang="ko-KR" sz="900" b="0"/>
          </a:p>
        </p:txBody>
      </p:sp>
      <p:sp>
        <p:nvSpPr>
          <p:cNvPr id="4172" name="Rectangle 111"/>
          <p:cNvSpPr>
            <a:spLocks noChangeArrowheads="1"/>
          </p:cNvSpPr>
          <p:nvPr/>
        </p:nvSpPr>
        <p:spPr bwMode="auto">
          <a:xfrm>
            <a:off x="4283075" y="4524375"/>
            <a:ext cx="3116263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838200">
              <a:spcBef>
                <a:spcPct val="20000"/>
              </a:spcBef>
            </a:pPr>
            <a:endParaRPr lang="ko-KR" altLang="ko-KR" sz="900" b="0"/>
          </a:p>
        </p:txBody>
      </p:sp>
      <p:sp>
        <p:nvSpPr>
          <p:cNvPr id="4173" name="Rectangle 112"/>
          <p:cNvSpPr>
            <a:spLocks noChangeArrowheads="1"/>
          </p:cNvSpPr>
          <p:nvPr/>
        </p:nvSpPr>
        <p:spPr bwMode="auto">
          <a:xfrm>
            <a:off x="4425950" y="4365625"/>
            <a:ext cx="3116263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838200">
              <a:spcBef>
                <a:spcPct val="20000"/>
              </a:spcBef>
            </a:pPr>
            <a:endParaRPr lang="ko-KR" altLang="ko-KR" sz="900" b="0"/>
          </a:p>
        </p:txBody>
      </p:sp>
      <p:sp>
        <p:nvSpPr>
          <p:cNvPr id="4174" name="Rectangle 113"/>
          <p:cNvSpPr>
            <a:spLocks noChangeArrowheads="1"/>
          </p:cNvSpPr>
          <p:nvPr/>
        </p:nvSpPr>
        <p:spPr bwMode="auto">
          <a:xfrm>
            <a:off x="4067175" y="4437063"/>
            <a:ext cx="3887788" cy="3032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838200">
              <a:spcBef>
                <a:spcPct val="0"/>
              </a:spcBef>
            </a:pPr>
            <a:r>
              <a:rPr lang="en-US" altLang="ko-KR" sz="900" b="0"/>
              <a:t>[</a:t>
            </a:r>
            <a:r>
              <a:rPr lang="ko-KR" altLang="en-US" sz="900" b="0"/>
              <a:t>처음</a:t>
            </a:r>
            <a:r>
              <a:rPr lang="en-US" altLang="ko-KR" sz="900" b="0"/>
              <a:t>][</a:t>
            </a:r>
            <a:r>
              <a:rPr lang="ko-KR" altLang="en-US" sz="900" b="0"/>
              <a:t>이전</a:t>
            </a:r>
            <a:r>
              <a:rPr lang="en-US" altLang="ko-KR" sz="900" b="0"/>
              <a:t>] 1 / 2 / 3 / 4 / 5 / 6 / 7 / 8 / 9 / 10 [</a:t>
            </a:r>
            <a:r>
              <a:rPr lang="ko-KR" altLang="en-US" sz="900" b="0"/>
              <a:t>다음</a:t>
            </a:r>
            <a:r>
              <a:rPr lang="en-US" altLang="ko-KR" sz="900" b="0"/>
              <a:t>] [</a:t>
            </a:r>
            <a:r>
              <a:rPr lang="ko-KR" altLang="en-US" sz="900" b="0"/>
              <a:t>마지막</a:t>
            </a:r>
            <a:r>
              <a:rPr lang="en-US" altLang="ko-KR" sz="900" b="0"/>
              <a:t>]</a:t>
            </a:r>
          </a:p>
        </p:txBody>
      </p:sp>
      <p:sp>
        <p:nvSpPr>
          <p:cNvPr id="4175" name="Rectangle 114"/>
          <p:cNvSpPr>
            <a:spLocks noChangeArrowheads="1"/>
          </p:cNvSpPr>
          <p:nvPr/>
        </p:nvSpPr>
        <p:spPr bwMode="auto">
          <a:xfrm>
            <a:off x="3995738" y="1485900"/>
            <a:ext cx="8636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76" name="Rectangle 115"/>
          <p:cNvSpPr>
            <a:spLocks noChangeArrowheads="1"/>
          </p:cNvSpPr>
          <p:nvPr/>
        </p:nvSpPr>
        <p:spPr bwMode="auto">
          <a:xfrm>
            <a:off x="4930775" y="1485900"/>
            <a:ext cx="2016125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77" name="Rectangle 116"/>
          <p:cNvSpPr>
            <a:spLocks noChangeArrowheads="1"/>
          </p:cNvSpPr>
          <p:nvPr/>
        </p:nvSpPr>
        <p:spPr bwMode="auto">
          <a:xfrm>
            <a:off x="7019925" y="1485900"/>
            <a:ext cx="5762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78" name="Text Box 117"/>
          <p:cNvSpPr txBox="1">
            <a:spLocks noChangeArrowheads="1"/>
          </p:cNvSpPr>
          <p:nvPr/>
        </p:nvSpPr>
        <p:spPr bwMode="auto">
          <a:xfrm>
            <a:off x="3995738" y="1760538"/>
            <a:ext cx="795337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ko-KR" sz="900" b="0"/>
              <a:t> </a:t>
            </a:r>
            <a:r>
              <a:rPr lang="ko-KR" altLang="en-US" sz="900" b="0"/>
              <a:t>제목</a:t>
            </a:r>
            <a:r>
              <a:rPr lang="en-US" altLang="ko-KR" sz="900" b="0"/>
              <a:t>, </a:t>
            </a:r>
            <a:r>
              <a:rPr lang="ko-KR" altLang="en-US" sz="900" b="0"/>
              <a:t>본문</a:t>
            </a:r>
          </a:p>
        </p:txBody>
      </p:sp>
      <p:sp>
        <p:nvSpPr>
          <p:cNvPr id="4179" name="Text Box 118"/>
          <p:cNvSpPr txBox="1">
            <a:spLocks noChangeArrowheads="1"/>
          </p:cNvSpPr>
          <p:nvPr/>
        </p:nvSpPr>
        <p:spPr bwMode="auto">
          <a:xfrm>
            <a:off x="7092950" y="1473200"/>
            <a:ext cx="412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900" b="0"/>
              <a:t>검색</a:t>
            </a:r>
          </a:p>
        </p:txBody>
      </p:sp>
      <p:pic>
        <p:nvPicPr>
          <p:cNvPr id="4180" name="Picture 119" descr="combo_box_bt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313" y="1485900"/>
            <a:ext cx="2016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81" name="Text Box 128"/>
          <p:cNvSpPr txBox="1">
            <a:spLocks noChangeArrowheads="1"/>
          </p:cNvSpPr>
          <p:nvPr/>
        </p:nvSpPr>
        <p:spPr bwMode="auto">
          <a:xfrm>
            <a:off x="34925" y="2143125"/>
            <a:ext cx="2430463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 b="0"/>
              <a:t>- PAGE </a:t>
            </a:r>
            <a:r>
              <a:rPr lang="ko-KR" altLang="en-US" sz="900" b="0"/>
              <a:t>당 </a:t>
            </a:r>
            <a:r>
              <a:rPr lang="en-US" altLang="ko-KR" sz="900" b="0"/>
              <a:t>10</a:t>
            </a:r>
            <a:r>
              <a:rPr lang="ko-KR" altLang="en-US" sz="900" b="0"/>
              <a:t>개까지 등록일별 목록 제시</a:t>
            </a:r>
            <a:br>
              <a:rPr lang="ko-KR" altLang="en-US" sz="900" b="0"/>
            </a:br>
            <a:r>
              <a:rPr lang="ko-KR" altLang="en-US" sz="900" b="0"/>
              <a:t/>
            </a:r>
            <a:br>
              <a:rPr lang="ko-KR" altLang="en-US" sz="900" b="0"/>
            </a:br>
            <a:r>
              <a:rPr lang="en-US" altLang="ko-KR" sz="900" b="0"/>
              <a:t>- </a:t>
            </a:r>
            <a:r>
              <a:rPr lang="ko-KR" altLang="en-US" sz="900" b="0"/>
              <a:t>풀다운박스로 제목을 디폴트로하고</a:t>
            </a:r>
            <a:r>
              <a:rPr lang="en-US" altLang="ko-KR" sz="900" b="0"/>
              <a:t>, </a:t>
            </a:r>
            <a:r>
              <a:rPr lang="ko-KR" altLang="en-US" sz="900" b="0"/>
              <a:t>본문이 </a:t>
            </a:r>
            <a:br>
              <a:rPr lang="ko-KR" altLang="en-US" sz="900" b="0"/>
            </a:br>
            <a:r>
              <a:rPr lang="ko-KR" altLang="en-US" sz="900" b="0"/>
              <a:t>  검색될 수 있도록 제작</a:t>
            </a:r>
            <a:br>
              <a:rPr lang="ko-KR" altLang="en-US" sz="900" b="0"/>
            </a:br>
            <a:r>
              <a:rPr lang="ko-KR" altLang="en-US" sz="900" b="0"/>
              <a:t/>
            </a:r>
            <a:br>
              <a:rPr lang="ko-KR" altLang="en-US" sz="900" b="0"/>
            </a:br>
            <a:r>
              <a:rPr lang="en-US" altLang="ko-KR" sz="900" b="0"/>
              <a:t>- </a:t>
            </a:r>
            <a:r>
              <a:rPr lang="ko-KR" altLang="en-US" sz="900" b="0"/>
              <a:t>제목 클릭시 상세 페이지로 이동</a:t>
            </a:r>
            <a:br>
              <a:rPr lang="ko-KR" altLang="en-US" sz="900" b="0"/>
            </a:br>
            <a:r>
              <a:rPr lang="ko-KR" altLang="en-US" sz="900" b="0"/>
              <a:t/>
            </a:r>
            <a:br>
              <a:rPr lang="ko-KR" altLang="en-US" sz="900" b="0"/>
            </a:br>
            <a:r>
              <a:rPr kumimoji="0" lang="en-US" altLang="ko-KR" sz="900" b="0"/>
              <a:t>-  </a:t>
            </a:r>
            <a:r>
              <a:rPr kumimoji="0" lang="ko-KR" altLang="en-US" sz="900" b="0"/>
              <a:t>등록일별기준으로 </a:t>
            </a:r>
            <a:r>
              <a:rPr kumimoji="0" lang="en-US" altLang="ko-KR" sz="900" b="0"/>
              <a:t>sort</a:t>
            </a:r>
            <a:br>
              <a:rPr kumimoji="0" lang="en-US" altLang="ko-KR" sz="900" b="0"/>
            </a:br>
            <a:r>
              <a:rPr kumimoji="0" lang="en-US" altLang="ko-KR" sz="900" b="0"/>
              <a:t/>
            </a:r>
            <a:br>
              <a:rPr kumimoji="0" lang="en-US" altLang="ko-KR" sz="900" b="0"/>
            </a:br>
            <a:r>
              <a:rPr kumimoji="0" lang="en-US" altLang="ko-KR" sz="900" b="0"/>
              <a:t>-  </a:t>
            </a:r>
            <a:r>
              <a:rPr kumimoji="0" lang="ko-KR" altLang="en-US" sz="900" b="0"/>
              <a:t>오늘 등록한 게시물에는 </a:t>
            </a:r>
            <a:r>
              <a:rPr kumimoji="0" lang="ko-KR" altLang="en-US" sz="900" b="0">
                <a:latin typeface="Arial" charset="0"/>
              </a:rPr>
              <a:t>“</a:t>
            </a:r>
            <a:r>
              <a:rPr kumimoji="0" lang="en-US" altLang="ko-KR" sz="900" b="0"/>
              <a:t>new</a:t>
            </a:r>
            <a:r>
              <a:rPr kumimoji="0" lang="en-US" altLang="ko-KR" sz="900" b="0">
                <a:latin typeface="Arial" charset="0"/>
              </a:rPr>
              <a:t>”</a:t>
            </a:r>
            <a:r>
              <a:rPr kumimoji="0" lang="ko-KR" altLang="en-US" sz="900" b="0"/>
              <a:t>이미지 추가</a:t>
            </a:r>
            <a:r>
              <a:rPr kumimoji="0" lang="ko-KR" altLang="en-US" sz="800" b="0"/>
              <a:t> </a:t>
            </a:r>
            <a:endParaRPr lang="ko-KR" altLang="en-US" sz="800" b="0"/>
          </a:p>
        </p:txBody>
      </p:sp>
      <p:sp>
        <p:nvSpPr>
          <p:cNvPr id="4182" name="Text Box 138"/>
          <p:cNvSpPr txBox="1">
            <a:spLocks noChangeArrowheads="1"/>
          </p:cNvSpPr>
          <p:nvPr/>
        </p:nvSpPr>
        <p:spPr bwMode="auto"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 b="0"/>
              <a:t>처음 오셨어요</a:t>
            </a:r>
            <a:r>
              <a:rPr lang="en-US" altLang="ko-KR" sz="800" b="0"/>
              <a:t>? </a:t>
            </a:r>
            <a:r>
              <a:rPr lang="ko-KR" altLang="en-US" sz="800" b="0"/>
              <a:t>반가워요</a:t>
            </a:r>
            <a:r>
              <a:rPr lang="en-US" altLang="ko-KR" sz="800" b="0"/>
              <a:t>.</a:t>
            </a:r>
          </a:p>
        </p:txBody>
      </p:sp>
      <p:sp>
        <p:nvSpPr>
          <p:cNvPr id="4183" name="Rectangle 139"/>
          <p:cNvSpPr>
            <a:spLocks noChangeArrowheads="1"/>
          </p:cNvSpPr>
          <p:nvPr/>
        </p:nvSpPr>
        <p:spPr bwMode="auto"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 b="0"/>
              <a:t>게임 다운로드</a:t>
            </a:r>
          </a:p>
        </p:txBody>
      </p:sp>
      <p:sp>
        <p:nvSpPr>
          <p:cNvPr id="4184" name="Rectangle 140"/>
          <p:cNvSpPr>
            <a:spLocks noChangeArrowheads="1"/>
          </p:cNvSpPr>
          <p:nvPr/>
        </p:nvSpPr>
        <p:spPr bwMode="auto"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 b="0"/>
              <a:t>초보자 가이드</a:t>
            </a:r>
          </a:p>
        </p:txBody>
      </p:sp>
      <p:sp>
        <p:nvSpPr>
          <p:cNvPr id="4185" name="Rectangle 141"/>
          <p:cNvSpPr>
            <a:spLocks noChangeArrowheads="1"/>
          </p:cNvSpPr>
          <p:nvPr/>
        </p:nvSpPr>
        <p:spPr bwMode="auto"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 b="0"/>
              <a:t>자주하는 질문</a:t>
            </a:r>
          </a:p>
        </p:txBody>
      </p:sp>
      <p:sp>
        <p:nvSpPr>
          <p:cNvPr id="4186" name="Rectangle 142"/>
          <p:cNvSpPr>
            <a:spLocks noChangeArrowheads="1"/>
          </p:cNvSpPr>
          <p:nvPr/>
        </p:nvSpPr>
        <p:spPr bwMode="auto"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en-US" altLang="ko-KR" sz="800" b="0"/>
              <a:t>1:1 </a:t>
            </a:r>
            <a:r>
              <a:rPr lang="ko-KR" altLang="en-US" sz="800" b="0"/>
              <a:t>문의</a:t>
            </a:r>
            <a:r>
              <a:rPr lang="en-US" altLang="ko-KR" sz="800" b="0"/>
              <a:t>&amp;</a:t>
            </a:r>
            <a:r>
              <a:rPr lang="ko-KR" altLang="en-US" sz="800" b="0"/>
              <a:t>답변</a:t>
            </a:r>
          </a:p>
        </p:txBody>
      </p:sp>
      <p:sp>
        <p:nvSpPr>
          <p:cNvPr id="4187" name="Text Box 143"/>
          <p:cNvSpPr txBox="1">
            <a:spLocks noChangeArrowheads="1"/>
          </p:cNvSpPr>
          <p:nvPr/>
        </p:nvSpPr>
        <p:spPr bwMode="auto">
          <a:xfrm>
            <a:off x="5753100" y="2276475"/>
            <a:ext cx="331788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b="0">
                <a:latin typeface="Arial" charset="0"/>
              </a:rPr>
              <a:t>“</a:t>
            </a:r>
            <a:r>
              <a:rPr lang="en-US" altLang="ko-KR" sz="800" b="0"/>
              <a:t>new</a:t>
            </a:r>
            <a:r>
              <a:rPr lang="en-US" altLang="ko-KR" sz="800" b="0">
                <a:latin typeface="Arial" charset="0"/>
              </a:rPr>
              <a:t>”</a:t>
            </a:r>
            <a:endParaRPr lang="en-US" altLang="ko-KR" sz="800" b="0"/>
          </a:p>
        </p:txBody>
      </p:sp>
    </p:spTree>
    <p:extLst>
      <p:ext uri="{BB962C8B-B14F-4D97-AF65-F5344CB8AC3E}">
        <p14:creationId xmlns:p14="http://schemas.microsoft.com/office/powerpoint/2010/main" val="108663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 b="0"/>
              <a:t>/ </a:t>
            </a:r>
            <a:r>
              <a:rPr lang="ko-KR" altLang="en-US" sz="900" b="0"/>
              <a:t>새소식 </a:t>
            </a:r>
            <a:r>
              <a:rPr lang="en-US" altLang="ko-KR" sz="900" b="0"/>
              <a:t>&gt; </a:t>
            </a:r>
            <a:r>
              <a:rPr lang="ko-KR" altLang="en-US" sz="900" b="0"/>
              <a:t>업데이트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73025" y="2133600"/>
            <a:ext cx="241141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pPr marL="342900" indent="-342900"/>
            <a:endParaRPr lang="ko-KR" altLang="ko-KR" sz="800" b="0"/>
          </a:p>
        </p:txBody>
      </p:sp>
      <p:graphicFrame>
        <p:nvGraphicFramePr>
          <p:cNvPr id="329732" name="Group 4"/>
          <p:cNvGraphicFramePr>
            <a:graphicFrameLocks noGrp="1"/>
          </p:cNvGraphicFramePr>
          <p:nvPr/>
        </p:nvGraphicFramePr>
        <p:xfrm>
          <a:off x="2484438" y="692150"/>
          <a:ext cx="1079500" cy="1298635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2792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새소식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85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공지사항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1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업데이트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8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이벤트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6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보도자료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38" name="Text Box 18" descr="양방향 사선"/>
          <p:cNvSpPr txBox="1">
            <a:spLocks noChangeArrowheads="1"/>
          </p:cNvSpPr>
          <p:nvPr/>
        </p:nvSpPr>
        <p:spPr bwMode="auto">
          <a:xfrm>
            <a:off x="3635375" y="333375"/>
            <a:ext cx="1800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1000"/>
              <a:t>업데이트</a:t>
            </a:r>
          </a:p>
        </p:txBody>
      </p:sp>
      <p:sp>
        <p:nvSpPr>
          <p:cNvPr id="5139" name="Text Box 19" descr="양방향 사선"/>
          <p:cNvSpPr txBox="1">
            <a:spLocks noChangeArrowheads="1"/>
          </p:cNvSpPr>
          <p:nvPr/>
        </p:nvSpPr>
        <p:spPr bwMode="auto">
          <a:xfrm>
            <a:off x="3759200" y="688975"/>
            <a:ext cx="50609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ko-KR" altLang="ko-KR" sz="900" b="0"/>
          </a:p>
        </p:txBody>
      </p:sp>
      <p:sp>
        <p:nvSpPr>
          <p:cNvPr id="5140" name="Rectangle 20"/>
          <p:cNvSpPr>
            <a:spLocks noChangeArrowheads="1"/>
          </p:cNvSpPr>
          <p:nvPr/>
        </p:nvSpPr>
        <p:spPr bwMode="auto">
          <a:xfrm>
            <a:off x="3706813" y="622300"/>
            <a:ext cx="5184775" cy="503238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5141" name="Text Box 21" descr="양방향 사선"/>
          <p:cNvSpPr txBox="1">
            <a:spLocks noChangeArrowheads="1"/>
          </p:cNvSpPr>
          <p:nvPr/>
        </p:nvSpPr>
        <p:spPr bwMode="auto">
          <a:xfrm>
            <a:off x="7253288" y="1196975"/>
            <a:ext cx="15970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ko-KR" sz="900" b="0">
                <a:solidFill>
                  <a:srgbClr val="339966"/>
                </a:solidFill>
              </a:rPr>
              <a:t>Home &gt; </a:t>
            </a:r>
            <a:r>
              <a:rPr lang="ko-KR" altLang="en-US" sz="900" b="0">
                <a:solidFill>
                  <a:srgbClr val="339966"/>
                </a:solidFill>
              </a:rPr>
              <a:t>새소식 </a:t>
            </a:r>
            <a:r>
              <a:rPr lang="en-US" altLang="ko-KR" sz="900" b="0">
                <a:solidFill>
                  <a:srgbClr val="339966"/>
                </a:solidFill>
              </a:rPr>
              <a:t>&gt; </a:t>
            </a:r>
            <a:r>
              <a:rPr lang="ko-KR" altLang="en-US" sz="900" b="0">
                <a:solidFill>
                  <a:srgbClr val="339966"/>
                </a:solidFill>
              </a:rPr>
              <a:t>업데이트</a:t>
            </a:r>
          </a:p>
        </p:txBody>
      </p:sp>
      <p:sp>
        <p:nvSpPr>
          <p:cNvPr id="5142" name="Rectangle 22"/>
          <p:cNvSpPr>
            <a:spLocks noChangeArrowheads="1"/>
          </p:cNvSpPr>
          <p:nvPr/>
        </p:nvSpPr>
        <p:spPr bwMode="auto">
          <a:xfrm>
            <a:off x="3779838" y="692150"/>
            <a:ext cx="457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r>
              <a:rPr lang="en-US" altLang="ko-KR" sz="800" b="0"/>
              <a:t>16Pounds </a:t>
            </a:r>
            <a:r>
              <a:rPr lang="ko-KR" altLang="en-US" sz="800" b="0"/>
              <a:t>관련 최신 업데이트 소식을 알려드립니다</a:t>
            </a:r>
            <a:r>
              <a:rPr lang="en-US" altLang="ko-KR" sz="800" b="0"/>
              <a:t>.</a:t>
            </a:r>
            <a:br>
              <a:rPr lang="en-US" altLang="ko-KR" sz="800" b="0"/>
            </a:br>
            <a:r>
              <a:rPr lang="ko-KR" altLang="en-US" sz="800" b="0"/>
              <a:t>더욱 새로워진 업데이트 정보를 접하시기 바랍니다</a:t>
            </a:r>
            <a:r>
              <a:rPr lang="en-US" altLang="ko-KR" sz="800" b="0"/>
              <a:t>.</a:t>
            </a:r>
          </a:p>
        </p:txBody>
      </p:sp>
      <p:graphicFrame>
        <p:nvGraphicFramePr>
          <p:cNvPr id="329875" name="Group 147"/>
          <p:cNvGraphicFramePr>
            <a:graphicFrameLocks noGrp="1"/>
          </p:cNvGraphicFramePr>
          <p:nvPr/>
        </p:nvGraphicFramePr>
        <p:xfrm>
          <a:off x="3779838" y="1700213"/>
          <a:ext cx="4572000" cy="2376487"/>
        </p:xfrm>
        <a:graphic>
          <a:graphicData uri="http://schemas.openxmlformats.org/drawingml/2006/table">
            <a:tbl>
              <a:tblPr/>
              <a:tblGrid>
                <a:gridCol w="1152525"/>
                <a:gridCol w="1584325"/>
                <a:gridCol w="971550"/>
                <a:gridCol w="863600"/>
              </a:tblGrid>
              <a:tr h="28733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업데이트 소식입니다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등록일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조회수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68474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                          &lt;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내용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59" name="Rectangle 124"/>
          <p:cNvSpPr>
            <a:spLocks noChangeArrowheads="1"/>
          </p:cNvSpPr>
          <p:nvPr/>
        </p:nvSpPr>
        <p:spPr bwMode="auto">
          <a:xfrm>
            <a:off x="7781925" y="4148138"/>
            <a:ext cx="533400" cy="265112"/>
          </a:xfrm>
          <a:prstGeom prst="rect">
            <a:avLst/>
          </a:prstGeom>
          <a:solidFill>
            <a:srgbClr val="EAEAEA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1000" b="0"/>
              <a:t>목록</a:t>
            </a:r>
          </a:p>
        </p:txBody>
      </p:sp>
      <p:sp>
        <p:nvSpPr>
          <p:cNvPr id="5160" name="AutoShape 125"/>
          <p:cNvSpPr>
            <a:spLocks noChangeArrowheads="1"/>
          </p:cNvSpPr>
          <p:nvPr/>
        </p:nvSpPr>
        <p:spPr bwMode="auto">
          <a:xfrm>
            <a:off x="3922713" y="4148138"/>
            <a:ext cx="576262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838200">
              <a:spcBef>
                <a:spcPct val="0"/>
              </a:spcBef>
            </a:pPr>
            <a:r>
              <a:rPr lang="ko-KR" altLang="en-US" sz="900" b="0"/>
              <a:t>이전 글</a:t>
            </a:r>
          </a:p>
        </p:txBody>
      </p:sp>
      <p:sp>
        <p:nvSpPr>
          <p:cNvPr id="5161" name="AutoShape 126"/>
          <p:cNvSpPr>
            <a:spLocks noChangeArrowheads="1"/>
          </p:cNvSpPr>
          <p:nvPr/>
        </p:nvSpPr>
        <p:spPr bwMode="auto">
          <a:xfrm>
            <a:off x="4570413" y="4148138"/>
            <a:ext cx="576262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838200">
              <a:spcBef>
                <a:spcPct val="0"/>
              </a:spcBef>
            </a:pPr>
            <a:r>
              <a:rPr lang="ko-KR" altLang="en-US" sz="900" b="0"/>
              <a:t>다음 글</a:t>
            </a:r>
          </a:p>
        </p:txBody>
      </p:sp>
      <p:sp>
        <p:nvSpPr>
          <p:cNvPr id="5162" name="Rectangle 128"/>
          <p:cNvSpPr>
            <a:spLocks noChangeArrowheads="1"/>
          </p:cNvSpPr>
          <p:nvPr/>
        </p:nvSpPr>
        <p:spPr bwMode="auto">
          <a:xfrm>
            <a:off x="0" y="2190750"/>
            <a:ext cx="2411413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pPr>
              <a:buFontTx/>
              <a:buChar char="-"/>
            </a:pPr>
            <a:r>
              <a:rPr lang="ko-KR" altLang="en-US" sz="900" b="0"/>
              <a:t>테이블목록으로 제목</a:t>
            </a:r>
            <a:r>
              <a:rPr lang="en-US" altLang="ko-KR" sz="900" b="0"/>
              <a:t>, </a:t>
            </a:r>
            <a:r>
              <a:rPr lang="ko-KR" altLang="en-US" sz="900" b="0"/>
              <a:t>작성자</a:t>
            </a:r>
            <a:r>
              <a:rPr lang="en-US" altLang="ko-KR" sz="900" b="0"/>
              <a:t>, </a:t>
            </a:r>
            <a:r>
              <a:rPr lang="ko-KR" altLang="en-US" sz="900" b="0"/>
              <a:t>등록일 조회수</a:t>
            </a:r>
            <a:r>
              <a:rPr lang="en-US" altLang="ko-KR" sz="900" b="0"/>
              <a:t>, </a:t>
            </a:r>
            <a:r>
              <a:rPr lang="ko-KR" altLang="en-US" sz="900" b="0"/>
              <a:t>내용 기재</a:t>
            </a:r>
            <a:br>
              <a:rPr lang="ko-KR" altLang="en-US" sz="900" b="0"/>
            </a:br>
            <a:r>
              <a:rPr lang="ko-KR" altLang="en-US" sz="900" b="0"/>
              <a:t/>
            </a:r>
            <a:br>
              <a:rPr lang="ko-KR" altLang="en-US" sz="900" b="0"/>
            </a:br>
            <a:r>
              <a:rPr lang="en-US" altLang="ko-KR" sz="900" b="0"/>
              <a:t>- </a:t>
            </a:r>
            <a:r>
              <a:rPr lang="ko-KR" altLang="en-US" sz="900" b="0"/>
              <a:t>목록 버튼 클릭시 목록 페이지로 이동 </a:t>
            </a:r>
            <a:br>
              <a:rPr lang="ko-KR" altLang="en-US" sz="900" b="0"/>
            </a:br>
            <a:r>
              <a:rPr lang="ko-KR" altLang="en-US" sz="900" b="0"/>
              <a:t/>
            </a:r>
            <a:br>
              <a:rPr lang="ko-KR" altLang="en-US" sz="900" b="0"/>
            </a:br>
            <a:r>
              <a:rPr lang="en-US" altLang="ko-KR" sz="900" b="0"/>
              <a:t>- </a:t>
            </a:r>
            <a:r>
              <a:rPr lang="ko-KR" altLang="en-US" sz="900" b="0"/>
              <a:t>이전글</a:t>
            </a:r>
            <a:r>
              <a:rPr lang="en-US" altLang="ko-KR" sz="900" b="0"/>
              <a:t>, </a:t>
            </a:r>
            <a:r>
              <a:rPr lang="ko-KR" altLang="en-US" sz="900" b="0"/>
              <a:t>다음글 버튼 클릭시 해당 상세 페이지 이동</a:t>
            </a:r>
          </a:p>
        </p:txBody>
      </p:sp>
      <p:sp>
        <p:nvSpPr>
          <p:cNvPr id="5163" name="Text Box 138"/>
          <p:cNvSpPr txBox="1">
            <a:spLocks noChangeArrowheads="1"/>
          </p:cNvSpPr>
          <p:nvPr/>
        </p:nvSpPr>
        <p:spPr bwMode="auto"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 b="0"/>
              <a:t>처음 오셨어요</a:t>
            </a:r>
            <a:r>
              <a:rPr lang="en-US" altLang="ko-KR" sz="800" b="0"/>
              <a:t>? </a:t>
            </a:r>
            <a:r>
              <a:rPr lang="ko-KR" altLang="en-US" sz="800" b="0"/>
              <a:t>반가워요</a:t>
            </a:r>
            <a:r>
              <a:rPr lang="en-US" altLang="ko-KR" sz="800" b="0"/>
              <a:t>.</a:t>
            </a:r>
          </a:p>
        </p:txBody>
      </p:sp>
      <p:sp>
        <p:nvSpPr>
          <p:cNvPr id="5164" name="Rectangle 139"/>
          <p:cNvSpPr>
            <a:spLocks noChangeArrowheads="1"/>
          </p:cNvSpPr>
          <p:nvPr/>
        </p:nvSpPr>
        <p:spPr bwMode="auto"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 b="0"/>
              <a:t>게임 다운로드</a:t>
            </a:r>
          </a:p>
        </p:txBody>
      </p:sp>
      <p:sp>
        <p:nvSpPr>
          <p:cNvPr id="5165" name="Rectangle 140"/>
          <p:cNvSpPr>
            <a:spLocks noChangeArrowheads="1"/>
          </p:cNvSpPr>
          <p:nvPr/>
        </p:nvSpPr>
        <p:spPr bwMode="auto"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 b="0"/>
              <a:t>초보자 가이드</a:t>
            </a:r>
          </a:p>
        </p:txBody>
      </p:sp>
      <p:sp>
        <p:nvSpPr>
          <p:cNvPr id="5166" name="Rectangle 141"/>
          <p:cNvSpPr>
            <a:spLocks noChangeArrowheads="1"/>
          </p:cNvSpPr>
          <p:nvPr/>
        </p:nvSpPr>
        <p:spPr bwMode="auto"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 b="0"/>
              <a:t>자주하는 질문</a:t>
            </a:r>
          </a:p>
        </p:txBody>
      </p:sp>
      <p:sp>
        <p:nvSpPr>
          <p:cNvPr id="5167" name="Rectangle 142"/>
          <p:cNvSpPr>
            <a:spLocks noChangeArrowheads="1"/>
          </p:cNvSpPr>
          <p:nvPr/>
        </p:nvSpPr>
        <p:spPr bwMode="auto"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en-US" altLang="ko-KR" sz="800" b="0"/>
              <a:t>1:1 </a:t>
            </a:r>
            <a:r>
              <a:rPr lang="ko-KR" altLang="en-US" sz="800" b="0"/>
              <a:t>문의</a:t>
            </a:r>
            <a:r>
              <a:rPr lang="en-US" altLang="ko-KR" sz="800" b="0"/>
              <a:t>&amp;</a:t>
            </a:r>
            <a:r>
              <a:rPr lang="ko-KR" altLang="en-US" sz="800" b="0"/>
              <a:t>답변</a:t>
            </a:r>
          </a:p>
        </p:txBody>
      </p:sp>
      <p:sp>
        <p:nvSpPr>
          <p:cNvPr id="5168" name="Rectangle 148"/>
          <p:cNvSpPr>
            <a:spLocks noChangeArrowheads="1"/>
          </p:cNvSpPr>
          <p:nvPr/>
        </p:nvSpPr>
        <p:spPr bwMode="auto">
          <a:xfrm>
            <a:off x="112713" y="3284538"/>
            <a:ext cx="12192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en-US" altLang="ko-KR" sz="800" b="0">
                <a:solidFill>
                  <a:srgbClr val="CC3300"/>
                </a:solidFill>
              </a:rPr>
              <a:t>- HTML </a:t>
            </a:r>
            <a:r>
              <a:rPr lang="ko-KR" altLang="en-US" sz="800" b="0">
                <a:solidFill>
                  <a:srgbClr val="CC3300"/>
                </a:solidFill>
              </a:rPr>
              <a:t>가능하도록 제작</a:t>
            </a:r>
          </a:p>
        </p:txBody>
      </p:sp>
    </p:spTree>
    <p:extLst>
      <p:ext uri="{BB962C8B-B14F-4D97-AF65-F5344CB8AC3E}">
        <p14:creationId xmlns:p14="http://schemas.microsoft.com/office/powerpoint/2010/main" val="264241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 b="0"/>
              <a:t>/ </a:t>
            </a:r>
            <a:r>
              <a:rPr lang="ko-KR" altLang="en-US" sz="900" b="0"/>
              <a:t>새소식 </a:t>
            </a:r>
            <a:r>
              <a:rPr lang="en-US" altLang="ko-KR" sz="900" b="0"/>
              <a:t>&gt; </a:t>
            </a:r>
            <a:r>
              <a:rPr lang="ko-KR" altLang="en-US" sz="900" b="0"/>
              <a:t>이벤트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73025" y="2133600"/>
            <a:ext cx="241141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pPr marL="342900" indent="-342900"/>
            <a:endParaRPr lang="ko-KR" altLang="ko-KR" sz="800" b="0"/>
          </a:p>
        </p:txBody>
      </p:sp>
      <p:graphicFrame>
        <p:nvGraphicFramePr>
          <p:cNvPr id="334852" name="Group 4"/>
          <p:cNvGraphicFramePr>
            <a:graphicFrameLocks noGrp="1"/>
          </p:cNvGraphicFramePr>
          <p:nvPr/>
        </p:nvGraphicFramePr>
        <p:xfrm>
          <a:off x="2484438" y="692150"/>
          <a:ext cx="1079500" cy="1298635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2792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새소식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85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공지사항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1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업데이트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8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이벤트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6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보도자료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62" name="Text Box 18" descr="양방향 사선"/>
          <p:cNvSpPr txBox="1">
            <a:spLocks noChangeArrowheads="1"/>
          </p:cNvSpPr>
          <p:nvPr/>
        </p:nvSpPr>
        <p:spPr bwMode="auto">
          <a:xfrm>
            <a:off x="3635375" y="333375"/>
            <a:ext cx="1800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1000"/>
              <a:t>이벤트</a:t>
            </a:r>
          </a:p>
        </p:txBody>
      </p:sp>
      <p:sp>
        <p:nvSpPr>
          <p:cNvPr id="6163" name="Text Box 19" descr="양방향 사선"/>
          <p:cNvSpPr txBox="1">
            <a:spLocks noChangeArrowheads="1"/>
          </p:cNvSpPr>
          <p:nvPr/>
        </p:nvSpPr>
        <p:spPr bwMode="auto">
          <a:xfrm>
            <a:off x="3759200" y="688975"/>
            <a:ext cx="50609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ko-KR" altLang="ko-KR" sz="900" b="0"/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3706813" y="622300"/>
            <a:ext cx="5184775" cy="503238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6165" name="Text Box 21" descr="양방향 사선"/>
          <p:cNvSpPr txBox="1">
            <a:spLocks noChangeArrowheads="1"/>
          </p:cNvSpPr>
          <p:nvPr/>
        </p:nvSpPr>
        <p:spPr bwMode="auto">
          <a:xfrm>
            <a:off x="7308850" y="1196975"/>
            <a:ext cx="1482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ko-KR" sz="900" b="0">
                <a:solidFill>
                  <a:srgbClr val="339966"/>
                </a:solidFill>
              </a:rPr>
              <a:t>Home &gt; </a:t>
            </a:r>
            <a:r>
              <a:rPr lang="ko-KR" altLang="en-US" sz="900" b="0">
                <a:solidFill>
                  <a:srgbClr val="339966"/>
                </a:solidFill>
              </a:rPr>
              <a:t>새소식 </a:t>
            </a:r>
            <a:r>
              <a:rPr lang="en-US" altLang="ko-KR" sz="900" b="0">
                <a:solidFill>
                  <a:srgbClr val="339966"/>
                </a:solidFill>
              </a:rPr>
              <a:t>&gt; </a:t>
            </a:r>
            <a:r>
              <a:rPr lang="ko-KR" altLang="en-US" sz="900" b="0">
                <a:solidFill>
                  <a:srgbClr val="339966"/>
                </a:solidFill>
              </a:rPr>
              <a:t>이벤트</a:t>
            </a:r>
          </a:p>
        </p:txBody>
      </p:sp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3779838" y="692150"/>
            <a:ext cx="457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r>
              <a:rPr lang="ko-KR" altLang="en-US" sz="800" b="0"/>
              <a:t>다양한 이벤트의 즐거움</a:t>
            </a:r>
            <a:r>
              <a:rPr lang="en-US" altLang="ko-KR" sz="800" b="0"/>
              <a:t>! 16Pounds </a:t>
            </a:r>
            <a:r>
              <a:rPr lang="ko-KR" altLang="en-US" sz="800" b="0"/>
              <a:t>이벤트</a:t>
            </a:r>
            <a:r>
              <a:rPr lang="en-US" altLang="ko-KR" sz="800" b="0"/>
              <a:t>!</a:t>
            </a:r>
            <a:br>
              <a:rPr lang="en-US" altLang="ko-KR" sz="800" b="0"/>
            </a:br>
            <a:r>
              <a:rPr lang="en-US" altLang="ko-KR" sz="800" b="0"/>
              <a:t>16Pounds</a:t>
            </a:r>
            <a:r>
              <a:rPr lang="ko-KR" altLang="en-US" sz="800" b="0"/>
              <a:t>의 이벤트는 여기 모두 모였다</a:t>
            </a:r>
            <a:r>
              <a:rPr lang="en-US" altLang="ko-KR" sz="800" b="0"/>
              <a:t>!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109538" y="2163763"/>
            <a:ext cx="2343150" cy="179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 b="0"/>
              <a:t>1. </a:t>
            </a:r>
            <a:r>
              <a:rPr lang="ko-KR" altLang="en-US" sz="900" b="0"/>
              <a:t>진행중인 이벤트 </a:t>
            </a:r>
            <a:endParaRPr lang="ko-KR" altLang="en-US" sz="900" b="0">
              <a:solidFill>
                <a:srgbClr val="FF0066"/>
              </a:solidFill>
            </a:endParaRPr>
          </a:p>
          <a:p>
            <a:pPr eaLnBrk="1" hangingPunct="1"/>
            <a:r>
              <a:rPr lang="ko-KR" altLang="en-US" sz="900" b="0"/>
              <a:t>   </a:t>
            </a:r>
            <a:r>
              <a:rPr lang="en-US" altLang="ko-KR" sz="900" b="0"/>
              <a:t>1) </a:t>
            </a:r>
            <a:r>
              <a:rPr lang="ko-KR" altLang="en-US" sz="900" b="0"/>
              <a:t>이벤트 배너 </a:t>
            </a:r>
            <a:br>
              <a:rPr lang="ko-KR" altLang="en-US" sz="900" b="0"/>
            </a:br>
            <a:r>
              <a:rPr lang="ko-KR" altLang="en-US" sz="900" b="0"/>
              <a:t>   </a:t>
            </a:r>
            <a:r>
              <a:rPr lang="en-US" altLang="ko-KR" sz="900" b="0"/>
              <a:t>2) </a:t>
            </a:r>
            <a:r>
              <a:rPr lang="ko-KR" altLang="en-US" sz="900" b="0"/>
              <a:t>이벤트 타이틀</a:t>
            </a:r>
            <a:br>
              <a:rPr lang="ko-KR" altLang="en-US" sz="900" b="0"/>
            </a:br>
            <a:r>
              <a:rPr lang="ko-KR" altLang="en-US" sz="900" b="0"/>
              <a:t>   </a:t>
            </a:r>
            <a:r>
              <a:rPr lang="en-US" altLang="ko-KR" sz="900" b="0"/>
              <a:t>3) </a:t>
            </a:r>
            <a:r>
              <a:rPr lang="ko-KR" altLang="en-US" sz="900" b="0"/>
              <a:t>이벤트 기간 </a:t>
            </a:r>
            <a:br>
              <a:rPr lang="ko-KR" altLang="en-US" sz="900" b="0"/>
            </a:br>
            <a:r>
              <a:rPr lang="ko-KR" altLang="en-US" sz="900" b="0"/>
              <a:t>   </a:t>
            </a:r>
            <a:r>
              <a:rPr lang="en-US" altLang="ko-KR" sz="900" b="0"/>
              <a:t>4) </a:t>
            </a:r>
            <a:r>
              <a:rPr lang="ko-KR" altLang="en-US" sz="900" b="0"/>
              <a:t>이벤트 내용</a:t>
            </a:r>
            <a:br>
              <a:rPr lang="ko-KR" altLang="en-US" sz="900" b="0"/>
            </a:br>
            <a:r>
              <a:rPr lang="ko-KR" altLang="en-US" sz="900" b="0"/>
              <a:t>   </a:t>
            </a:r>
            <a:r>
              <a:rPr lang="en-US" altLang="ko-KR" sz="900" b="0"/>
              <a:t>5) </a:t>
            </a:r>
            <a:r>
              <a:rPr lang="en-US" altLang="ko-KR" sz="900" b="0">
                <a:latin typeface="Arial" charset="0"/>
              </a:rPr>
              <a:t>“</a:t>
            </a:r>
            <a:r>
              <a:rPr lang="ko-KR" altLang="en-US" sz="900" b="0"/>
              <a:t>진행중</a:t>
            </a:r>
            <a:r>
              <a:rPr lang="ko-KR" altLang="en-US" sz="900" b="0">
                <a:latin typeface="Arial" charset="0"/>
              </a:rPr>
              <a:t>”</a:t>
            </a:r>
            <a:r>
              <a:rPr lang="ko-KR" altLang="en-US" sz="900" b="0"/>
              <a:t> 이미지 삽입</a:t>
            </a:r>
          </a:p>
          <a:p>
            <a:pPr eaLnBrk="1" hangingPunct="1"/>
            <a:endParaRPr lang="ko-KR" altLang="en-US" sz="900" b="0"/>
          </a:p>
          <a:p>
            <a:pPr eaLnBrk="1" hangingPunct="1"/>
            <a:r>
              <a:rPr kumimoji="0" lang="en-US" altLang="ko-KR" sz="900" b="0"/>
              <a:t>- </a:t>
            </a:r>
            <a:r>
              <a:rPr kumimoji="0" lang="ko-KR" altLang="en-US" sz="900" b="0"/>
              <a:t>오늘 등록한 게시물에는 </a:t>
            </a:r>
            <a:r>
              <a:rPr kumimoji="0" lang="ko-KR" altLang="en-US" sz="900" b="0">
                <a:latin typeface="Arial" charset="0"/>
              </a:rPr>
              <a:t>“</a:t>
            </a:r>
            <a:r>
              <a:rPr kumimoji="0" lang="en-US" altLang="ko-KR" sz="900" b="0"/>
              <a:t>new</a:t>
            </a:r>
            <a:r>
              <a:rPr kumimoji="0" lang="en-US" altLang="ko-KR" sz="900" b="0">
                <a:latin typeface="Arial" charset="0"/>
              </a:rPr>
              <a:t>”</a:t>
            </a:r>
            <a:r>
              <a:rPr kumimoji="0" lang="ko-KR" altLang="en-US" sz="900" b="0"/>
              <a:t>이미지 추가</a:t>
            </a:r>
            <a:br>
              <a:rPr kumimoji="0" lang="ko-KR" altLang="en-US" sz="900" b="0"/>
            </a:br>
            <a:r>
              <a:rPr kumimoji="0" lang="ko-KR" altLang="en-US" sz="900" b="0"/>
              <a:t/>
            </a:r>
            <a:br>
              <a:rPr kumimoji="0" lang="ko-KR" altLang="en-US" sz="900" b="0"/>
            </a:br>
            <a:r>
              <a:rPr kumimoji="0" lang="en-US" altLang="ko-KR" sz="900" b="0"/>
              <a:t>2. </a:t>
            </a:r>
            <a:r>
              <a:rPr kumimoji="0" lang="ko-KR" altLang="en-US" sz="900" b="0"/>
              <a:t>진행중인 이벤트 종료시 종료중인 이벤트</a:t>
            </a:r>
            <a:br>
              <a:rPr kumimoji="0" lang="ko-KR" altLang="en-US" sz="900" b="0"/>
            </a:br>
            <a:r>
              <a:rPr kumimoji="0" lang="ko-KR" altLang="en-US" sz="900" b="0"/>
              <a:t>   페이지로 이동</a:t>
            </a:r>
          </a:p>
        </p:txBody>
      </p:sp>
      <p:sp>
        <p:nvSpPr>
          <p:cNvPr id="6168" name="Rectangle 24"/>
          <p:cNvSpPr>
            <a:spLocks noChangeArrowheads="1"/>
          </p:cNvSpPr>
          <p:nvPr/>
        </p:nvSpPr>
        <p:spPr bwMode="auto">
          <a:xfrm>
            <a:off x="3635375" y="6022975"/>
            <a:ext cx="4392613" cy="3587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838200">
              <a:spcBef>
                <a:spcPct val="0"/>
              </a:spcBef>
            </a:pPr>
            <a:r>
              <a:rPr lang="en-US" altLang="ko-KR" sz="900" b="0"/>
              <a:t>[</a:t>
            </a:r>
            <a:r>
              <a:rPr lang="ko-KR" altLang="en-US" sz="900" b="0"/>
              <a:t>처음</a:t>
            </a:r>
            <a:r>
              <a:rPr lang="en-US" altLang="ko-KR" sz="900" b="0"/>
              <a:t>][</a:t>
            </a:r>
            <a:r>
              <a:rPr lang="ko-KR" altLang="en-US" sz="900" b="0"/>
              <a:t>이전</a:t>
            </a:r>
            <a:r>
              <a:rPr lang="en-US" altLang="ko-KR" sz="900" b="0"/>
              <a:t>] 1 / 2 / 3 / 4 / 5 / 6 / 7 / 8 / 9 / 10 [</a:t>
            </a:r>
            <a:r>
              <a:rPr lang="ko-KR" altLang="en-US" sz="900" b="0"/>
              <a:t>다음</a:t>
            </a:r>
            <a:r>
              <a:rPr lang="en-US" altLang="ko-KR" sz="900" b="0"/>
              <a:t>][</a:t>
            </a:r>
            <a:r>
              <a:rPr lang="ko-KR" altLang="en-US" sz="900" b="0"/>
              <a:t>마지막</a:t>
            </a:r>
            <a:r>
              <a:rPr lang="en-US" altLang="ko-KR" sz="900" b="0"/>
              <a:t>]</a:t>
            </a:r>
          </a:p>
        </p:txBody>
      </p:sp>
      <p:sp>
        <p:nvSpPr>
          <p:cNvPr id="6169" name="Rectangle 25"/>
          <p:cNvSpPr>
            <a:spLocks noChangeArrowheads="1"/>
          </p:cNvSpPr>
          <p:nvPr/>
        </p:nvSpPr>
        <p:spPr bwMode="auto">
          <a:xfrm>
            <a:off x="3851275" y="1990725"/>
            <a:ext cx="1268413" cy="7493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838200">
              <a:spcBef>
                <a:spcPct val="0"/>
              </a:spcBef>
            </a:pPr>
            <a:r>
              <a:rPr lang="en-US" altLang="ko-KR" sz="900" b="0"/>
              <a:t>Images</a:t>
            </a: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5313363" y="1901825"/>
            <a:ext cx="1047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900" b="0"/>
              <a:t>■ </a:t>
            </a:r>
            <a:r>
              <a:rPr lang="ko-KR" altLang="en-US" sz="900" b="0"/>
              <a:t>이벤트 타이틀</a:t>
            </a:r>
            <a:endParaRPr lang="en-US" altLang="ja-JP" sz="900" b="0"/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5291138" y="2206625"/>
            <a:ext cx="2027237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900" b="0" u="sng">
                <a:solidFill>
                  <a:srgbClr val="FF0000"/>
                </a:solidFill>
              </a:rPr>
              <a:t>■ </a:t>
            </a:r>
            <a:r>
              <a:rPr lang="ko-KR" altLang="en-US" sz="900" b="0" u="sng">
                <a:solidFill>
                  <a:srgbClr val="FF0000"/>
                </a:solidFill>
              </a:rPr>
              <a:t>기간 </a:t>
            </a:r>
            <a:r>
              <a:rPr lang="en-US" altLang="ko-KR" sz="900" b="0" u="sng">
                <a:solidFill>
                  <a:srgbClr val="FF0000"/>
                </a:solidFill>
              </a:rPr>
              <a:t>: 2006.06.17 ~ 2006.06.17</a:t>
            </a:r>
          </a:p>
          <a:p>
            <a:pPr eaLnBrk="1" hangingPunct="1">
              <a:spcBef>
                <a:spcPct val="0"/>
              </a:spcBef>
            </a:pPr>
            <a:endParaRPr lang="en-US" altLang="ko-KR" sz="900" b="0"/>
          </a:p>
          <a:p>
            <a:pPr eaLnBrk="1" hangingPunct="1">
              <a:spcBef>
                <a:spcPct val="0"/>
              </a:spcBef>
            </a:pPr>
            <a:r>
              <a:rPr lang="ko-KR" altLang="en-US" sz="900" b="0"/>
              <a:t>이벤트 내용이 들어가는 곳</a:t>
            </a:r>
            <a:endParaRPr lang="ja-JP" altLang="en-US" sz="900" b="0"/>
          </a:p>
        </p:txBody>
      </p:sp>
      <p:sp>
        <p:nvSpPr>
          <p:cNvPr id="6172" name="Line 28"/>
          <p:cNvSpPr>
            <a:spLocks noChangeShapeType="1"/>
          </p:cNvSpPr>
          <p:nvPr/>
        </p:nvSpPr>
        <p:spPr bwMode="auto">
          <a:xfrm>
            <a:off x="3706813" y="2854325"/>
            <a:ext cx="43211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73" name="Rectangle 29"/>
          <p:cNvSpPr>
            <a:spLocks noChangeArrowheads="1"/>
          </p:cNvSpPr>
          <p:nvPr/>
        </p:nvSpPr>
        <p:spPr bwMode="auto">
          <a:xfrm>
            <a:off x="3851275" y="2998788"/>
            <a:ext cx="1268413" cy="7493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838200">
              <a:spcBef>
                <a:spcPct val="0"/>
              </a:spcBef>
            </a:pPr>
            <a:r>
              <a:rPr lang="en-US" altLang="ko-KR" sz="900" b="0"/>
              <a:t>Images</a:t>
            </a:r>
          </a:p>
        </p:txBody>
      </p:sp>
      <p:sp>
        <p:nvSpPr>
          <p:cNvPr id="6174" name="Line 30"/>
          <p:cNvSpPr>
            <a:spLocks noChangeShapeType="1"/>
          </p:cNvSpPr>
          <p:nvPr/>
        </p:nvSpPr>
        <p:spPr bwMode="auto">
          <a:xfrm flipV="1">
            <a:off x="3706813" y="4872038"/>
            <a:ext cx="4392612" cy="238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75" name="Line 31"/>
          <p:cNvSpPr>
            <a:spLocks noChangeShapeType="1"/>
          </p:cNvSpPr>
          <p:nvPr/>
        </p:nvSpPr>
        <p:spPr bwMode="auto">
          <a:xfrm>
            <a:off x="3706813" y="3862388"/>
            <a:ext cx="439261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76" name="Rectangle 32"/>
          <p:cNvSpPr>
            <a:spLocks noChangeArrowheads="1"/>
          </p:cNvSpPr>
          <p:nvPr/>
        </p:nvSpPr>
        <p:spPr bwMode="auto">
          <a:xfrm>
            <a:off x="3851275" y="4006850"/>
            <a:ext cx="1268413" cy="7493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838200">
              <a:spcBef>
                <a:spcPct val="0"/>
              </a:spcBef>
            </a:pPr>
            <a:r>
              <a:rPr lang="en-US" altLang="ko-KR" sz="900" b="0"/>
              <a:t>Images</a:t>
            </a:r>
          </a:p>
        </p:txBody>
      </p:sp>
      <p:sp>
        <p:nvSpPr>
          <p:cNvPr id="6177" name="Line 33"/>
          <p:cNvSpPr>
            <a:spLocks noChangeShapeType="1"/>
          </p:cNvSpPr>
          <p:nvPr/>
        </p:nvSpPr>
        <p:spPr bwMode="auto">
          <a:xfrm>
            <a:off x="3705225" y="1847850"/>
            <a:ext cx="432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78" name="Rectangle 34"/>
          <p:cNvSpPr>
            <a:spLocks noChangeArrowheads="1"/>
          </p:cNvSpPr>
          <p:nvPr/>
        </p:nvSpPr>
        <p:spPr bwMode="auto">
          <a:xfrm>
            <a:off x="3779838" y="1557338"/>
            <a:ext cx="10795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900" b="0"/>
              <a:t>진행중인 이벤트</a:t>
            </a:r>
          </a:p>
        </p:txBody>
      </p:sp>
      <p:sp>
        <p:nvSpPr>
          <p:cNvPr id="6179" name="Rectangle 35"/>
          <p:cNvSpPr>
            <a:spLocks noChangeArrowheads="1"/>
          </p:cNvSpPr>
          <p:nvPr/>
        </p:nvSpPr>
        <p:spPr bwMode="auto">
          <a:xfrm>
            <a:off x="4932363" y="1557338"/>
            <a:ext cx="1008062" cy="288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900" b="0"/>
              <a:t>종료된 이벤트</a:t>
            </a:r>
          </a:p>
        </p:txBody>
      </p:sp>
      <p:sp>
        <p:nvSpPr>
          <p:cNvPr id="6180" name="Text Box 36"/>
          <p:cNvSpPr txBox="1">
            <a:spLocks noChangeArrowheads="1"/>
          </p:cNvSpPr>
          <p:nvPr/>
        </p:nvSpPr>
        <p:spPr bwMode="auto">
          <a:xfrm>
            <a:off x="5364163" y="2925763"/>
            <a:ext cx="1047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900" b="0"/>
              <a:t>■ </a:t>
            </a:r>
            <a:r>
              <a:rPr lang="ko-KR" altLang="en-US" sz="900" b="0"/>
              <a:t>이벤트 타이틀</a:t>
            </a:r>
            <a:endParaRPr lang="en-US" altLang="ja-JP" sz="900" b="0"/>
          </a:p>
        </p:txBody>
      </p:sp>
      <p:sp>
        <p:nvSpPr>
          <p:cNvPr id="6181" name="Text Box 37"/>
          <p:cNvSpPr txBox="1">
            <a:spLocks noChangeArrowheads="1"/>
          </p:cNvSpPr>
          <p:nvPr/>
        </p:nvSpPr>
        <p:spPr bwMode="auto">
          <a:xfrm>
            <a:off x="5341938" y="3230563"/>
            <a:ext cx="2027237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900" b="0" u="sng">
                <a:solidFill>
                  <a:srgbClr val="FF0000"/>
                </a:solidFill>
              </a:rPr>
              <a:t>■ </a:t>
            </a:r>
            <a:r>
              <a:rPr lang="ko-KR" altLang="en-US" sz="900" b="0" u="sng">
                <a:solidFill>
                  <a:srgbClr val="FF0000"/>
                </a:solidFill>
              </a:rPr>
              <a:t>기간 </a:t>
            </a:r>
            <a:r>
              <a:rPr lang="en-US" altLang="ko-KR" sz="900" b="0" u="sng">
                <a:solidFill>
                  <a:srgbClr val="FF0000"/>
                </a:solidFill>
              </a:rPr>
              <a:t>: 2006.06.17 ~ 2006.06.17</a:t>
            </a:r>
          </a:p>
          <a:p>
            <a:pPr eaLnBrk="1" hangingPunct="1">
              <a:spcBef>
                <a:spcPct val="0"/>
              </a:spcBef>
            </a:pPr>
            <a:endParaRPr lang="en-US" altLang="ko-KR" sz="900" b="0"/>
          </a:p>
          <a:p>
            <a:pPr eaLnBrk="1" hangingPunct="1">
              <a:spcBef>
                <a:spcPct val="0"/>
              </a:spcBef>
            </a:pPr>
            <a:r>
              <a:rPr lang="ko-KR" altLang="en-US" sz="900" b="0"/>
              <a:t>이벤트 내용이 들어가는 곳</a:t>
            </a:r>
            <a:endParaRPr lang="ja-JP" altLang="en-US" sz="900" b="0"/>
          </a:p>
        </p:txBody>
      </p:sp>
      <p:sp>
        <p:nvSpPr>
          <p:cNvPr id="6182" name="Text Box 38"/>
          <p:cNvSpPr txBox="1">
            <a:spLocks noChangeArrowheads="1"/>
          </p:cNvSpPr>
          <p:nvPr/>
        </p:nvSpPr>
        <p:spPr bwMode="auto">
          <a:xfrm>
            <a:off x="5480050" y="3900488"/>
            <a:ext cx="1047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900" b="0"/>
              <a:t>■ </a:t>
            </a:r>
            <a:r>
              <a:rPr lang="ko-KR" altLang="en-US" sz="900" b="0"/>
              <a:t>이벤트 타이틀</a:t>
            </a:r>
            <a:endParaRPr lang="en-US" altLang="ja-JP" sz="900" b="0"/>
          </a:p>
        </p:txBody>
      </p:sp>
      <p:sp>
        <p:nvSpPr>
          <p:cNvPr id="6183" name="Text Box 39"/>
          <p:cNvSpPr txBox="1">
            <a:spLocks noChangeArrowheads="1"/>
          </p:cNvSpPr>
          <p:nvPr/>
        </p:nvSpPr>
        <p:spPr bwMode="auto">
          <a:xfrm>
            <a:off x="5457825" y="4205288"/>
            <a:ext cx="2027238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900" b="0" u="sng">
                <a:solidFill>
                  <a:srgbClr val="FF0000"/>
                </a:solidFill>
              </a:rPr>
              <a:t>■ </a:t>
            </a:r>
            <a:r>
              <a:rPr lang="ko-KR" altLang="en-US" sz="900" b="0" u="sng">
                <a:solidFill>
                  <a:srgbClr val="FF0000"/>
                </a:solidFill>
              </a:rPr>
              <a:t>기간 </a:t>
            </a:r>
            <a:r>
              <a:rPr lang="en-US" altLang="ko-KR" sz="900" b="0" u="sng">
                <a:solidFill>
                  <a:srgbClr val="FF0000"/>
                </a:solidFill>
              </a:rPr>
              <a:t>: 2006.06.17 ~ 2006.06.17</a:t>
            </a:r>
          </a:p>
          <a:p>
            <a:pPr eaLnBrk="1" hangingPunct="1">
              <a:spcBef>
                <a:spcPct val="0"/>
              </a:spcBef>
            </a:pPr>
            <a:endParaRPr lang="en-US" altLang="ko-KR" sz="900" b="0"/>
          </a:p>
          <a:p>
            <a:pPr eaLnBrk="1" hangingPunct="1">
              <a:spcBef>
                <a:spcPct val="0"/>
              </a:spcBef>
            </a:pPr>
            <a:r>
              <a:rPr lang="ko-KR" altLang="en-US" sz="900" b="0"/>
              <a:t>이벤트 내용이 들어가는 곳</a:t>
            </a:r>
            <a:endParaRPr lang="ja-JP" altLang="en-US" sz="900" b="0"/>
          </a:p>
        </p:txBody>
      </p:sp>
      <p:sp>
        <p:nvSpPr>
          <p:cNvPr id="6184" name="Rectangle 40"/>
          <p:cNvSpPr>
            <a:spLocks noChangeArrowheads="1"/>
          </p:cNvSpPr>
          <p:nvPr/>
        </p:nvSpPr>
        <p:spPr bwMode="auto">
          <a:xfrm>
            <a:off x="3851275" y="5014913"/>
            <a:ext cx="1268413" cy="7493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838200">
              <a:spcBef>
                <a:spcPct val="0"/>
              </a:spcBef>
            </a:pPr>
            <a:r>
              <a:rPr lang="en-US" altLang="ko-KR" sz="900" b="0"/>
              <a:t>Images</a:t>
            </a:r>
          </a:p>
        </p:txBody>
      </p:sp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5480050" y="4908550"/>
            <a:ext cx="1047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900" b="0"/>
              <a:t>■ </a:t>
            </a:r>
            <a:r>
              <a:rPr lang="ko-KR" altLang="en-US" sz="900" b="0"/>
              <a:t>이벤트 타이틀</a:t>
            </a:r>
            <a:endParaRPr lang="en-US" altLang="ja-JP" sz="900" b="0"/>
          </a:p>
        </p:txBody>
      </p:sp>
      <p:sp>
        <p:nvSpPr>
          <p:cNvPr id="6186" name="Text Box 42"/>
          <p:cNvSpPr txBox="1">
            <a:spLocks noChangeArrowheads="1"/>
          </p:cNvSpPr>
          <p:nvPr/>
        </p:nvSpPr>
        <p:spPr bwMode="auto">
          <a:xfrm>
            <a:off x="5457825" y="5213350"/>
            <a:ext cx="2027238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900" b="0" u="sng">
                <a:solidFill>
                  <a:srgbClr val="FF0000"/>
                </a:solidFill>
              </a:rPr>
              <a:t>■ </a:t>
            </a:r>
            <a:r>
              <a:rPr lang="ko-KR" altLang="en-US" sz="900" b="0" u="sng">
                <a:solidFill>
                  <a:srgbClr val="FF0000"/>
                </a:solidFill>
              </a:rPr>
              <a:t>기간 </a:t>
            </a:r>
            <a:r>
              <a:rPr lang="en-US" altLang="ko-KR" sz="900" b="0" u="sng">
                <a:solidFill>
                  <a:srgbClr val="FF0000"/>
                </a:solidFill>
              </a:rPr>
              <a:t>: 2006.06.17 ~ 2006.06.17</a:t>
            </a:r>
          </a:p>
          <a:p>
            <a:pPr eaLnBrk="1" hangingPunct="1">
              <a:spcBef>
                <a:spcPct val="0"/>
              </a:spcBef>
            </a:pPr>
            <a:endParaRPr lang="en-US" altLang="ko-KR" sz="900" b="0"/>
          </a:p>
          <a:p>
            <a:pPr eaLnBrk="1" hangingPunct="1">
              <a:spcBef>
                <a:spcPct val="0"/>
              </a:spcBef>
            </a:pPr>
            <a:r>
              <a:rPr lang="ko-KR" altLang="en-US" sz="900" b="0"/>
              <a:t>이벤트 내용이 들어가는 곳</a:t>
            </a:r>
            <a:endParaRPr lang="ja-JP" altLang="en-US" sz="900" b="0"/>
          </a:p>
        </p:txBody>
      </p:sp>
      <p:sp>
        <p:nvSpPr>
          <p:cNvPr id="6187" name="Line 43"/>
          <p:cNvSpPr>
            <a:spLocks noChangeShapeType="1"/>
          </p:cNvSpPr>
          <p:nvPr/>
        </p:nvSpPr>
        <p:spPr bwMode="auto">
          <a:xfrm flipV="1">
            <a:off x="3635375" y="5878513"/>
            <a:ext cx="4392613" cy="238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88" name="Text Box 44"/>
          <p:cNvSpPr txBox="1">
            <a:spLocks noChangeArrowheads="1"/>
          </p:cNvSpPr>
          <p:nvPr/>
        </p:nvSpPr>
        <p:spPr bwMode="auto">
          <a:xfrm>
            <a:off x="6767513" y="1897063"/>
            <a:ext cx="5302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 b="0">
                <a:solidFill>
                  <a:srgbClr val="CC3300"/>
                </a:solidFill>
              </a:rPr>
              <a:t>[</a:t>
            </a:r>
            <a:r>
              <a:rPr lang="ko-KR" altLang="en-US" sz="900" b="0">
                <a:solidFill>
                  <a:srgbClr val="CC3300"/>
                </a:solidFill>
              </a:rPr>
              <a:t>진행중</a:t>
            </a:r>
            <a:r>
              <a:rPr lang="en-US" altLang="ko-KR" sz="900" b="0">
                <a:solidFill>
                  <a:srgbClr val="CC3300"/>
                </a:solidFill>
              </a:rPr>
              <a:t>]</a:t>
            </a:r>
          </a:p>
        </p:txBody>
      </p:sp>
      <p:sp>
        <p:nvSpPr>
          <p:cNvPr id="6189" name="Text Box 49"/>
          <p:cNvSpPr txBox="1">
            <a:spLocks noChangeArrowheads="1"/>
          </p:cNvSpPr>
          <p:nvPr/>
        </p:nvSpPr>
        <p:spPr bwMode="auto">
          <a:xfrm>
            <a:off x="6732588" y="2852738"/>
            <a:ext cx="5302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 b="0">
                <a:solidFill>
                  <a:srgbClr val="CC3300"/>
                </a:solidFill>
              </a:rPr>
              <a:t>[</a:t>
            </a:r>
            <a:r>
              <a:rPr lang="ko-KR" altLang="en-US" sz="900" b="0">
                <a:solidFill>
                  <a:srgbClr val="CC3300"/>
                </a:solidFill>
              </a:rPr>
              <a:t>진행중</a:t>
            </a:r>
            <a:r>
              <a:rPr lang="en-US" altLang="ko-KR" sz="900" b="0">
                <a:solidFill>
                  <a:srgbClr val="CC3300"/>
                </a:solidFill>
              </a:rPr>
              <a:t>]</a:t>
            </a:r>
          </a:p>
        </p:txBody>
      </p:sp>
      <p:sp>
        <p:nvSpPr>
          <p:cNvPr id="6190" name="Rectangle 50"/>
          <p:cNvSpPr>
            <a:spLocks noChangeArrowheads="1"/>
          </p:cNvSpPr>
          <p:nvPr/>
        </p:nvSpPr>
        <p:spPr bwMode="auto">
          <a:xfrm>
            <a:off x="6011863" y="1557338"/>
            <a:ext cx="1008062" cy="288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900" b="0"/>
              <a:t>당첨자발표</a:t>
            </a:r>
          </a:p>
        </p:txBody>
      </p:sp>
      <p:sp>
        <p:nvSpPr>
          <p:cNvPr id="6191" name="Text Box 51"/>
          <p:cNvSpPr txBox="1">
            <a:spLocks noChangeArrowheads="1"/>
          </p:cNvSpPr>
          <p:nvPr/>
        </p:nvSpPr>
        <p:spPr bwMode="auto">
          <a:xfrm>
            <a:off x="6804025" y="3848100"/>
            <a:ext cx="5302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 b="0">
                <a:solidFill>
                  <a:srgbClr val="CC3300"/>
                </a:solidFill>
              </a:rPr>
              <a:t>[</a:t>
            </a:r>
            <a:r>
              <a:rPr lang="ko-KR" altLang="en-US" sz="900" b="0">
                <a:solidFill>
                  <a:srgbClr val="CC3300"/>
                </a:solidFill>
              </a:rPr>
              <a:t>진행중</a:t>
            </a:r>
            <a:r>
              <a:rPr lang="en-US" altLang="ko-KR" sz="900" b="0">
                <a:solidFill>
                  <a:srgbClr val="CC3300"/>
                </a:solidFill>
              </a:rPr>
              <a:t>]</a:t>
            </a:r>
          </a:p>
        </p:txBody>
      </p:sp>
      <p:sp>
        <p:nvSpPr>
          <p:cNvPr id="6192" name="Text Box 52"/>
          <p:cNvSpPr txBox="1">
            <a:spLocks noChangeArrowheads="1"/>
          </p:cNvSpPr>
          <p:nvPr/>
        </p:nvSpPr>
        <p:spPr bwMode="auto">
          <a:xfrm>
            <a:off x="6804025" y="4929188"/>
            <a:ext cx="5302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 b="0">
                <a:solidFill>
                  <a:srgbClr val="CC3300"/>
                </a:solidFill>
              </a:rPr>
              <a:t>[</a:t>
            </a:r>
            <a:r>
              <a:rPr lang="ko-KR" altLang="en-US" sz="900" b="0">
                <a:solidFill>
                  <a:srgbClr val="CC3300"/>
                </a:solidFill>
              </a:rPr>
              <a:t>진행중</a:t>
            </a:r>
            <a:r>
              <a:rPr lang="en-US" altLang="ko-KR" sz="900" b="0">
                <a:solidFill>
                  <a:srgbClr val="CC3300"/>
                </a:solidFill>
              </a:rPr>
              <a:t>]</a:t>
            </a:r>
          </a:p>
        </p:txBody>
      </p:sp>
      <p:sp>
        <p:nvSpPr>
          <p:cNvPr id="6193" name="Text Box 58"/>
          <p:cNvSpPr txBox="1">
            <a:spLocks noChangeArrowheads="1"/>
          </p:cNvSpPr>
          <p:nvPr/>
        </p:nvSpPr>
        <p:spPr bwMode="auto"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 b="0"/>
              <a:t>처음 오셨어요</a:t>
            </a:r>
            <a:r>
              <a:rPr lang="en-US" altLang="ko-KR" sz="800" b="0"/>
              <a:t>? </a:t>
            </a:r>
            <a:r>
              <a:rPr lang="ko-KR" altLang="en-US" sz="800" b="0"/>
              <a:t>반가워요</a:t>
            </a:r>
            <a:r>
              <a:rPr lang="en-US" altLang="ko-KR" sz="800" b="0"/>
              <a:t>.</a:t>
            </a:r>
          </a:p>
        </p:txBody>
      </p:sp>
      <p:sp>
        <p:nvSpPr>
          <p:cNvPr id="6194" name="Rectangle 59"/>
          <p:cNvSpPr>
            <a:spLocks noChangeArrowheads="1"/>
          </p:cNvSpPr>
          <p:nvPr/>
        </p:nvSpPr>
        <p:spPr bwMode="auto"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 b="0"/>
              <a:t>게임 다운로드</a:t>
            </a:r>
          </a:p>
        </p:txBody>
      </p:sp>
      <p:sp>
        <p:nvSpPr>
          <p:cNvPr id="6195" name="Rectangle 60"/>
          <p:cNvSpPr>
            <a:spLocks noChangeArrowheads="1"/>
          </p:cNvSpPr>
          <p:nvPr/>
        </p:nvSpPr>
        <p:spPr bwMode="auto"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 b="0"/>
              <a:t>초보자 가이드</a:t>
            </a:r>
          </a:p>
        </p:txBody>
      </p:sp>
      <p:sp>
        <p:nvSpPr>
          <p:cNvPr id="6196" name="Rectangle 61"/>
          <p:cNvSpPr>
            <a:spLocks noChangeArrowheads="1"/>
          </p:cNvSpPr>
          <p:nvPr/>
        </p:nvSpPr>
        <p:spPr bwMode="auto"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 b="0"/>
              <a:t>자주하는 질문</a:t>
            </a:r>
          </a:p>
        </p:txBody>
      </p:sp>
      <p:sp>
        <p:nvSpPr>
          <p:cNvPr id="6197" name="Rectangle 62"/>
          <p:cNvSpPr>
            <a:spLocks noChangeArrowheads="1"/>
          </p:cNvSpPr>
          <p:nvPr/>
        </p:nvSpPr>
        <p:spPr bwMode="auto"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en-US" altLang="ko-KR" sz="800" b="0"/>
              <a:t>1:1 </a:t>
            </a:r>
            <a:r>
              <a:rPr lang="ko-KR" altLang="en-US" sz="800" b="0"/>
              <a:t>문의</a:t>
            </a:r>
            <a:r>
              <a:rPr lang="en-US" altLang="ko-KR" sz="800" b="0"/>
              <a:t>&amp;</a:t>
            </a:r>
            <a:r>
              <a:rPr lang="ko-KR" altLang="en-US" sz="800" b="0"/>
              <a:t>답변</a:t>
            </a:r>
          </a:p>
        </p:txBody>
      </p:sp>
    </p:spTree>
    <p:extLst>
      <p:ext uri="{BB962C8B-B14F-4D97-AF65-F5344CB8AC3E}">
        <p14:creationId xmlns:p14="http://schemas.microsoft.com/office/powerpoint/2010/main" val="155194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 b="0"/>
              <a:t>/ </a:t>
            </a:r>
            <a:r>
              <a:rPr lang="ko-KR" altLang="en-US" sz="900" b="0"/>
              <a:t>새소식 </a:t>
            </a:r>
            <a:r>
              <a:rPr lang="en-US" altLang="ko-KR" sz="900" b="0"/>
              <a:t>&gt; </a:t>
            </a:r>
            <a:r>
              <a:rPr lang="ko-KR" altLang="en-US" sz="900" b="0"/>
              <a:t>이벤트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73025" y="2133600"/>
            <a:ext cx="241141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pPr marL="342900" indent="-342900"/>
            <a:endParaRPr lang="ko-KR" altLang="ko-KR" sz="800" b="0"/>
          </a:p>
        </p:txBody>
      </p:sp>
      <p:graphicFrame>
        <p:nvGraphicFramePr>
          <p:cNvPr id="335876" name="Group 4"/>
          <p:cNvGraphicFramePr>
            <a:graphicFrameLocks noGrp="1"/>
          </p:cNvGraphicFramePr>
          <p:nvPr/>
        </p:nvGraphicFramePr>
        <p:xfrm>
          <a:off x="2484438" y="692150"/>
          <a:ext cx="1079500" cy="1298635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2792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새소식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85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공지사항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1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업데이트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8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이벤트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6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보도자료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86" name="Text Box 18" descr="양방향 사선"/>
          <p:cNvSpPr txBox="1">
            <a:spLocks noChangeArrowheads="1"/>
          </p:cNvSpPr>
          <p:nvPr/>
        </p:nvSpPr>
        <p:spPr bwMode="auto">
          <a:xfrm>
            <a:off x="3635375" y="333375"/>
            <a:ext cx="1800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1000"/>
              <a:t>이벤트</a:t>
            </a:r>
          </a:p>
        </p:txBody>
      </p:sp>
      <p:sp>
        <p:nvSpPr>
          <p:cNvPr id="7187" name="Text Box 19" descr="양방향 사선"/>
          <p:cNvSpPr txBox="1">
            <a:spLocks noChangeArrowheads="1"/>
          </p:cNvSpPr>
          <p:nvPr/>
        </p:nvSpPr>
        <p:spPr bwMode="auto">
          <a:xfrm>
            <a:off x="3759200" y="688975"/>
            <a:ext cx="50609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ko-KR" altLang="ko-KR" sz="900" b="0"/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3706813" y="622300"/>
            <a:ext cx="5184775" cy="503238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7189" name="Text Box 21" descr="양방향 사선"/>
          <p:cNvSpPr txBox="1">
            <a:spLocks noChangeArrowheads="1"/>
          </p:cNvSpPr>
          <p:nvPr/>
        </p:nvSpPr>
        <p:spPr bwMode="auto">
          <a:xfrm>
            <a:off x="7308850" y="1196975"/>
            <a:ext cx="1482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ko-KR" sz="900" b="0">
                <a:solidFill>
                  <a:srgbClr val="339966"/>
                </a:solidFill>
              </a:rPr>
              <a:t>Home &gt; </a:t>
            </a:r>
            <a:r>
              <a:rPr lang="ko-KR" altLang="en-US" sz="900" b="0">
                <a:solidFill>
                  <a:srgbClr val="339966"/>
                </a:solidFill>
              </a:rPr>
              <a:t>새소식 </a:t>
            </a:r>
            <a:r>
              <a:rPr lang="en-US" altLang="ko-KR" sz="900" b="0">
                <a:solidFill>
                  <a:srgbClr val="339966"/>
                </a:solidFill>
              </a:rPr>
              <a:t>&gt; </a:t>
            </a:r>
            <a:r>
              <a:rPr lang="ko-KR" altLang="en-US" sz="900" b="0">
                <a:solidFill>
                  <a:srgbClr val="339966"/>
                </a:solidFill>
              </a:rPr>
              <a:t>이벤트</a:t>
            </a:r>
          </a:p>
        </p:txBody>
      </p:sp>
      <p:sp>
        <p:nvSpPr>
          <p:cNvPr id="7190" name="Rectangle 22"/>
          <p:cNvSpPr>
            <a:spLocks noChangeArrowheads="1"/>
          </p:cNvSpPr>
          <p:nvPr/>
        </p:nvSpPr>
        <p:spPr bwMode="auto">
          <a:xfrm>
            <a:off x="3779838" y="692150"/>
            <a:ext cx="457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r>
              <a:rPr lang="ko-KR" altLang="en-US" sz="800" b="0"/>
              <a:t>다양한 이벤트의 즐거움</a:t>
            </a:r>
            <a:r>
              <a:rPr lang="en-US" altLang="ko-KR" sz="800" b="0"/>
              <a:t>! 16Pounds </a:t>
            </a:r>
            <a:r>
              <a:rPr lang="ko-KR" altLang="en-US" sz="800" b="0"/>
              <a:t>이벤트</a:t>
            </a:r>
            <a:r>
              <a:rPr lang="en-US" altLang="ko-KR" sz="800" b="0"/>
              <a:t>!</a:t>
            </a:r>
            <a:br>
              <a:rPr lang="en-US" altLang="ko-KR" sz="800" b="0"/>
            </a:br>
            <a:r>
              <a:rPr lang="en-US" altLang="ko-KR" sz="800" b="0"/>
              <a:t>16Pounds</a:t>
            </a:r>
            <a:r>
              <a:rPr lang="ko-KR" altLang="en-US" sz="800" b="0"/>
              <a:t>의 이벤트는 여기 모두 모였다</a:t>
            </a:r>
            <a:r>
              <a:rPr lang="en-US" altLang="ko-KR" sz="800" b="0"/>
              <a:t>!</a:t>
            </a:r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109538" y="2176463"/>
            <a:ext cx="2301875" cy="159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 b="0"/>
              <a:t>2. </a:t>
            </a:r>
            <a:r>
              <a:rPr lang="ko-KR" altLang="en-US" sz="900" b="0"/>
              <a:t>종료된 이벤트 </a:t>
            </a:r>
            <a:endParaRPr lang="ko-KR" altLang="en-US" sz="900" b="0">
              <a:solidFill>
                <a:srgbClr val="FF0066"/>
              </a:solidFill>
            </a:endParaRPr>
          </a:p>
          <a:p>
            <a:pPr eaLnBrk="1" hangingPunct="1"/>
            <a:r>
              <a:rPr lang="ko-KR" altLang="en-US" sz="900" b="0"/>
              <a:t>   </a:t>
            </a:r>
            <a:r>
              <a:rPr lang="en-US" altLang="ko-KR" sz="900" b="0"/>
              <a:t>1) </a:t>
            </a:r>
            <a:r>
              <a:rPr lang="ko-KR" altLang="en-US" sz="900" b="0"/>
              <a:t>이벤트 배너 </a:t>
            </a:r>
            <a:br>
              <a:rPr lang="ko-KR" altLang="en-US" sz="900" b="0"/>
            </a:br>
            <a:r>
              <a:rPr lang="ko-KR" altLang="en-US" sz="900" b="0"/>
              <a:t>   </a:t>
            </a:r>
            <a:r>
              <a:rPr lang="en-US" altLang="ko-KR" sz="900" b="0"/>
              <a:t>2) </a:t>
            </a:r>
            <a:r>
              <a:rPr lang="ko-KR" altLang="en-US" sz="900" b="0"/>
              <a:t>이벤트 타이틀</a:t>
            </a:r>
            <a:br>
              <a:rPr lang="ko-KR" altLang="en-US" sz="900" b="0"/>
            </a:br>
            <a:r>
              <a:rPr lang="ko-KR" altLang="en-US" sz="900" b="0"/>
              <a:t>   </a:t>
            </a:r>
            <a:r>
              <a:rPr lang="en-US" altLang="ko-KR" sz="900" b="0"/>
              <a:t>3) </a:t>
            </a:r>
            <a:r>
              <a:rPr lang="ko-KR" altLang="en-US" sz="900" b="0"/>
              <a:t>이벤트 기간 </a:t>
            </a:r>
            <a:br>
              <a:rPr lang="ko-KR" altLang="en-US" sz="900" b="0"/>
            </a:br>
            <a:r>
              <a:rPr lang="ko-KR" altLang="en-US" sz="900" b="0"/>
              <a:t>   </a:t>
            </a:r>
            <a:r>
              <a:rPr lang="en-US" altLang="ko-KR" sz="900" b="0"/>
              <a:t>4) </a:t>
            </a:r>
            <a:r>
              <a:rPr lang="ko-KR" altLang="en-US" sz="900" b="0"/>
              <a:t>이벤트 내용</a:t>
            </a:r>
            <a:br>
              <a:rPr lang="ko-KR" altLang="en-US" sz="900" b="0"/>
            </a:br>
            <a:r>
              <a:rPr lang="ko-KR" altLang="en-US" sz="900" b="0"/>
              <a:t>   </a:t>
            </a:r>
            <a:r>
              <a:rPr lang="en-US" altLang="ko-KR" sz="900" b="0"/>
              <a:t>5) </a:t>
            </a:r>
            <a:r>
              <a:rPr lang="en-US" altLang="ko-KR" sz="900" b="0">
                <a:latin typeface="Arial" charset="0"/>
              </a:rPr>
              <a:t>“</a:t>
            </a:r>
            <a:r>
              <a:rPr lang="ko-KR" altLang="en-US" sz="900" b="0"/>
              <a:t>종료</a:t>
            </a:r>
            <a:r>
              <a:rPr lang="ko-KR" altLang="en-US" sz="900" b="0">
                <a:latin typeface="Arial" charset="0"/>
              </a:rPr>
              <a:t>”</a:t>
            </a:r>
            <a:r>
              <a:rPr lang="ko-KR" altLang="en-US" sz="900" b="0"/>
              <a:t> 이미지 삽입 </a:t>
            </a:r>
            <a:r>
              <a:rPr lang="ko-KR" altLang="en-US" sz="900" b="0">
                <a:solidFill>
                  <a:srgbClr val="CC3300"/>
                </a:solidFill>
              </a:rPr>
              <a:t/>
            </a:r>
            <a:br>
              <a:rPr lang="ko-KR" altLang="en-US" sz="900" b="0">
                <a:solidFill>
                  <a:srgbClr val="CC3300"/>
                </a:solidFill>
              </a:rPr>
            </a:br>
            <a:r>
              <a:rPr lang="ko-KR" altLang="en-US" sz="900" b="0">
                <a:solidFill>
                  <a:srgbClr val="CC3300"/>
                </a:solidFill>
              </a:rPr>
              <a:t>   </a:t>
            </a:r>
            <a:r>
              <a:rPr lang="en-US" altLang="ko-KR" sz="900" b="0">
                <a:solidFill>
                  <a:srgbClr val="CC3300"/>
                </a:solidFill>
              </a:rPr>
              <a:t>6)  </a:t>
            </a:r>
            <a:r>
              <a:rPr lang="ko-KR" altLang="en-US" sz="900" b="0">
                <a:solidFill>
                  <a:srgbClr val="CC3300"/>
                </a:solidFill>
              </a:rPr>
              <a:t>당첨자 발표시 종료 옆에 당첨자 발표</a:t>
            </a:r>
            <a:br>
              <a:rPr lang="ko-KR" altLang="en-US" sz="900" b="0">
                <a:solidFill>
                  <a:srgbClr val="CC3300"/>
                </a:solidFill>
              </a:rPr>
            </a:br>
            <a:r>
              <a:rPr lang="ko-KR" altLang="en-US" sz="900" b="0">
                <a:solidFill>
                  <a:srgbClr val="CC3300"/>
                </a:solidFill>
              </a:rPr>
              <a:t>        아이콘 이미지 추가</a:t>
            </a:r>
          </a:p>
          <a:p>
            <a:pPr eaLnBrk="1" hangingPunct="1"/>
            <a:r>
              <a:rPr lang="ko-KR" altLang="en-US" sz="900" b="0">
                <a:solidFill>
                  <a:srgbClr val="CC3300"/>
                </a:solidFill>
              </a:rPr>
              <a:t>  </a:t>
            </a:r>
            <a:r>
              <a:rPr lang="en-US" altLang="ko-KR" sz="900" b="0"/>
              <a:t>7) </a:t>
            </a:r>
            <a:r>
              <a:rPr lang="ko-KR" altLang="en-US" sz="900" b="0"/>
              <a:t>당첨자 발표 추가시 당첨자 발표 </a:t>
            </a:r>
            <a:br>
              <a:rPr lang="ko-KR" altLang="en-US" sz="900" b="0"/>
            </a:br>
            <a:r>
              <a:rPr lang="ko-KR" altLang="en-US" sz="900" b="0"/>
              <a:t>      게시판 페이지로 이동</a:t>
            </a:r>
            <a:endParaRPr kumimoji="0" lang="ko-KR" altLang="en-US" sz="900" b="0"/>
          </a:p>
        </p:txBody>
      </p:sp>
      <p:sp>
        <p:nvSpPr>
          <p:cNvPr id="7192" name="Rectangle 24"/>
          <p:cNvSpPr>
            <a:spLocks noChangeArrowheads="1"/>
          </p:cNvSpPr>
          <p:nvPr/>
        </p:nvSpPr>
        <p:spPr bwMode="auto">
          <a:xfrm>
            <a:off x="3635375" y="6022975"/>
            <a:ext cx="4392613" cy="3587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838200">
              <a:spcBef>
                <a:spcPct val="0"/>
              </a:spcBef>
            </a:pPr>
            <a:r>
              <a:rPr lang="en-US" altLang="ko-KR" sz="900" b="0"/>
              <a:t>[</a:t>
            </a:r>
            <a:r>
              <a:rPr lang="ko-KR" altLang="en-US" sz="900" b="0"/>
              <a:t>처음</a:t>
            </a:r>
            <a:r>
              <a:rPr lang="en-US" altLang="ko-KR" sz="900" b="0"/>
              <a:t>][</a:t>
            </a:r>
            <a:r>
              <a:rPr lang="ko-KR" altLang="en-US" sz="900" b="0"/>
              <a:t>이전</a:t>
            </a:r>
            <a:r>
              <a:rPr lang="en-US" altLang="ko-KR" sz="900" b="0"/>
              <a:t>] 1 / 2 / 3 / 4 / 5 / 6 / 7 / 8 / 9 / 10 [</a:t>
            </a:r>
            <a:r>
              <a:rPr lang="ko-KR" altLang="en-US" sz="900" b="0"/>
              <a:t>다음</a:t>
            </a:r>
            <a:r>
              <a:rPr lang="en-US" altLang="ko-KR" sz="900" b="0"/>
              <a:t>][</a:t>
            </a:r>
            <a:r>
              <a:rPr lang="ko-KR" altLang="en-US" sz="900" b="0"/>
              <a:t>마지막</a:t>
            </a:r>
            <a:r>
              <a:rPr lang="en-US" altLang="ko-KR" sz="900" b="0"/>
              <a:t>]</a:t>
            </a:r>
          </a:p>
        </p:txBody>
      </p:sp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3851275" y="1990725"/>
            <a:ext cx="1268413" cy="7493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838200">
              <a:spcBef>
                <a:spcPct val="0"/>
              </a:spcBef>
            </a:pPr>
            <a:r>
              <a:rPr lang="en-US" altLang="ko-KR" sz="900" b="0"/>
              <a:t>Images</a:t>
            </a: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5313363" y="1901825"/>
            <a:ext cx="1047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900" b="0"/>
              <a:t>■ </a:t>
            </a:r>
            <a:r>
              <a:rPr lang="ko-KR" altLang="en-US" sz="900" b="0"/>
              <a:t>이벤트 타이틀</a:t>
            </a:r>
            <a:endParaRPr lang="en-US" altLang="ja-JP" sz="900" b="0"/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5291138" y="2206625"/>
            <a:ext cx="2027237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900" b="0" u="sng">
                <a:solidFill>
                  <a:srgbClr val="FF0000"/>
                </a:solidFill>
              </a:rPr>
              <a:t>■ </a:t>
            </a:r>
            <a:r>
              <a:rPr lang="ko-KR" altLang="en-US" sz="900" b="0" u="sng">
                <a:solidFill>
                  <a:srgbClr val="FF0000"/>
                </a:solidFill>
              </a:rPr>
              <a:t>기간 </a:t>
            </a:r>
            <a:r>
              <a:rPr lang="en-US" altLang="ko-KR" sz="900" b="0" u="sng">
                <a:solidFill>
                  <a:srgbClr val="FF0000"/>
                </a:solidFill>
              </a:rPr>
              <a:t>: 2006.06.17 ~ 2006.06.17</a:t>
            </a:r>
          </a:p>
          <a:p>
            <a:pPr eaLnBrk="1" hangingPunct="1">
              <a:spcBef>
                <a:spcPct val="0"/>
              </a:spcBef>
            </a:pPr>
            <a:endParaRPr lang="en-US" altLang="ko-KR" sz="900" b="0"/>
          </a:p>
          <a:p>
            <a:pPr eaLnBrk="1" hangingPunct="1">
              <a:spcBef>
                <a:spcPct val="0"/>
              </a:spcBef>
            </a:pPr>
            <a:r>
              <a:rPr lang="ko-KR" altLang="en-US" sz="900" b="0"/>
              <a:t>이벤트 내용이 들어가는 곳</a:t>
            </a:r>
            <a:endParaRPr lang="ja-JP" altLang="en-US" sz="900" b="0"/>
          </a:p>
        </p:txBody>
      </p:sp>
      <p:sp>
        <p:nvSpPr>
          <p:cNvPr id="7196" name="Line 28"/>
          <p:cNvSpPr>
            <a:spLocks noChangeShapeType="1"/>
          </p:cNvSpPr>
          <p:nvPr/>
        </p:nvSpPr>
        <p:spPr bwMode="auto">
          <a:xfrm>
            <a:off x="3706813" y="2854325"/>
            <a:ext cx="43211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97" name="Rectangle 29"/>
          <p:cNvSpPr>
            <a:spLocks noChangeArrowheads="1"/>
          </p:cNvSpPr>
          <p:nvPr/>
        </p:nvSpPr>
        <p:spPr bwMode="auto">
          <a:xfrm>
            <a:off x="3851275" y="2998788"/>
            <a:ext cx="1268413" cy="7493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838200">
              <a:spcBef>
                <a:spcPct val="0"/>
              </a:spcBef>
            </a:pPr>
            <a:r>
              <a:rPr lang="en-US" altLang="ko-KR" sz="900" b="0"/>
              <a:t>Images</a:t>
            </a:r>
          </a:p>
        </p:txBody>
      </p:sp>
      <p:sp>
        <p:nvSpPr>
          <p:cNvPr id="7198" name="Line 30"/>
          <p:cNvSpPr>
            <a:spLocks noChangeShapeType="1"/>
          </p:cNvSpPr>
          <p:nvPr/>
        </p:nvSpPr>
        <p:spPr bwMode="auto">
          <a:xfrm flipV="1">
            <a:off x="3706813" y="4872038"/>
            <a:ext cx="4392612" cy="238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99" name="Line 31"/>
          <p:cNvSpPr>
            <a:spLocks noChangeShapeType="1"/>
          </p:cNvSpPr>
          <p:nvPr/>
        </p:nvSpPr>
        <p:spPr bwMode="auto">
          <a:xfrm>
            <a:off x="3706813" y="3862388"/>
            <a:ext cx="439261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00" name="Rectangle 32"/>
          <p:cNvSpPr>
            <a:spLocks noChangeArrowheads="1"/>
          </p:cNvSpPr>
          <p:nvPr/>
        </p:nvSpPr>
        <p:spPr bwMode="auto">
          <a:xfrm>
            <a:off x="3851275" y="4006850"/>
            <a:ext cx="1268413" cy="7493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838200">
              <a:spcBef>
                <a:spcPct val="0"/>
              </a:spcBef>
            </a:pPr>
            <a:r>
              <a:rPr lang="en-US" altLang="ko-KR" sz="900" b="0"/>
              <a:t>Images</a:t>
            </a:r>
          </a:p>
        </p:txBody>
      </p:sp>
      <p:sp>
        <p:nvSpPr>
          <p:cNvPr id="7201" name="Line 33"/>
          <p:cNvSpPr>
            <a:spLocks noChangeShapeType="1"/>
          </p:cNvSpPr>
          <p:nvPr/>
        </p:nvSpPr>
        <p:spPr bwMode="auto">
          <a:xfrm>
            <a:off x="3705225" y="1847850"/>
            <a:ext cx="432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02" name="Rectangle 34"/>
          <p:cNvSpPr>
            <a:spLocks noChangeArrowheads="1"/>
          </p:cNvSpPr>
          <p:nvPr/>
        </p:nvSpPr>
        <p:spPr bwMode="auto">
          <a:xfrm>
            <a:off x="3779838" y="1557338"/>
            <a:ext cx="1079500" cy="288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900" b="0"/>
              <a:t>진행중인 이벤트</a:t>
            </a:r>
          </a:p>
        </p:txBody>
      </p:sp>
      <p:sp>
        <p:nvSpPr>
          <p:cNvPr id="7203" name="Rectangle 35"/>
          <p:cNvSpPr>
            <a:spLocks noChangeArrowheads="1"/>
          </p:cNvSpPr>
          <p:nvPr/>
        </p:nvSpPr>
        <p:spPr bwMode="auto">
          <a:xfrm>
            <a:off x="4932363" y="1557338"/>
            <a:ext cx="1008062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900" b="0"/>
              <a:t>종료된 이벤트</a:t>
            </a:r>
          </a:p>
        </p:txBody>
      </p:sp>
      <p:sp>
        <p:nvSpPr>
          <p:cNvPr id="7204" name="Text Box 36"/>
          <p:cNvSpPr txBox="1">
            <a:spLocks noChangeArrowheads="1"/>
          </p:cNvSpPr>
          <p:nvPr/>
        </p:nvSpPr>
        <p:spPr bwMode="auto">
          <a:xfrm>
            <a:off x="5364163" y="2925763"/>
            <a:ext cx="1047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900" b="0"/>
              <a:t>■ </a:t>
            </a:r>
            <a:r>
              <a:rPr lang="ko-KR" altLang="en-US" sz="900" b="0"/>
              <a:t>이벤트 타이틀</a:t>
            </a:r>
            <a:endParaRPr lang="en-US" altLang="ja-JP" sz="900" b="0"/>
          </a:p>
        </p:txBody>
      </p:sp>
      <p:sp>
        <p:nvSpPr>
          <p:cNvPr id="7205" name="Text Box 37"/>
          <p:cNvSpPr txBox="1">
            <a:spLocks noChangeArrowheads="1"/>
          </p:cNvSpPr>
          <p:nvPr/>
        </p:nvSpPr>
        <p:spPr bwMode="auto">
          <a:xfrm>
            <a:off x="5341938" y="3230563"/>
            <a:ext cx="2027237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900" b="0" u="sng">
                <a:solidFill>
                  <a:srgbClr val="FF0000"/>
                </a:solidFill>
              </a:rPr>
              <a:t>■ </a:t>
            </a:r>
            <a:r>
              <a:rPr lang="ko-KR" altLang="en-US" sz="900" b="0" u="sng">
                <a:solidFill>
                  <a:srgbClr val="FF0000"/>
                </a:solidFill>
              </a:rPr>
              <a:t>기간 </a:t>
            </a:r>
            <a:r>
              <a:rPr lang="en-US" altLang="ko-KR" sz="900" b="0" u="sng">
                <a:solidFill>
                  <a:srgbClr val="FF0000"/>
                </a:solidFill>
              </a:rPr>
              <a:t>: 2006.06.17 ~ 2006.06.17</a:t>
            </a:r>
          </a:p>
          <a:p>
            <a:pPr eaLnBrk="1" hangingPunct="1">
              <a:spcBef>
                <a:spcPct val="0"/>
              </a:spcBef>
            </a:pPr>
            <a:endParaRPr lang="en-US" altLang="ko-KR" sz="900" b="0"/>
          </a:p>
          <a:p>
            <a:pPr eaLnBrk="1" hangingPunct="1">
              <a:spcBef>
                <a:spcPct val="0"/>
              </a:spcBef>
            </a:pPr>
            <a:r>
              <a:rPr lang="ko-KR" altLang="en-US" sz="900" b="0"/>
              <a:t>이벤트 내용이 들어가는 곳</a:t>
            </a:r>
            <a:endParaRPr lang="ja-JP" altLang="en-US" sz="900" b="0"/>
          </a:p>
        </p:txBody>
      </p:sp>
      <p:sp>
        <p:nvSpPr>
          <p:cNvPr id="7206" name="Text Box 38"/>
          <p:cNvSpPr txBox="1">
            <a:spLocks noChangeArrowheads="1"/>
          </p:cNvSpPr>
          <p:nvPr/>
        </p:nvSpPr>
        <p:spPr bwMode="auto">
          <a:xfrm>
            <a:off x="5480050" y="3900488"/>
            <a:ext cx="1047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900" b="0"/>
              <a:t>■ </a:t>
            </a:r>
            <a:r>
              <a:rPr lang="ko-KR" altLang="en-US" sz="900" b="0"/>
              <a:t>이벤트 타이틀</a:t>
            </a:r>
            <a:endParaRPr lang="en-US" altLang="ja-JP" sz="900" b="0"/>
          </a:p>
        </p:txBody>
      </p:sp>
      <p:sp>
        <p:nvSpPr>
          <p:cNvPr id="7207" name="Text Box 39"/>
          <p:cNvSpPr txBox="1">
            <a:spLocks noChangeArrowheads="1"/>
          </p:cNvSpPr>
          <p:nvPr/>
        </p:nvSpPr>
        <p:spPr bwMode="auto">
          <a:xfrm>
            <a:off x="5457825" y="4205288"/>
            <a:ext cx="2027238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900" b="0" u="sng">
                <a:solidFill>
                  <a:srgbClr val="FF0000"/>
                </a:solidFill>
              </a:rPr>
              <a:t>■ </a:t>
            </a:r>
            <a:r>
              <a:rPr lang="ko-KR" altLang="en-US" sz="900" b="0" u="sng">
                <a:solidFill>
                  <a:srgbClr val="FF0000"/>
                </a:solidFill>
              </a:rPr>
              <a:t>기간 </a:t>
            </a:r>
            <a:r>
              <a:rPr lang="en-US" altLang="ko-KR" sz="900" b="0" u="sng">
                <a:solidFill>
                  <a:srgbClr val="FF0000"/>
                </a:solidFill>
              </a:rPr>
              <a:t>: 2006.06.17 ~ 2006.06.17</a:t>
            </a:r>
          </a:p>
          <a:p>
            <a:pPr eaLnBrk="1" hangingPunct="1">
              <a:spcBef>
                <a:spcPct val="0"/>
              </a:spcBef>
            </a:pPr>
            <a:endParaRPr lang="en-US" altLang="ko-KR" sz="900" b="0"/>
          </a:p>
          <a:p>
            <a:pPr eaLnBrk="1" hangingPunct="1">
              <a:spcBef>
                <a:spcPct val="0"/>
              </a:spcBef>
            </a:pPr>
            <a:r>
              <a:rPr lang="ko-KR" altLang="en-US" sz="900" b="0"/>
              <a:t>이벤트 내용이 들어가는 곳</a:t>
            </a:r>
            <a:endParaRPr lang="ja-JP" altLang="en-US" sz="900" b="0"/>
          </a:p>
        </p:txBody>
      </p:sp>
      <p:sp>
        <p:nvSpPr>
          <p:cNvPr id="7208" name="Rectangle 40"/>
          <p:cNvSpPr>
            <a:spLocks noChangeArrowheads="1"/>
          </p:cNvSpPr>
          <p:nvPr/>
        </p:nvSpPr>
        <p:spPr bwMode="auto">
          <a:xfrm>
            <a:off x="3851275" y="5014913"/>
            <a:ext cx="1268413" cy="7493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838200">
              <a:spcBef>
                <a:spcPct val="0"/>
              </a:spcBef>
            </a:pPr>
            <a:r>
              <a:rPr lang="en-US" altLang="ko-KR" sz="900" b="0"/>
              <a:t>Images</a:t>
            </a:r>
          </a:p>
        </p:txBody>
      </p:sp>
      <p:sp>
        <p:nvSpPr>
          <p:cNvPr id="7209" name="Text Box 41"/>
          <p:cNvSpPr txBox="1">
            <a:spLocks noChangeArrowheads="1"/>
          </p:cNvSpPr>
          <p:nvPr/>
        </p:nvSpPr>
        <p:spPr bwMode="auto">
          <a:xfrm>
            <a:off x="5480050" y="4908550"/>
            <a:ext cx="1047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900" b="0"/>
              <a:t>■ </a:t>
            </a:r>
            <a:r>
              <a:rPr lang="ko-KR" altLang="en-US" sz="900" b="0"/>
              <a:t>이벤트 타이틀</a:t>
            </a:r>
            <a:endParaRPr lang="en-US" altLang="ja-JP" sz="900" b="0"/>
          </a:p>
        </p:txBody>
      </p:sp>
      <p:sp>
        <p:nvSpPr>
          <p:cNvPr id="7210" name="Text Box 42"/>
          <p:cNvSpPr txBox="1">
            <a:spLocks noChangeArrowheads="1"/>
          </p:cNvSpPr>
          <p:nvPr/>
        </p:nvSpPr>
        <p:spPr bwMode="auto">
          <a:xfrm>
            <a:off x="5457825" y="5213350"/>
            <a:ext cx="2027238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382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900" b="0" u="sng">
                <a:solidFill>
                  <a:srgbClr val="FF0000"/>
                </a:solidFill>
              </a:rPr>
              <a:t>■ </a:t>
            </a:r>
            <a:r>
              <a:rPr lang="ko-KR" altLang="en-US" sz="900" b="0" u="sng">
                <a:solidFill>
                  <a:srgbClr val="FF0000"/>
                </a:solidFill>
              </a:rPr>
              <a:t>기간 </a:t>
            </a:r>
            <a:r>
              <a:rPr lang="en-US" altLang="ko-KR" sz="900" b="0" u="sng">
                <a:solidFill>
                  <a:srgbClr val="FF0000"/>
                </a:solidFill>
              </a:rPr>
              <a:t>: 2006.06.17 ~ 2006.06.17</a:t>
            </a:r>
          </a:p>
          <a:p>
            <a:pPr eaLnBrk="1" hangingPunct="1">
              <a:spcBef>
                <a:spcPct val="0"/>
              </a:spcBef>
            </a:pPr>
            <a:endParaRPr lang="en-US" altLang="ko-KR" sz="900" b="0"/>
          </a:p>
          <a:p>
            <a:pPr eaLnBrk="1" hangingPunct="1">
              <a:spcBef>
                <a:spcPct val="0"/>
              </a:spcBef>
            </a:pPr>
            <a:r>
              <a:rPr lang="ko-KR" altLang="en-US" sz="900" b="0"/>
              <a:t>이벤트 내용이 들어가는 곳</a:t>
            </a:r>
            <a:endParaRPr lang="ja-JP" altLang="en-US" sz="900" b="0"/>
          </a:p>
        </p:txBody>
      </p:sp>
      <p:sp>
        <p:nvSpPr>
          <p:cNvPr id="7211" name="Line 43"/>
          <p:cNvSpPr>
            <a:spLocks noChangeShapeType="1"/>
          </p:cNvSpPr>
          <p:nvPr/>
        </p:nvSpPr>
        <p:spPr bwMode="auto">
          <a:xfrm flipV="1">
            <a:off x="3635375" y="5878513"/>
            <a:ext cx="4392613" cy="238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12" name="Text Box 44"/>
          <p:cNvSpPr txBox="1">
            <a:spLocks noChangeArrowheads="1"/>
          </p:cNvSpPr>
          <p:nvPr/>
        </p:nvSpPr>
        <p:spPr bwMode="auto">
          <a:xfrm>
            <a:off x="6767513" y="1897063"/>
            <a:ext cx="4159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 b="0">
                <a:solidFill>
                  <a:srgbClr val="CC3300"/>
                </a:solidFill>
              </a:rPr>
              <a:t>[</a:t>
            </a:r>
            <a:r>
              <a:rPr lang="ko-KR" altLang="en-US" sz="900" b="0">
                <a:solidFill>
                  <a:srgbClr val="CC3300"/>
                </a:solidFill>
              </a:rPr>
              <a:t>종료</a:t>
            </a:r>
            <a:r>
              <a:rPr lang="en-US" altLang="ko-KR" sz="900" b="0">
                <a:solidFill>
                  <a:srgbClr val="CC3300"/>
                </a:solidFill>
              </a:rPr>
              <a:t>]</a:t>
            </a:r>
          </a:p>
        </p:txBody>
      </p:sp>
      <p:sp>
        <p:nvSpPr>
          <p:cNvPr id="7213" name="Text Box 49"/>
          <p:cNvSpPr txBox="1">
            <a:spLocks noChangeArrowheads="1"/>
          </p:cNvSpPr>
          <p:nvPr/>
        </p:nvSpPr>
        <p:spPr bwMode="auto">
          <a:xfrm>
            <a:off x="6732588" y="2852738"/>
            <a:ext cx="112871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 b="0">
                <a:solidFill>
                  <a:srgbClr val="CC3300"/>
                </a:solidFill>
              </a:rPr>
              <a:t>[</a:t>
            </a:r>
            <a:r>
              <a:rPr lang="ko-KR" altLang="en-US" sz="900" b="0">
                <a:solidFill>
                  <a:srgbClr val="CC3300"/>
                </a:solidFill>
              </a:rPr>
              <a:t>종료</a:t>
            </a:r>
            <a:r>
              <a:rPr lang="en-US" altLang="ko-KR" sz="900" b="0">
                <a:solidFill>
                  <a:srgbClr val="CC3300"/>
                </a:solidFill>
              </a:rPr>
              <a:t>] </a:t>
            </a:r>
            <a:r>
              <a:rPr lang="en-US" altLang="ko-KR" sz="900">
                <a:solidFill>
                  <a:srgbClr val="CC3300"/>
                </a:solidFill>
              </a:rPr>
              <a:t>[</a:t>
            </a:r>
            <a:r>
              <a:rPr lang="ko-KR" altLang="en-US" sz="900">
                <a:solidFill>
                  <a:srgbClr val="CC3300"/>
                </a:solidFill>
              </a:rPr>
              <a:t>당첨자발표</a:t>
            </a:r>
            <a:r>
              <a:rPr lang="en-US" altLang="ko-KR" sz="900">
                <a:solidFill>
                  <a:srgbClr val="CC3300"/>
                </a:solidFill>
              </a:rPr>
              <a:t>]</a:t>
            </a:r>
          </a:p>
        </p:txBody>
      </p:sp>
      <p:sp>
        <p:nvSpPr>
          <p:cNvPr id="7214" name="Rectangle 50"/>
          <p:cNvSpPr>
            <a:spLocks noChangeArrowheads="1"/>
          </p:cNvSpPr>
          <p:nvPr/>
        </p:nvSpPr>
        <p:spPr bwMode="auto">
          <a:xfrm>
            <a:off x="6011863" y="1557338"/>
            <a:ext cx="1008062" cy="288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900" b="0"/>
              <a:t>당첨자발표</a:t>
            </a:r>
          </a:p>
        </p:txBody>
      </p:sp>
      <p:sp>
        <p:nvSpPr>
          <p:cNvPr id="7215" name="Text Box 51"/>
          <p:cNvSpPr txBox="1">
            <a:spLocks noChangeArrowheads="1"/>
          </p:cNvSpPr>
          <p:nvPr/>
        </p:nvSpPr>
        <p:spPr bwMode="auto">
          <a:xfrm>
            <a:off x="6877050" y="3860800"/>
            <a:ext cx="112871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 b="0">
                <a:solidFill>
                  <a:srgbClr val="CC3300"/>
                </a:solidFill>
              </a:rPr>
              <a:t>[</a:t>
            </a:r>
            <a:r>
              <a:rPr lang="ko-KR" altLang="en-US" sz="900" b="0">
                <a:solidFill>
                  <a:srgbClr val="CC3300"/>
                </a:solidFill>
              </a:rPr>
              <a:t>종료</a:t>
            </a:r>
            <a:r>
              <a:rPr lang="en-US" altLang="ko-KR" sz="900" b="0">
                <a:solidFill>
                  <a:srgbClr val="CC3300"/>
                </a:solidFill>
              </a:rPr>
              <a:t>] </a:t>
            </a:r>
            <a:r>
              <a:rPr lang="en-US" altLang="ko-KR" sz="900">
                <a:solidFill>
                  <a:srgbClr val="CC3300"/>
                </a:solidFill>
              </a:rPr>
              <a:t>[</a:t>
            </a:r>
            <a:r>
              <a:rPr lang="ko-KR" altLang="en-US" sz="900">
                <a:solidFill>
                  <a:srgbClr val="CC3300"/>
                </a:solidFill>
              </a:rPr>
              <a:t>당첨자발표</a:t>
            </a:r>
            <a:r>
              <a:rPr lang="en-US" altLang="ko-KR" sz="900">
                <a:solidFill>
                  <a:srgbClr val="CC3300"/>
                </a:solidFill>
              </a:rPr>
              <a:t>]</a:t>
            </a:r>
          </a:p>
        </p:txBody>
      </p:sp>
      <p:sp>
        <p:nvSpPr>
          <p:cNvPr id="7216" name="Text Box 57"/>
          <p:cNvSpPr txBox="1">
            <a:spLocks noChangeArrowheads="1"/>
          </p:cNvSpPr>
          <p:nvPr/>
        </p:nvSpPr>
        <p:spPr bwMode="auto"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 b="0"/>
              <a:t>처음 오셨어요</a:t>
            </a:r>
            <a:r>
              <a:rPr lang="en-US" altLang="ko-KR" sz="800" b="0"/>
              <a:t>? </a:t>
            </a:r>
            <a:r>
              <a:rPr lang="ko-KR" altLang="en-US" sz="800" b="0"/>
              <a:t>반가워요</a:t>
            </a:r>
            <a:r>
              <a:rPr lang="en-US" altLang="ko-KR" sz="800" b="0"/>
              <a:t>.</a:t>
            </a:r>
          </a:p>
        </p:txBody>
      </p:sp>
      <p:sp>
        <p:nvSpPr>
          <p:cNvPr id="7217" name="Rectangle 58"/>
          <p:cNvSpPr>
            <a:spLocks noChangeArrowheads="1"/>
          </p:cNvSpPr>
          <p:nvPr/>
        </p:nvSpPr>
        <p:spPr bwMode="auto"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 b="0"/>
              <a:t>게임 다운로드</a:t>
            </a:r>
          </a:p>
        </p:txBody>
      </p:sp>
      <p:sp>
        <p:nvSpPr>
          <p:cNvPr id="7218" name="Rectangle 59"/>
          <p:cNvSpPr>
            <a:spLocks noChangeArrowheads="1"/>
          </p:cNvSpPr>
          <p:nvPr/>
        </p:nvSpPr>
        <p:spPr bwMode="auto"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 b="0"/>
              <a:t>초보자 가이드</a:t>
            </a:r>
          </a:p>
        </p:txBody>
      </p:sp>
      <p:sp>
        <p:nvSpPr>
          <p:cNvPr id="7219" name="Rectangle 60"/>
          <p:cNvSpPr>
            <a:spLocks noChangeArrowheads="1"/>
          </p:cNvSpPr>
          <p:nvPr/>
        </p:nvSpPr>
        <p:spPr bwMode="auto"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 b="0"/>
              <a:t>자주하는 질문</a:t>
            </a:r>
          </a:p>
        </p:txBody>
      </p:sp>
      <p:sp>
        <p:nvSpPr>
          <p:cNvPr id="7220" name="Rectangle 61"/>
          <p:cNvSpPr>
            <a:spLocks noChangeArrowheads="1"/>
          </p:cNvSpPr>
          <p:nvPr/>
        </p:nvSpPr>
        <p:spPr bwMode="auto"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en-US" altLang="ko-KR" sz="800" b="0"/>
              <a:t>1:1 </a:t>
            </a:r>
            <a:r>
              <a:rPr lang="ko-KR" altLang="en-US" sz="800" b="0"/>
              <a:t>문의</a:t>
            </a:r>
            <a:r>
              <a:rPr lang="en-US" altLang="ko-KR" sz="800" b="0"/>
              <a:t>&amp;</a:t>
            </a:r>
            <a:r>
              <a:rPr lang="ko-KR" altLang="en-US" sz="800" b="0"/>
              <a:t>답변</a:t>
            </a:r>
          </a:p>
        </p:txBody>
      </p:sp>
    </p:spTree>
    <p:extLst>
      <p:ext uri="{BB962C8B-B14F-4D97-AF65-F5344CB8AC3E}">
        <p14:creationId xmlns:p14="http://schemas.microsoft.com/office/powerpoint/2010/main" val="264754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 b="0"/>
              <a:t>/ </a:t>
            </a:r>
            <a:r>
              <a:rPr lang="ko-KR" altLang="en-US" sz="900" b="0"/>
              <a:t>새소식 </a:t>
            </a:r>
            <a:r>
              <a:rPr lang="en-US" altLang="ko-KR" sz="900" b="0"/>
              <a:t>&gt; </a:t>
            </a:r>
            <a:r>
              <a:rPr lang="ko-KR" altLang="en-US" sz="900" b="0"/>
              <a:t>이벤트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73025" y="2133600"/>
            <a:ext cx="241141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pPr marL="342900" indent="-342900"/>
            <a:endParaRPr lang="ko-KR" altLang="ko-KR" sz="800" b="0"/>
          </a:p>
        </p:txBody>
      </p:sp>
      <p:graphicFrame>
        <p:nvGraphicFramePr>
          <p:cNvPr id="336900" name="Group 4"/>
          <p:cNvGraphicFramePr>
            <a:graphicFrameLocks noGrp="1"/>
          </p:cNvGraphicFramePr>
          <p:nvPr/>
        </p:nvGraphicFramePr>
        <p:xfrm>
          <a:off x="2484438" y="692150"/>
          <a:ext cx="1079500" cy="1298635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2792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새소식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85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공지사항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1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업데이트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8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이벤트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6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보도자료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10" name="Text Box 18" descr="양방향 사선"/>
          <p:cNvSpPr txBox="1">
            <a:spLocks noChangeArrowheads="1"/>
          </p:cNvSpPr>
          <p:nvPr/>
        </p:nvSpPr>
        <p:spPr bwMode="auto">
          <a:xfrm>
            <a:off x="3635375" y="333375"/>
            <a:ext cx="1800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1000"/>
              <a:t>이벤트 </a:t>
            </a:r>
          </a:p>
        </p:txBody>
      </p:sp>
      <p:sp>
        <p:nvSpPr>
          <p:cNvPr id="8211" name="Text Box 19" descr="양방향 사선"/>
          <p:cNvSpPr txBox="1">
            <a:spLocks noChangeArrowheads="1"/>
          </p:cNvSpPr>
          <p:nvPr/>
        </p:nvSpPr>
        <p:spPr bwMode="auto">
          <a:xfrm>
            <a:off x="3759200" y="688975"/>
            <a:ext cx="50609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ko-KR" altLang="ko-KR" sz="900" b="0"/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3706813" y="622300"/>
            <a:ext cx="5184775" cy="503238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8213" name="Text Box 21" descr="양방향 사선"/>
          <p:cNvSpPr txBox="1">
            <a:spLocks noChangeArrowheads="1"/>
          </p:cNvSpPr>
          <p:nvPr/>
        </p:nvSpPr>
        <p:spPr bwMode="auto">
          <a:xfrm>
            <a:off x="7308850" y="1196975"/>
            <a:ext cx="1482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ko-KR" sz="900" b="0">
                <a:solidFill>
                  <a:srgbClr val="339966"/>
                </a:solidFill>
              </a:rPr>
              <a:t>Home &gt; </a:t>
            </a:r>
            <a:r>
              <a:rPr lang="ko-KR" altLang="en-US" sz="900" b="0">
                <a:solidFill>
                  <a:srgbClr val="339966"/>
                </a:solidFill>
              </a:rPr>
              <a:t>새소식 </a:t>
            </a:r>
            <a:r>
              <a:rPr lang="en-US" altLang="ko-KR" sz="900" b="0">
                <a:solidFill>
                  <a:srgbClr val="339966"/>
                </a:solidFill>
              </a:rPr>
              <a:t>&gt; </a:t>
            </a:r>
            <a:r>
              <a:rPr lang="ko-KR" altLang="en-US" sz="900" b="0">
                <a:solidFill>
                  <a:srgbClr val="339966"/>
                </a:solidFill>
              </a:rPr>
              <a:t>이벤트</a:t>
            </a:r>
          </a:p>
        </p:txBody>
      </p:sp>
      <p:sp>
        <p:nvSpPr>
          <p:cNvPr id="8214" name="Rectangle 22"/>
          <p:cNvSpPr>
            <a:spLocks noChangeArrowheads="1"/>
          </p:cNvSpPr>
          <p:nvPr/>
        </p:nvSpPr>
        <p:spPr bwMode="auto">
          <a:xfrm>
            <a:off x="3779838" y="692150"/>
            <a:ext cx="457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r>
              <a:rPr lang="ko-KR" altLang="en-US" sz="800" b="0"/>
              <a:t>다양한 이벤트의 즐거움</a:t>
            </a:r>
            <a:r>
              <a:rPr lang="en-US" altLang="ko-KR" sz="800" b="0"/>
              <a:t>! 16Pounds </a:t>
            </a:r>
            <a:r>
              <a:rPr lang="ko-KR" altLang="en-US" sz="800" b="0"/>
              <a:t>이벤트</a:t>
            </a:r>
            <a:r>
              <a:rPr lang="en-US" altLang="ko-KR" sz="800" b="0"/>
              <a:t>!</a:t>
            </a:r>
            <a:br>
              <a:rPr lang="en-US" altLang="ko-KR" sz="800" b="0"/>
            </a:br>
            <a:r>
              <a:rPr lang="en-US" altLang="ko-KR" sz="800" b="0"/>
              <a:t>16Pounds</a:t>
            </a:r>
            <a:r>
              <a:rPr lang="ko-KR" altLang="en-US" sz="800" b="0"/>
              <a:t>의 이벤트는 여기 모두 모였다</a:t>
            </a:r>
            <a:r>
              <a:rPr lang="en-US" altLang="ko-KR" sz="800" b="0"/>
              <a:t>!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109538" y="2176463"/>
            <a:ext cx="230187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900" b="0"/>
              <a:t>3. </a:t>
            </a:r>
            <a:r>
              <a:rPr kumimoji="0" lang="ko-KR" altLang="en-US" sz="900" b="0"/>
              <a:t>당첨자 발표 </a:t>
            </a:r>
            <a:r>
              <a:rPr kumimoji="0" lang="en-US" altLang="ko-KR" sz="900" b="0"/>
              <a:t>(</a:t>
            </a:r>
            <a:r>
              <a:rPr kumimoji="0" lang="ko-KR" altLang="en-US" sz="900" b="0"/>
              <a:t>목록</a:t>
            </a:r>
            <a:r>
              <a:rPr kumimoji="0" lang="en-US" altLang="ko-KR" sz="900" b="0"/>
              <a:t>)</a:t>
            </a:r>
            <a:br>
              <a:rPr kumimoji="0" lang="en-US" altLang="ko-KR" sz="900" b="0"/>
            </a:br>
            <a:r>
              <a:rPr kumimoji="0" lang="en-US" altLang="ko-KR" sz="900" b="0"/>
              <a:t/>
            </a:r>
            <a:br>
              <a:rPr kumimoji="0" lang="en-US" altLang="ko-KR" sz="900" b="0"/>
            </a:br>
            <a:r>
              <a:rPr kumimoji="0" lang="en-US" altLang="ko-KR" sz="900" b="0"/>
              <a:t>- </a:t>
            </a:r>
            <a:r>
              <a:rPr kumimoji="0" lang="ko-KR" altLang="en-US" sz="900" b="0"/>
              <a:t>이벤트 종료시 당첨자 발표 있는 게시물의 경우 게시판 리스트로 보여준다</a:t>
            </a:r>
            <a:r>
              <a:rPr kumimoji="0" lang="en-US" altLang="ko-KR" sz="900" b="0"/>
              <a:t>.</a:t>
            </a:r>
            <a:br>
              <a:rPr kumimoji="0" lang="en-US" altLang="ko-KR" sz="900" b="0"/>
            </a:br>
            <a:r>
              <a:rPr kumimoji="0" lang="en-US" altLang="ko-KR" sz="900" b="0"/>
              <a:t/>
            </a:r>
            <a:br>
              <a:rPr kumimoji="0" lang="en-US" altLang="ko-KR" sz="900" b="0"/>
            </a:br>
            <a:r>
              <a:rPr lang="en-US" altLang="ko-KR" sz="900" b="0"/>
              <a:t>- PAGE </a:t>
            </a:r>
            <a:r>
              <a:rPr lang="ko-KR" altLang="en-US" sz="900" b="0"/>
              <a:t>당 </a:t>
            </a:r>
            <a:r>
              <a:rPr lang="en-US" altLang="ko-KR" sz="900" b="0"/>
              <a:t>10</a:t>
            </a:r>
            <a:r>
              <a:rPr lang="ko-KR" altLang="en-US" sz="900" b="0"/>
              <a:t>개까지 등록일별 목록 제시</a:t>
            </a:r>
            <a:br>
              <a:rPr lang="ko-KR" altLang="en-US" sz="900" b="0"/>
            </a:br>
            <a:r>
              <a:rPr lang="ko-KR" altLang="en-US" sz="900" b="0"/>
              <a:t/>
            </a:r>
            <a:br>
              <a:rPr lang="ko-KR" altLang="en-US" sz="900" b="0"/>
            </a:br>
            <a:r>
              <a:rPr lang="en-US" altLang="ko-KR" sz="900" b="0"/>
              <a:t>- </a:t>
            </a:r>
            <a:r>
              <a:rPr lang="ko-KR" altLang="en-US" sz="900" b="0"/>
              <a:t>풀다운박스로 제목을 디폴트로하고</a:t>
            </a:r>
            <a:r>
              <a:rPr lang="en-US" altLang="ko-KR" sz="900" b="0"/>
              <a:t>, </a:t>
            </a:r>
            <a:r>
              <a:rPr lang="ko-KR" altLang="en-US" sz="900" b="0"/>
              <a:t>본문이 검색될 수 있도록 제작</a:t>
            </a:r>
            <a:br>
              <a:rPr lang="ko-KR" altLang="en-US" sz="900" b="0"/>
            </a:br>
            <a:r>
              <a:rPr lang="ko-KR" altLang="en-US" sz="900" b="0"/>
              <a:t/>
            </a:r>
            <a:br>
              <a:rPr lang="ko-KR" altLang="en-US" sz="900" b="0"/>
            </a:br>
            <a:r>
              <a:rPr lang="en-US" altLang="ko-KR" sz="900" b="0"/>
              <a:t>- </a:t>
            </a:r>
            <a:r>
              <a:rPr lang="ko-KR" altLang="en-US" sz="900" b="0"/>
              <a:t>제목 클릭시 상세 페이지로 이동</a:t>
            </a:r>
            <a:br>
              <a:rPr lang="ko-KR" altLang="en-US" sz="900" b="0"/>
            </a:br>
            <a:r>
              <a:rPr lang="ko-KR" altLang="en-US" sz="900" b="0"/>
              <a:t/>
            </a:r>
            <a:br>
              <a:rPr lang="ko-KR" altLang="en-US" sz="900" b="0"/>
            </a:br>
            <a:r>
              <a:rPr kumimoji="0" lang="en-US" altLang="ko-KR" sz="900" b="0"/>
              <a:t>-  </a:t>
            </a:r>
            <a:r>
              <a:rPr kumimoji="0" lang="ko-KR" altLang="en-US" sz="900" b="0"/>
              <a:t>등록일별기준으로 </a:t>
            </a:r>
            <a:r>
              <a:rPr kumimoji="0" lang="en-US" altLang="ko-KR" sz="900" b="0"/>
              <a:t>sort</a:t>
            </a:r>
            <a:br>
              <a:rPr kumimoji="0" lang="en-US" altLang="ko-KR" sz="900" b="0"/>
            </a:br>
            <a:r>
              <a:rPr kumimoji="0" lang="en-US" altLang="ko-KR" sz="900" b="0"/>
              <a:t/>
            </a:r>
            <a:br>
              <a:rPr kumimoji="0" lang="en-US" altLang="ko-KR" sz="900" b="0"/>
            </a:br>
            <a:r>
              <a:rPr kumimoji="0" lang="en-US" altLang="ko-KR" sz="900" b="0"/>
              <a:t>-  </a:t>
            </a:r>
            <a:r>
              <a:rPr kumimoji="0" lang="ko-KR" altLang="en-US" sz="900" b="0"/>
              <a:t>오늘 등록한 게시물에는 </a:t>
            </a:r>
            <a:r>
              <a:rPr kumimoji="0" lang="ko-KR" altLang="en-US" sz="900" b="0">
                <a:latin typeface="Arial" charset="0"/>
              </a:rPr>
              <a:t>“</a:t>
            </a:r>
            <a:r>
              <a:rPr kumimoji="0" lang="en-US" altLang="ko-KR" sz="900" b="0"/>
              <a:t>new</a:t>
            </a:r>
            <a:r>
              <a:rPr kumimoji="0" lang="en-US" altLang="ko-KR" sz="900" b="0">
                <a:latin typeface="Arial" charset="0"/>
              </a:rPr>
              <a:t>”</a:t>
            </a:r>
            <a:r>
              <a:rPr kumimoji="0" lang="ko-KR" altLang="en-US" sz="900" b="0"/>
              <a:t>이미지 </a:t>
            </a:r>
            <a:br>
              <a:rPr kumimoji="0" lang="ko-KR" altLang="en-US" sz="900" b="0"/>
            </a:br>
            <a:r>
              <a:rPr kumimoji="0" lang="ko-KR" altLang="en-US" sz="900" b="0"/>
              <a:t>   추가</a:t>
            </a:r>
            <a:r>
              <a:rPr kumimoji="0" lang="ko-KR" altLang="en-US" sz="800" b="0"/>
              <a:t> </a:t>
            </a:r>
          </a:p>
        </p:txBody>
      </p:sp>
      <p:sp>
        <p:nvSpPr>
          <p:cNvPr id="8216" name="Rectangle 34"/>
          <p:cNvSpPr>
            <a:spLocks noChangeArrowheads="1"/>
          </p:cNvSpPr>
          <p:nvPr/>
        </p:nvSpPr>
        <p:spPr bwMode="auto">
          <a:xfrm>
            <a:off x="3779838" y="1557338"/>
            <a:ext cx="1079500" cy="288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900" b="0"/>
              <a:t>진행중인 이벤트</a:t>
            </a:r>
          </a:p>
        </p:txBody>
      </p:sp>
      <p:sp>
        <p:nvSpPr>
          <p:cNvPr id="8217" name="Rectangle 35"/>
          <p:cNvSpPr>
            <a:spLocks noChangeArrowheads="1"/>
          </p:cNvSpPr>
          <p:nvPr/>
        </p:nvSpPr>
        <p:spPr bwMode="auto">
          <a:xfrm>
            <a:off x="4932363" y="1557338"/>
            <a:ext cx="1008062" cy="288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900" b="0"/>
              <a:t>종료된 이벤트</a:t>
            </a:r>
          </a:p>
        </p:txBody>
      </p:sp>
      <p:sp>
        <p:nvSpPr>
          <p:cNvPr id="8218" name="Rectangle 50"/>
          <p:cNvSpPr>
            <a:spLocks noChangeArrowheads="1"/>
          </p:cNvSpPr>
          <p:nvPr/>
        </p:nvSpPr>
        <p:spPr bwMode="auto">
          <a:xfrm>
            <a:off x="6011863" y="1557338"/>
            <a:ext cx="1008062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900" b="0"/>
              <a:t>당첨자발표</a:t>
            </a:r>
          </a:p>
        </p:txBody>
      </p:sp>
      <p:graphicFrame>
        <p:nvGraphicFramePr>
          <p:cNvPr id="337059" name="Group 163"/>
          <p:cNvGraphicFramePr>
            <a:graphicFrameLocks noGrp="1"/>
          </p:cNvGraphicFramePr>
          <p:nvPr/>
        </p:nvGraphicFramePr>
        <p:xfrm>
          <a:off x="3781425" y="2535238"/>
          <a:ext cx="4967288" cy="2127251"/>
        </p:xfrm>
        <a:graphic>
          <a:graphicData uri="http://schemas.openxmlformats.org/drawingml/2006/table">
            <a:tbl>
              <a:tblPr/>
              <a:tblGrid>
                <a:gridCol w="576263"/>
                <a:gridCol w="2663825"/>
                <a:gridCol w="1008062"/>
                <a:gridCol w="719138"/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번호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제목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등록일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조회수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이벤트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]16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파운드 이벤트 당첨자 발표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이벤트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]16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파운드 이벤트 당첨자 발표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이벤트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]16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파운드 이벤트 당첨자 발표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12345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71" name="Rectangle 113"/>
          <p:cNvSpPr>
            <a:spLocks noChangeArrowheads="1"/>
          </p:cNvSpPr>
          <p:nvPr/>
        </p:nvSpPr>
        <p:spPr bwMode="auto">
          <a:xfrm>
            <a:off x="7519988" y="5073650"/>
            <a:ext cx="939800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838200">
              <a:spcBef>
                <a:spcPct val="20000"/>
              </a:spcBef>
            </a:pPr>
            <a:endParaRPr lang="ko-KR" altLang="ko-KR" sz="900" b="0"/>
          </a:p>
        </p:txBody>
      </p:sp>
      <p:sp>
        <p:nvSpPr>
          <p:cNvPr id="8272" name="Rectangle 114"/>
          <p:cNvSpPr>
            <a:spLocks noChangeArrowheads="1"/>
          </p:cNvSpPr>
          <p:nvPr/>
        </p:nvSpPr>
        <p:spPr bwMode="auto">
          <a:xfrm>
            <a:off x="4403725" y="5073650"/>
            <a:ext cx="3116263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838200">
              <a:spcBef>
                <a:spcPct val="20000"/>
              </a:spcBef>
            </a:pPr>
            <a:endParaRPr lang="ko-KR" altLang="ko-KR" sz="900" b="0"/>
          </a:p>
        </p:txBody>
      </p:sp>
      <p:sp>
        <p:nvSpPr>
          <p:cNvPr id="8273" name="Rectangle 115"/>
          <p:cNvSpPr>
            <a:spLocks noChangeArrowheads="1"/>
          </p:cNvSpPr>
          <p:nvPr/>
        </p:nvSpPr>
        <p:spPr bwMode="auto">
          <a:xfrm>
            <a:off x="4187825" y="4986338"/>
            <a:ext cx="3887788" cy="3032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838200">
              <a:spcBef>
                <a:spcPct val="0"/>
              </a:spcBef>
            </a:pPr>
            <a:r>
              <a:rPr lang="en-US" altLang="ko-KR" sz="900" b="0"/>
              <a:t>[</a:t>
            </a:r>
            <a:r>
              <a:rPr lang="ko-KR" altLang="en-US" sz="900" b="0"/>
              <a:t>처음</a:t>
            </a:r>
            <a:r>
              <a:rPr lang="en-US" altLang="ko-KR" sz="900" b="0"/>
              <a:t>][</a:t>
            </a:r>
            <a:r>
              <a:rPr lang="ko-KR" altLang="en-US" sz="900" b="0"/>
              <a:t>이전</a:t>
            </a:r>
            <a:r>
              <a:rPr lang="en-US" altLang="ko-KR" sz="900" b="0"/>
              <a:t>] 1 / 2 / 3 / 4 / 5 / 6 / 7 / 8 / 9 / 10 [</a:t>
            </a:r>
            <a:r>
              <a:rPr lang="ko-KR" altLang="en-US" sz="900" b="0"/>
              <a:t>다음</a:t>
            </a:r>
            <a:r>
              <a:rPr lang="en-US" altLang="ko-KR" sz="900" b="0"/>
              <a:t>] [</a:t>
            </a:r>
            <a:r>
              <a:rPr lang="ko-KR" altLang="en-US" sz="900" b="0"/>
              <a:t>마지막</a:t>
            </a:r>
            <a:r>
              <a:rPr lang="en-US" altLang="ko-KR" sz="900" b="0"/>
              <a:t>]</a:t>
            </a:r>
          </a:p>
        </p:txBody>
      </p:sp>
      <p:sp>
        <p:nvSpPr>
          <p:cNvPr id="8274" name="Rectangle 116"/>
          <p:cNvSpPr>
            <a:spLocks noChangeArrowheads="1"/>
          </p:cNvSpPr>
          <p:nvPr/>
        </p:nvSpPr>
        <p:spPr bwMode="auto">
          <a:xfrm>
            <a:off x="3851275" y="1974850"/>
            <a:ext cx="8636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75" name="Rectangle 117"/>
          <p:cNvSpPr>
            <a:spLocks noChangeArrowheads="1"/>
          </p:cNvSpPr>
          <p:nvPr/>
        </p:nvSpPr>
        <p:spPr bwMode="auto">
          <a:xfrm>
            <a:off x="4786313" y="1974850"/>
            <a:ext cx="2016125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76" name="Rectangle 118"/>
          <p:cNvSpPr>
            <a:spLocks noChangeArrowheads="1"/>
          </p:cNvSpPr>
          <p:nvPr/>
        </p:nvSpPr>
        <p:spPr bwMode="auto">
          <a:xfrm>
            <a:off x="6875463" y="1974850"/>
            <a:ext cx="5762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77" name="Text Box 119"/>
          <p:cNvSpPr txBox="1">
            <a:spLocks noChangeArrowheads="1"/>
          </p:cNvSpPr>
          <p:nvPr/>
        </p:nvSpPr>
        <p:spPr bwMode="auto">
          <a:xfrm>
            <a:off x="3851275" y="2263775"/>
            <a:ext cx="79533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ko-KR" sz="900" b="0"/>
              <a:t> </a:t>
            </a:r>
            <a:r>
              <a:rPr lang="ko-KR" altLang="en-US" sz="900" b="0"/>
              <a:t>제목</a:t>
            </a:r>
            <a:r>
              <a:rPr lang="en-US" altLang="ko-KR" sz="900" b="0"/>
              <a:t>, </a:t>
            </a:r>
            <a:r>
              <a:rPr lang="ko-KR" altLang="en-US" sz="900" b="0"/>
              <a:t>본문</a:t>
            </a:r>
          </a:p>
        </p:txBody>
      </p:sp>
      <p:sp>
        <p:nvSpPr>
          <p:cNvPr id="8278" name="Text Box 120"/>
          <p:cNvSpPr txBox="1">
            <a:spLocks noChangeArrowheads="1"/>
          </p:cNvSpPr>
          <p:nvPr/>
        </p:nvSpPr>
        <p:spPr bwMode="auto">
          <a:xfrm>
            <a:off x="6948488" y="1962150"/>
            <a:ext cx="412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900" b="0"/>
              <a:t>검색</a:t>
            </a:r>
          </a:p>
        </p:txBody>
      </p:sp>
      <p:pic>
        <p:nvPicPr>
          <p:cNvPr id="8279" name="Picture 121" descr="combo_box_bt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1974850"/>
            <a:ext cx="2016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80" name="Text Box 148"/>
          <p:cNvSpPr txBox="1">
            <a:spLocks noChangeArrowheads="1"/>
          </p:cNvSpPr>
          <p:nvPr/>
        </p:nvSpPr>
        <p:spPr bwMode="auto"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 b="0"/>
              <a:t>처음 오셨어요</a:t>
            </a:r>
            <a:r>
              <a:rPr lang="en-US" altLang="ko-KR" sz="800" b="0"/>
              <a:t>? </a:t>
            </a:r>
            <a:r>
              <a:rPr lang="ko-KR" altLang="en-US" sz="800" b="0"/>
              <a:t>반가워요</a:t>
            </a:r>
            <a:r>
              <a:rPr lang="en-US" altLang="ko-KR" sz="800" b="0"/>
              <a:t>.</a:t>
            </a:r>
          </a:p>
        </p:txBody>
      </p:sp>
      <p:sp>
        <p:nvSpPr>
          <p:cNvPr id="8281" name="Rectangle 149"/>
          <p:cNvSpPr>
            <a:spLocks noChangeArrowheads="1"/>
          </p:cNvSpPr>
          <p:nvPr/>
        </p:nvSpPr>
        <p:spPr bwMode="auto"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 b="0"/>
              <a:t>게임 다운로드</a:t>
            </a:r>
          </a:p>
        </p:txBody>
      </p:sp>
      <p:sp>
        <p:nvSpPr>
          <p:cNvPr id="8282" name="Rectangle 150"/>
          <p:cNvSpPr>
            <a:spLocks noChangeArrowheads="1"/>
          </p:cNvSpPr>
          <p:nvPr/>
        </p:nvSpPr>
        <p:spPr bwMode="auto"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 b="0"/>
              <a:t>초보자 가이드</a:t>
            </a:r>
          </a:p>
        </p:txBody>
      </p:sp>
      <p:sp>
        <p:nvSpPr>
          <p:cNvPr id="8283" name="Rectangle 151"/>
          <p:cNvSpPr>
            <a:spLocks noChangeArrowheads="1"/>
          </p:cNvSpPr>
          <p:nvPr/>
        </p:nvSpPr>
        <p:spPr bwMode="auto"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 b="0"/>
              <a:t>자주하는 질문</a:t>
            </a:r>
          </a:p>
        </p:txBody>
      </p:sp>
      <p:sp>
        <p:nvSpPr>
          <p:cNvPr id="8284" name="Rectangle 152"/>
          <p:cNvSpPr>
            <a:spLocks noChangeArrowheads="1"/>
          </p:cNvSpPr>
          <p:nvPr/>
        </p:nvSpPr>
        <p:spPr bwMode="auto"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en-US" altLang="ko-KR" sz="800" b="0"/>
              <a:t>1:1 </a:t>
            </a:r>
            <a:r>
              <a:rPr lang="ko-KR" altLang="en-US" sz="800" b="0"/>
              <a:t>문의</a:t>
            </a:r>
            <a:r>
              <a:rPr lang="en-US" altLang="ko-KR" sz="800" b="0"/>
              <a:t>&amp;</a:t>
            </a:r>
            <a:r>
              <a:rPr lang="ko-KR" altLang="en-US" sz="800" b="0"/>
              <a:t>답변</a:t>
            </a:r>
          </a:p>
        </p:txBody>
      </p:sp>
      <p:sp>
        <p:nvSpPr>
          <p:cNvPr id="8285" name="Text Box 153"/>
          <p:cNvSpPr txBox="1">
            <a:spLocks noChangeArrowheads="1"/>
          </p:cNvSpPr>
          <p:nvPr/>
        </p:nvSpPr>
        <p:spPr bwMode="auto">
          <a:xfrm>
            <a:off x="6400800" y="2779713"/>
            <a:ext cx="331788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b="0">
                <a:latin typeface="Arial" charset="0"/>
              </a:rPr>
              <a:t>“</a:t>
            </a:r>
            <a:r>
              <a:rPr lang="en-US" altLang="ko-KR" sz="800" b="0"/>
              <a:t>new</a:t>
            </a:r>
            <a:r>
              <a:rPr lang="en-US" altLang="ko-KR" sz="800" b="0">
                <a:latin typeface="Arial" charset="0"/>
              </a:rPr>
              <a:t>”</a:t>
            </a:r>
            <a:endParaRPr lang="en-US" altLang="ko-KR" sz="800" b="0"/>
          </a:p>
        </p:txBody>
      </p:sp>
    </p:spTree>
    <p:extLst>
      <p:ext uri="{BB962C8B-B14F-4D97-AF65-F5344CB8AC3E}">
        <p14:creationId xmlns:p14="http://schemas.microsoft.com/office/powerpoint/2010/main" val="176279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 b="0"/>
              <a:t>/ </a:t>
            </a:r>
            <a:r>
              <a:rPr lang="ko-KR" altLang="en-US" sz="900" b="0"/>
              <a:t>새소식 </a:t>
            </a:r>
            <a:r>
              <a:rPr lang="en-US" altLang="ko-KR" sz="900" b="0"/>
              <a:t>&gt; </a:t>
            </a:r>
            <a:r>
              <a:rPr lang="ko-KR" altLang="en-US" sz="900" b="0"/>
              <a:t>이벤트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73025" y="2133600"/>
            <a:ext cx="241141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pPr marL="342900" indent="-342900"/>
            <a:endParaRPr lang="ko-KR" altLang="ko-KR" sz="800" b="0"/>
          </a:p>
        </p:txBody>
      </p:sp>
      <p:graphicFrame>
        <p:nvGraphicFramePr>
          <p:cNvPr id="331780" name="Group 4"/>
          <p:cNvGraphicFramePr>
            <a:graphicFrameLocks noGrp="1"/>
          </p:cNvGraphicFramePr>
          <p:nvPr/>
        </p:nvGraphicFramePr>
        <p:xfrm>
          <a:off x="2484438" y="692150"/>
          <a:ext cx="1079500" cy="1298635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2792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새소식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85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공지사항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1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업데이트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8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이벤트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6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보도자료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34" name="Text Box 18" descr="양방향 사선"/>
          <p:cNvSpPr txBox="1">
            <a:spLocks noChangeArrowheads="1"/>
          </p:cNvSpPr>
          <p:nvPr/>
        </p:nvSpPr>
        <p:spPr bwMode="auto">
          <a:xfrm>
            <a:off x="3635375" y="333375"/>
            <a:ext cx="1800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1000"/>
              <a:t>이벤트</a:t>
            </a:r>
          </a:p>
        </p:txBody>
      </p:sp>
      <p:sp>
        <p:nvSpPr>
          <p:cNvPr id="9235" name="Text Box 19" descr="양방향 사선"/>
          <p:cNvSpPr txBox="1">
            <a:spLocks noChangeArrowheads="1"/>
          </p:cNvSpPr>
          <p:nvPr/>
        </p:nvSpPr>
        <p:spPr bwMode="auto">
          <a:xfrm>
            <a:off x="3759200" y="688975"/>
            <a:ext cx="50609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ko-KR" altLang="ko-KR" sz="900" b="0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3706813" y="622300"/>
            <a:ext cx="5184775" cy="503238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9237" name="Text Box 21" descr="양방향 사선"/>
          <p:cNvSpPr txBox="1">
            <a:spLocks noChangeArrowheads="1"/>
          </p:cNvSpPr>
          <p:nvPr/>
        </p:nvSpPr>
        <p:spPr bwMode="auto">
          <a:xfrm>
            <a:off x="7308850" y="1196975"/>
            <a:ext cx="1482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ko-KR" sz="900" b="0">
                <a:solidFill>
                  <a:srgbClr val="339966"/>
                </a:solidFill>
              </a:rPr>
              <a:t>Home &gt; </a:t>
            </a:r>
            <a:r>
              <a:rPr lang="ko-KR" altLang="en-US" sz="900" b="0">
                <a:solidFill>
                  <a:srgbClr val="339966"/>
                </a:solidFill>
              </a:rPr>
              <a:t>새소식 </a:t>
            </a:r>
            <a:r>
              <a:rPr lang="en-US" altLang="ko-KR" sz="900" b="0">
                <a:solidFill>
                  <a:srgbClr val="339966"/>
                </a:solidFill>
              </a:rPr>
              <a:t>&gt; </a:t>
            </a:r>
            <a:r>
              <a:rPr lang="ko-KR" altLang="en-US" sz="900" b="0">
                <a:solidFill>
                  <a:srgbClr val="339966"/>
                </a:solidFill>
              </a:rPr>
              <a:t>이벤트</a:t>
            </a: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3779838" y="692150"/>
            <a:ext cx="457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r>
              <a:rPr lang="ko-KR" altLang="en-US" sz="800" b="0"/>
              <a:t>다양한 이벤트의 즐거움</a:t>
            </a:r>
            <a:r>
              <a:rPr lang="en-US" altLang="ko-KR" sz="800" b="0"/>
              <a:t>! 16Pounds </a:t>
            </a:r>
            <a:r>
              <a:rPr lang="ko-KR" altLang="en-US" sz="800" b="0"/>
              <a:t>이벤트</a:t>
            </a:r>
            <a:r>
              <a:rPr lang="en-US" altLang="ko-KR" sz="800" b="0"/>
              <a:t>!</a:t>
            </a:r>
            <a:br>
              <a:rPr lang="en-US" altLang="ko-KR" sz="800" b="0"/>
            </a:br>
            <a:r>
              <a:rPr lang="en-US" altLang="ko-KR" sz="800" b="0"/>
              <a:t>16Pounds</a:t>
            </a:r>
            <a:r>
              <a:rPr lang="ko-KR" altLang="en-US" sz="800" b="0"/>
              <a:t>의 이벤트는 여기 모두 모였다</a:t>
            </a:r>
            <a:r>
              <a:rPr lang="en-US" altLang="ko-KR" sz="800" b="0"/>
              <a:t>!</a:t>
            </a:r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109538" y="2176463"/>
            <a:ext cx="230187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ko-KR" altLang="en-US" sz="900" b="0"/>
              <a:t>이벤트 상세페이지</a:t>
            </a:r>
          </a:p>
          <a:p>
            <a:pPr eaLnBrk="1" hangingPunct="1">
              <a:buFontTx/>
              <a:buChar char="-"/>
            </a:pPr>
            <a:r>
              <a:rPr lang="ko-KR" altLang="en-US" sz="900" b="0"/>
              <a:t>로그인 후 댓글 달기 가능</a:t>
            </a:r>
            <a:br>
              <a:rPr lang="ko-KR" altLang="en-US" sz="900" b="0"/>
            </a:br>
            <a:r>
              <a:rPr lang="ko-KR" altLang="en-US" sz="900" b="0"/>
              <a:t/>
            </a:r>
            <a:br>
              <a:rPr lang="ko-KR" altLang="en-US" sz="900" b="0"/>
            </a:br>
            <a:r>
              <a:rPr lang="en-US" altLang="ko-KR" sz="900" b="0"/>
              <a:t>- </a:t>
            </a:r>
            <a:r>
              <a:rPr lang="ko-KR" altLang="en-US" sz="900" b="0"/>
              <a:t>목록 버튼 클릭시 목록 페이지로 이동</a:t>
            </a:r>
            <a:br>
              <a:rPr lang="ko-KR" altLang="en-US" sz="900" b="0"/>
            </a:br>
            <a:r>
              <a:rPr lang="ko-KR" altLang="en-US" sz="900" b="0"/>
              <a:t/>
            </a:r>
            <a:br>
              <a:rPr lang="ko-KR" altLang="en-US" sz="900" b="0"/>
            </a:br>
            <a:r>
              <a:rPr lang="en-US" altLang="ko-KR" sz="900" b="0"/>
              <a:t>- </a:t>
            </a:r>
            <a:r>
              <a:rPr lang="ko-KR" altLang="en-US" sz="900" b="0"/>
              <a:t>이전글과 다음글 버튼 클릭시 상세화면 이동</a:t>
            </a:r>
          </a:p>
          <a:p>
            <a:pPr eaLnBrk="1" hangingPunct="1">
              <a:buFontTx/>
              <a:buChar char="-"/>
            </a:pPr>
            <a:r>
              <a:rPr lang="ko-KR" altLang="en-US" sz="900" b="0"/>
              <a:t>댓글 달기 </a:t>
            </a:r>
            <a:br>
              <a:rPr lang="ko-KR" altLang="en-US" sz="900" b="0"/>
            </a:br>
            <a:r>
              <a:rPr lang="ko-KR" altLang="en-US" sz="900" b="0"/>
              <a:t/>
            </a:r>
            <a:br>
              <a:rPr lang="ko-KR" altLang="en-US" sz="900" b="0"/>
            </a:br>
            <a:r>
              <a:rPr lang="en-US" altLang="ko-KR" sz="900" b="0"/>
              <a:t>1)</a:t>
            </a:r>
            <a:r>
              <a:rPr lang="en-US" altLang="ko-KR" sz="900" b="0">
                <a:solidFill>
                  <a:srgbClr val="CC3300"/>
                </a:solidFill>
              </a:rPr>
              <a:t> </a:t>
            </a:r>
            <a:r>
              <a:rPr lang="ko-KR" altLang="en-US" sz="900" b="0"/>
              <a:t>댓글 의견 총 숫자 보여줌 </a:t>
            </a:r>
            <a:r>
              <a:rPr lang="en-US" altLang="ko-KR" sz="900" b="0"/>
              <a:t>(</a:t>
            </a:r>
            <a:r>
              <a:rPr lang="ko-KR" altLang="en-US" sz="900" b="0"/>
              <a:t>모든 게시판 댓글</a:t>
            </a:r>
            <a:r>
              <a:rPr lang="en-US" altLang="ko-KR" sz="900" b="0"/>
              <a:t>)</a:t>
            </a:r>
            <a:br>
              <a:rPr lang="en-US" altLang="ko-KR" sz="900" b="0"/>
            </a:br>
            <a:r>
              <a:rPr lang="en-US" altLang="ko-KR" sz="900" b="0"/>
              <a:t> </a:t>
            </a:r>
            <a:r>
              <a:rPr lang="en-US" altLang="ko-KR" sz="900" b="0">
                <a:solidFill>
                  <a:srgbClr val="CC3300"/>
                </a:solidFill>
              </a:rPr>
              <a:t>  </a:t>
            </a:r>
            <a:r>
              <a:rPr lang="ko-KR" altLang="en-US" sz="900" b="0">
                <a:solidFill>
                  <a:srgbClr val="CC3300"/>
                </a:solidFill>
              </a:rPr>
              <a:t>화살표 클릭후 전체 댓글 리스트 펼쳐짐</a:t>
            </a:r>
            <a:br>
              <a:rPr lang="ko-KR" altLang="en-US" sz="900" b="0">
                <a:solidFill>
                  <a:srgbClr val="CC3300"/>
                </a:solidFill>
              </a:rPr>
            </a:br>
            <a:r>
              <a:rPr lang="ko-KR" altLang="en-US" sz="900" b="0">
                <a:solidFill>
                  <a:srgbClr val="CC3300"/>
                </a:solidFill>
              </a:rPr>
              <a:t>  </a:t>
            </a:r>
            <a:r>
              <a:rPr lang="en-US" altLang="ko-KR" sz="900" b="0">
                <a:solidFill>
                  <a:srgbClr val="CC3300"/>
                </a:solidFill>
              </a:rPr>
              <a:t>(</a:t>
            </a:r>
            <a:r>
              <a:rPr lang="ko-KR" altLang="en-US" sz="900" b="0">
                <a:solidFill>
                  <a:srgbClr val="CC3300"/>
                </a:solidFill>
              </a:rPr>
              <a:t>이벤트 페이지만 적용</a:t>
            </a:r>
            <a:r>
              <a:rPr lang="en-US" altLang="ko-KR" sz="900" b="0">
                <a:solidFill>
                  <a:srgbClr val="CC3300"/>
                </a:solidFill>
              </a:rPr>
              <a:t>)</a:t>
            </a:r>
            <a:r>
              <a:rPr lang="en-US" altLang="ko-KR" sz="900" b="0"/>
              <a:t/>
            </a:r>
            <a:br>
              <a:rPr lang="en-US" altLang="ko-KR" sz="900" b="0"/>
            </a:br>
            <a:r>
              <a:rPr lang="en-US" altLang="ko-KR" sz="900" b="0"/>
              <a:t/>
            </a:r>
            <a:br>
              <a:rPr lang="en-US" altLang="ko-KR" sz="900" b="0"/>
            </a:br>
            <a:r>
              <a:rPr lang="en-US" altLang="ko-KR" sz="900" b="0"/>
              <a:t>2)  </a:t>
            </a:r>
            <a:r>
              <a:rPr lang="ko-KR" altLang="en-US" sz="900" b="0"/>
              <a:t>로그인 후 댓글 달기 가능</a:t>
            </a:r>
            <a:br>
              <a:rPr lang="ko-KR" altLang="en-US" sz="900" b="0"/>
            </a:br>
            <a:r>
              <a:rPr lang="ko-KR" altLang="en-US" sz="900" b="0"/>
              <a:t>비 로그인 시 </a:t>
            </a:r>
            <a:r>
              <a:rPr lang="en-US" altLang="ko-KR" sz="900" b="0"/>
              <a:t>Alert </a:t>
            </a:r>
            <a:r>
              <a:rPr lang="ko-KR" altLang="en-US" sz="900" b="0"/>
              <a:t>제시 </a:t>
            </a:r>
            <a:br>
              <a:rPr lang="ko-KR" altLang="en-US" sz="900" b="0"/>
            </a:br>
            <a:r>
              <a:rPr lang="ko-KR" altLang="en-US" sz="900" b="0"/>
              <a:t> </a:t>
            </a:r>
            <a:r>
              <a:rPr lang="ko-KR" altLang="en-US" sz="900" b="0">
                <a:latin typeface="Arial" charset="0"/>
              </a:rPr>
              <a:t>“</a:t>
            </a:r>
            <a:r>
              <a:rPr lang="ko-KR" altLang="en-US" sz="900" b="0"/>
              <a:t> 로그인이 필요합니다</a:t>
            </a:r>
            <a:r>
              <a:rPr lang="en-US" altLang="ko-KR" sz="900" b="0"/>
              <a:t>. </a:t>
            </a:r>
            <a:r>
              <a:rPr lang="ko-KR" altLang="en-US" sz="900" b="0"/>
              <a:t>로그인 페이지로 </a:t>
            </a:r>
            <a:br>
              <a:rPr lang="ko-KR" altLang="en-US" sz="900" b="0"/>
            </a:br>
            <a:r>
              <a:rPr lang="ko-KR" altLang="en-US" sz="900" b="0"/>
              <a:t>  이동합니다</a:t>
            </a:r>
            <a:r>
              <a:rPr lang="en-US" altLang="ko-KR" sz="900" b="0"/>
              <a:t>.</a:t>
            </a:r>
            <a:r>
              <a:rPr lang="en-US" altLang="ko-KR" sz="900" b="0">
                <a:latin typeface="Arial" charset="0"/>
              </a:rPr>
              <a:t>”</a:t>
            </a:r>
            <a:r>
              <a:rPr lang="en-US" altLang="ko-KR" sz="900" b="0"/>
              <a:t> </a:t>
            </a:r>
            <a:r>
              <a:rPr lang="en-US" altLang="ko-KR" sz="900" b="0">
                <a:sym typeface="Wingdings" pitchFamily="2" charset="2"/>
              </a:rPr>
              <a:t> </a:t>
            </a:r>
            <a:r>
              <a:rPr lang="ko-KR" altLang="en-US" sz="900" b="0">
                <a:sym typeface="Wingdings" pitchFamily="2" charset="2"/>
              </a:rPr>
              <a:t>로그인 페이지로 이동</a:t>
            </a:r>
            <a:br>
              <a:rPr lang="ko-KR" altLang="en-US" sz="900" b="0">
                <a:sym typeface="Wingdings" pitchFamily="2" charset="2"/>
              </a:rPr>
            </a:br>
            <a:r>
              <a:rPr lang="ko-KR" altLang="en-US" sz="900" b="0">
                <a:sym typeface="Wingdings" pitchFamily="2" charset="2"/>
              </a:rPr>
              <a:t> </a:t>
            </a:r>
            <a:br>
              <a:rPr lang="ko-KR" altLang="en-US" sz="900" b="0">
                <a:sym typeface="Wingdings" pitchFamily="2" charset="2"/>
              </a:rPr>
            </a:br>
            <a:r>
              <a:rPr lang="en-US" altLang="ko-KR" sz="900" b="0">
                <a:sym typeface="Wingdings" pitchFamily="2" charset="2"/>
              </a:rPr>
              <a:t>3) </a:t>
            </a:r>
            <a:r>
              <a:rPr lang="ko-KR" altLang="en-US" sz="900" b="0">
                <a:sym typeface="Wingdings" pitchFamily="2" charset="2"/>
              </a:rPr>
              <a:t>댓글 의견 작성 후 본인 아이디</a:t>
            </a:r>
            <a:r>
              <a:rPr lang="en-US" altLang="ko-KR" sz="900" b="0">
                <a:sym typeface="Wingdings" pitchFamily="2" charset="2"/>
              </a:rPr>
              <a:t>, </a:t>
            </a:r>
            <a:r>
              <a:rPr lang="ko-KR" altLang="en-US" sz="900" b="0">
                <a:sym typeface="Wingdings" pitchFamily="2" charset="2"/>
              </a:rPr>
              <a:t>일자 및 시간</a:t>
            </a:r>
            <a:r>
              <a:rPr lang="en-US" altLang="ko-KR" sz="900" b="0">
                <a:sym typeface="Wingdings" pitchFamily="2" charset="2"/>
              </a:rPr>
              <a:t>, </a:t>
            </a:r>
            <a:br>
              <a:rPr lang="en-US" altLang="ko-KR" sz="900" b="0">
                <a:sym typeface="Wingdings" pitchFamily="2" charset="2"/>
              </a:rPr>
            </a:br>
            <a:r>
              <a:rPr lang="ko-KR" altLang="en-US" sz="900" b="0">
                <a:sym typeface="Wingdings" pitchFamily="2" charset="2"/>
              </a:rPr>
              <a:t>의견순으로 배열</a:t>
            </a:r>
            <a:br>
              <a:rPr lang="ko-KR" altLang="en-US" sz="900" b="0">
                <a:sym typeface="Wingdings" pitchFamily="2" charset="2"/>
              </a:rPr>
            </a:br>
            <a:r>
              <a:rPr lang="ko-KR" altLang="en-US" sz="900" b="0">
                <a:sym typeface="Wingdings" pitchFamily="2" charset="2"/>
              </a:rPr>
              <a:t/>
            </a:r>
            <a:br>
              <a:rPr lang="ko-KR" altLang="en-US" sz="900" b="0">
                <a:sym typeface="Wingdings" pitchFamily="2" charset="2"/>
              </a:rPr>
            </a:br>
            <a:r>
              <a:rPr lang="en-US" altLang="ko-KR" sz="900" b="0">
                <a:sym typeface="Wingdings" pitchFamily="2" charset="2"/>
              </a:rPr>
              <a:t>4) </a:t>
            </a:r>
            <a:r>
              <a:rPr lang="ko-KR" altLang="en-US" sz="900" b="0">
                <a:sym typeface="Wingdings" pitchFamily="2" charset="2"/>
              </a:rPr>
              <a:t>본인글</a:t>
            </a:r>
            <a:r>
              <a:rPr lang="en-US" altLang="ko-KR" sz="900" b="0">
                <a:sym typeface="Wingdings" pitchFamily="2" charset="2"/>
              </a:rPr>
              <a:t>, </a:t>
            </a:r>
            <a:r>
              <a:rPr lang="ko-KR" altLang="en-US" sz="900" b="0">
                <a:sym typeface="Wingdings" pitchFamily="2" charset="2"/>
              </a:rPr>
              <a:t>운영자의 경우 댓글 삭제 가능</a:t>
            </a:r>
            <a:endParaRPr lang="ko-KR" altLang="en-US" sz="900" b="0"/>
          </a:p>
        </p:txBody>
      </p:sp>
      <p:graphicFrame>
        <p:nvGraphicFramePr>
          <p:cNvPr id="331848" name="Group 72"/>
          <p:cNvGraphicFramePr>
            <a:graphicFrameLocks noGrp="1"/>
          </p:cNvGraphicFramePr>
          <p:nvPr/>
        </p:nvGraphicFramePr>
        <p:xfrm>
          <a:off x="3995738" y="1628775"/>
          <a:ext cx="4572000" cy="2665413"/>
        </p:xfrm>
        <a:graphic>
          <a:graphicData uri="http://schemas.openxmlformats.org/drawingml/2006/table">
            <a:tbl>
              <a:tblPr/>
              <a:tblGrid>
                <a:gridCol w="457200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이벤트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|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클로즈베타 이벤트 큰잔치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~~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76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                            &lt;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내용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48" name="Rectangle 65"/>
          <p:cNvSpPr>
            <a:spLocks noChangeArrowheads="1"/>
          </p:cNvSpPr>
          <p:nvPr/>
        </p:nvSpPr>
        <p:spPr bwMode="auto">
          <a:xfrm>
            <a:off x="8143875" y="4437063"/>
            <a:ext cx="533400" cy="265112"/>
          </a:xfrm>
          <a:prstGeom prst="rect">
            <a:avLst/>
          </a:prstGeom>
          <a:solidFill>
            <a:srgbClr val="EAEAEA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1000" b="0"/>
              <a:t>목록</a:t>
            </a:r>
          </a:p>
        </p:txBody>
      </p:sp>
      <p:sp>
        <p:nvSpPr>
          <p:cNvPr id="9249" name="Rectangle 73"/>
          <p:cNvSpPr>
            <a:spLocks noChangeArrowheads="1"/>
          </p:cNvSpPr>
          <p:nvPr/>
        </p:nvSpPr>
        <p:spPr bwMode="auto">
          <a:xfrm>
            <a:off x="4140200" y="4797425"/>
            <a:ext cx="374491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b="0"/>
              <a:t>로그인 후 이용하여 주시기 바랍니다</a:t>
            </a:r>
            <a:r>
              <a:rPr lang="en-US" altLang="ko-KR" sz="900" b="0"/>
              <a:t>.</a:t>
            </a:r>
          </a:p>
        </p:txBody>
      </p:sp>
      <p:sp>
        <p:nvSpPr>
          <p:cNvPr id="9250" name="Rectangle 74"/>
          <p:cNvSpPr>
            <a:spLocks noChangeArrowheads="1"/>
          </p:cNvSpPr>
          <p:nvPr/>
        </p:nvSpPr>
        <p:spPr bwMode="auto">
          <a:xfrm>
            <a:off x="8027988" y="4797425"/>
            <a:ext cx="666750" cy="214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900" b="0"/>
              <a:t>댓글달기</a:t>
            </a:r>
          </a:p>
        </p:txBody>
      </p:sp>
      <p:graphicFrame>
        <p:nvGraphicFramePr>
          <p:cNvPr id="331852" name="Group 76"/>
          <p:cNvGraphicFramePr>
            <a:graphicFrameLocks noGrp="1"/>
          </p:cNvGraphicFramePr>
          <p:nvPr/>
        </p:nvGraphicFramePr>
        <p:xfrm>
          <a:off x="4135438" y="5435600"/>
          <a:ext cx="4037012" cy="228600"/>
        </p:xfrm>
        <a:graphic>
          <a:graphicData uri="http://schemas.openxmlformats.org/drawingml/2006/table">
            <a:tbl>
              <a:tblPr/>
              <a:tblGrid>
                <a:gridCol w="4037012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파우스트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 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[ 07/03(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 15:01:13 ]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 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1858" name="Group 82"/>
          <p:cNvGraphicFramePr>
            <a:graphicFrameLocks noGrp="1"/>
          </p:cNvGraphicFramePr>
          <p:nvPr/>
        </p:nvGraphicFramePr>
        <p:xfrm>
          <a:off x="4135438" y="5662613"/>
          <a:ext cx="4037012" cy="228600"/>
        </p:xfrm>
        <a:graphic>
          <a:graphicData uri="http://schemas.openxmlformats.org/drawingml/2006/table">
            <a:tbl>
              <a:tblPr/>
              <a:tblGrid>
                <a:gridCol w="4037012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난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PSP LCD PMP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만 받아가겟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...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ㅡㅡ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;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1864" name="Group 88"/>
          <p:cNvGraphicFramePr>
            <a:graphicFrameLocks noGrp="1"/>
          </p:cNvGraphicFramePr>
          <p:nvPr/>
        </p:nvGraphicFramePr>
        <p:xfrm>
          <a:off x="4135438" y="5949950"/>
          <a:ext cx="4037012" cy="228600"/>
        </p:xfrm>
        <a:graphic>
          <a:graphicData uri="http://schemas.openxmlformats.org/drawingml/2006/table">
            <a:tbl>
              <a:tblPr/>
              <a:tblGrid>
                <a:gridCol w="4037012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뻥축구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 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[ 07/03(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 14:59:58 ]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 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1870" name="Group 94"/>
          <p:cNvGraphicFramePr>
            <a:graphicFrameLocks noGrp="1"/>
          </p:cNvGraphicFramePr>
          <p:nvPr/>
        </p:nvGraphicFramePr>
        <p:xfrm>
          <a:off x="4135438" y="6154738"/>
          <a:ext cx="4037012" cy="228600"/>
        </p:xfrm>
        <a:graphic>
          <a:graphicData uri="http://schemas.openxmlformats.org/drawingml/2006/table">
            <a:tbl>
              <a:tblPr/>
              <a:tblGrid>
                <a:gridCol w="4037012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다 필요없스무니다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~^^;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팀가이스트 하나면 족해요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^0^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59" name="Line 100"/>
          <p:cNvSpPr>
            <a:spLocks noChangeShapeType="1"/>
          </p:cNvSpPr>
          <p:nvPr/>
        </p:nvSpPr>
        <p:spPr bwMode="auto">
          <a:xfrm>
            <a:off x="4140200" y="5084763"/>
            <a:ext cx="4535488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/>
          <a:lstStyle/>
          <a:p>
            <a:endParaRPr lang="ko-KR" altLang="en-US"/>
          </a:p>
        </p:txBody>
      </p:sp>
      <p:sp>
        <p:nvSpPr>
          <p:cNvPr id="9260" name="Text Box 101"/>
          <p:cNvSpPr txBox="1">
            <a:spLocks noChangeArrowheads="1"/>
          </p:cNvSpPr>
          <p:nvPr/>
        </p:nvSpPr>
        <p:spPr bwMode="auto">
          <a:xfrm>
            <a:off x="4140200" y="5145088"/>
            <a:ext cx="10080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/>
              <a:t>댓글의견 </a:t>
            </a:r>
            <a:r>
              <a:rPr lang="en-US" altLang="ko-KR" sz="900" b="0"/>
              <a:t>60</a:t>
            </a:r>
            <a:r>
              <a:rPr lang="ko-KR" altLang="en-US" sz="900" b="0"/>
              <a:t>개</a:t>
            </a:r>
          </a:p>
        </p:txBody>
      </p:sp>
      <p:sp>
        <p:nvSpPr>
          <p:cNvPr id="9261" name="Rectangle 102"/>
          <p:cNvSpPr>
            <a:spLocks noChangeArrowheads="1"/>
          </p:cNvSpPr>
          <p:nvPr/>
        </p:nvSpPr>
        <p:spPr bwMode="auto">
          <a:xfrm>
            <a:off x="7138988" y="5516563"/>
            <a:ext cx="169862" cy="152400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900" b="0"/>
              <a:t>X</a:t>
            </a:r>
          </a:p>
        </p:txBody>
      </p:sp>
      <p:sp>
        <p:nvSpPr>
          <p:cNvPr id="9262" name="Rectangle 103"/>
          <p:cNvSpPr>
            <a:spLocks noChangeArrowheads="1"/>
          </p:cNvSpPr>
          <p:nvPr/>
        </p:nvSpPr>
        <p:spPr bwMode="auto">
          <a:xfrm>
            <a:off x="7138988" y="5940425"/>
            <a:ext cx="169862" cy="152400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900" b="0"/>
              <a:t>X</a:t>
            </a:r>
          </a:p>
        </p:txBody>
      </p:sp>
      <p:sp>
        <p:nvSpPr>
          <p:cNvPr id="9263" name="Rectangle 109"/>
          <p:cNvSpPr>
            <a:spLocks noChangeArrowheads="1"/>
          </p:cNvSpPr>
          <p:nvPr/>
        </p:nvSpPr>
        <p:spPr bwMode="auto">
          <a:xfrm>
            <a:off x="5003800" y="5157788"/>
            <a:ext cx="215900" cy="152400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ko-KR" altLang="ko-KR" sz="900" b="0"/>
          </a:p>
        </p:txBody>
      </p:sp>
      <p:sp>
        <p:nvSpPr>
          <p:cNvPr id="9264" name="AutoShape 110"/>
          <p:cNvSpPr>
            <a:spLocks noChangeArrowheads="1"/>
          </p:cNvSpPr>
          <p:nvPr/>
        </p:nvSpPr>
        <p:spPr bwMode="auto">
          <a:xfrm rot="10800000">
            <a:off x="5003800" y="5229225"/>
            <a:ext cx="215900" cy="71438"/>
          </a:xfrm>
          <a:prstGeom prst="triangle">
            <a:avLst>
              <a:gd name="adj" fmla="val 50000"/>
            </a:avLst>
          </a:prstGeom>
          <a:solidFill>
            <a:srgbClr val="808080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9265" name="Text Box 117"/>
          <p:cNvSpPr txBox="1">
            <a:spLocks noChangeArrowheads="1"/>
          </p:cNvSpPr>
          <p:nvPr/>
        </p:nvSpPr>
        <p:spPr bwMode="auto">
          <a:xfrm>
            <a:off x="5292725" y="5084763"/>
            <a:ext cx="302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b="0">
                <a:solidFill>
                  <a:srgbClr val="CC3300"/>
                </a:solidFill>
              </a:rPr>
              <a:t># </a:t>
            </a:r>
            <a:r>
              <a:rPr lang="ko-KR" altLang="en-US" sz="800" b="0">
                <a:solidFill>
                  <a:srgbClr val="CC3300"/>
                </a:solidFill>
              </a:rPr>
              <a:t>댓글 의견 총 숫자 표기 </a:t>
            </a:r>
            <a:r>
              <a:rPr lang="en-US" altLang="ko-KR" sz="800" b="0">
                <a:solidFill>
                  <a:srgbClr val="CC3300"/>
                </a:solidFill>
              </a:rPr>
              <a:t>(</a:t>
            </a:r>
            <a:r>
              <a:rPr lang="ko-KR" altLang="en-US" sz="800" b="0">
                <a:solidFill>
                  <a:srgbClr val="CC3300"/>
                </a:solidFill>
              </a:rPr>
              <a:t>모든 게시판 댓글</a:t>
            </a:r>
            <a:r>
              <a:rPr lang="en-US" altLang="ko-KR" sz="800" b="0">
                <a:solidFill>
                  <a:srgbClr val="CC3300"/>
                </a:solidFill>
              </a:rPr>
              <a:t>) </a:t>
            </a:r>
            <a:br>
              <a:rPr lang="en-US" altLang="ko-KR" sz="800" b="0">
                <a:solidFill>
                  <a:srgbClr val="CC3300"/>
                </a:solidFill>
              </a:rPr>
            </a:br>
            <a:r>
              <a:rPr lang="en-US" altLang="ko-KR" sz="800" b="0">
                <a:solidFill>
                  <a:srgbClr val="CC3300"/>
                </a:solidFill>
              </a:rPr>
              <a:t>  </a:t>
            </a:r>
            <a:r>
              <a:rPr lang="ko-KR" altLang="en-US" sz="800" b="0">
                <a:solidFill>
                  <a:srgbClr val="CC3300"/>
                </a:solidFill>
              </a:rPr>
              <a:t>화살표 클릭후 전체 댓글 리스트 펼쳐짐 </a:t>
            </a:r>
            <a:r>
              <a:rPr lang="en-US" altLang="ko-KR" sz="800" b="0">
                <a:solidFill>
                  <a:srgbClr val="CC3300"/>
                </a:solidFill>
              </a:rPr>
              <a:t>(</a:t>
            </a:r>
            <a:r>
              <a:rPr lang="ko-KR" altLang="en-US" sz="800" b="0">
                <a:solidFill>
                  <a:srgbClr val="CC3300"/>
                </a:solidFill>
              </a:rPr>
              <a:t>이벤트 페이지만 적용</a:t>
            </a:r>
            <a:r>
              <a:rPr lang="en-US" altLang="ko-KR" sz="800" b="0">
                <a:solidFill>
                  <a:srgbClr val="CC3300"/>
                </a:solidFill>
              </a:rPr>
              <a:t>)</a:t>
            </a:r>
          </a:p>
        </p:txBody>
      </p:sp>
      <p:sp>
        <p:nvSpPr>
          <p:cNvPr id="9266" name="Text Box 118"/>
          <p:cNvSpPr txBox="1">
            <a:spLocks noChangeArrowheads="1"/>
          </p:cNvSpPr>
          <p:nvPr/>
        </p:nvSpPr>
        <p:spPr bwMode="auto"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 b="0"/>
              <a:t>처음 오셨어요</a:t>
            </a:r>
            <a:r>
              <a:rPr lang="en-US" altLang="ko-KR" sz="800" b="0"/>
              <a:t>? </a:t>
            </a:r>
            <a:r>
              <a:rPr lang="ko-KR" altLang="en-US" sz="800" b="0"/>
              <a:t>반가워요</a:t>
            </a:r>
            <a:r>
              <a:rPr lang="en-US" altLang="ko-KR" sz="800" b="0"/>
              <a:t>.</a:t>
            </a:r>
          </a:p>
        </p:txBody>
      </p:sp>
      <p:sp>
        <p:nvSpPr>
          <p:cNvPr id="9267" name="Rectangle 119"/>
          <p:cNvSpPr>
            <a:spLocks noChangeArrowheads="1"/>
          </p:cNvSpPr>
          <p:nvPr/>
        </p:nvSpPr>
        <p:spPr bwMode="auto"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 b="0"/>
              <a:t>게임 다운로드</a:t>
            </a:r>
          </a:p>
        </p:txBody>
      </p:sp>
      <p:sp>
        <p:nvSpPr>
          <p:cNvPr id="9268" name="Rectangle 120"/>
          <p:cNvSpPr>
            <a:spLocks noChangeArrowheads="1"/>
          </p:cNvSpPr>
          <p:nvPr/>
        </p:nvSpPr>
        <p:spPr bwMode="auto"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 b="0"/>
              <a:t>초보자 가이드</a:t>
            </a:r>
          </a:p>
        </p:txBody>
      </p:sp>
      <p:sp>
        <p:nvSpPr>
          <p:cNvPr id="9269" name="Rectangle 121"/>
          <p:cNvSpPr>
            <a:spLocks noChangeArrowheads="1"/>
          </p:cNvSpPr>
          <p:nvPr/>
        </p:nvSpPr>
        <p:spPr bwMode="auto"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 b="0"/>
              <a:t>자주하는 질문</a:t>
            </a:r>
          </a:p>
        </p:txBody>
      </p:sp>
      <p:sp>
        <p:nvSpPr>
          <p:cNvPr id="9270" name="Rectangle 122"/>
          <p:cNvSpPr>
            <a:spLocks noChangeArrowheads="1"/>
          </p:cNvSpPr>
          <p:nvPr/>
        </p:nvSpPr>
        <p:spPr bwMode="auto"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en-US" altLang="ko-KR" sz="800" b="0"/>
              <a:t>1:1 </a:t>
            </a:r>
            <a:r>
              <a:rPr lang="ko-KR" altLang="en-US" sz="800" b="0"/>
              <a:t>문의</a:t>
            </a:r>
            <a:r>
              <a:rPr lang="en-US" altLang="ko-KR" sz="800" b="0"/>
              <a:t>&amp;</a:t>
            </a:r>
            <a:r>
              <a:rPr lang="ko-KR" altLang="en-US" sz="800" b="0"/>
              <a:t>답변</a:t>
            </a:r>
          </a:p>
        </p:txBody>
      </p:sp>
      <p:sp>
        <p:nvSpPr>
          <p:cNvPr id="9271" name="Rectangle 123"/>
          <p:cNvSpPr>
            <a:spLocks noChangeArrowheads="1"/>
          </p:cNvSpPr>
          <p:nvPr/>
        </p:nvSpPr>
        <p:spPr bwMode="auto">
          <a:xfrm>
            <a:off x="179388" y="5805488"/>
            <a:ext cx="12192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en-US" altLang="ko-KR" sz="800" b="0">
                <a:solidFill>
                  <a:srgbClr val="CC3300"/>
                </a:solidFill>
              </a:rPr>
              <a:t>- HTML </a:t>
            </a:r>
            <a:r>
              <a:rPr lang="ko-KR" altLang="en-US" sz="800" b="0">
                <a:solidFill>
                  <a:srgbClr val="CC3300"/>
                </a:solidFill>
              </a:rPr>
              <a:t>가능하도록 제작</a:t>
            </a:r>
          </a:p>
        </p:txBody>
      </p:sp>
    </p:spTree>
    <p:extLst>
      <p:ext uri="{BB962C8B-B14F-4D97-AF65-F5344CB8AC3E}">
        <p14:creationId xmlns:p14="http://schemas.microsoft.com/office/powerpoint/2010/main" val="106175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 b="0"/>
              <a:t>/ </a:t>
            </a:r>
            <a:r>
              <a:rPr lang="ko-KR" altLang="en-US" sz="900" b="0"/>
              <a:t>새소식 </a:t>
            </a:r>
            <a:r>
              <a:rPr lang="en-US" altLang="ko-KR" sz="900" b="0"/>
              <a:t>&gt; </a:t>
            </a:r>
            <a:r>
              <a:rPr lang="ko-KR" altLang="en-US" sz="900" b="0"/>
              <a:t>이벤트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73025" y="2133600"/>
            <a:ext cx="241141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pPr marL="342900" indent="-342900"/>
            <a:endParaRPr lang="ko-KR" altLang="ko-KR" sz="800" b="0"/>
          </a:p>
        </p:txBody>
      </p:sp>
      <p:graphicFrame>
        <p:nvGraphicFramePr>
          <p:cNvPr id="332804" name="Group 4"/>
          <p:cNvGraphicFramePr>
            <a:graphicFrameLocks noGrp="1"/>
          </p:cNvGraphicFramePr>
          <p:nvPr/>
        </p:nvGraphicFramePr>
        <p:xfrm>
          <a:off x="2484438" y="692150"/>
          <a:ext cx="1079500" cy="1298635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2792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새소식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85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공지사항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1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업데이트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8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이벤트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6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보도자료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58" name="Text Box 18" descr="양방향 사선"/>
          <p:cNvSpPr txBox="1">
            <a:spLocks noChangeArrowheads="1"/>
          </p:cNvSpPr>
          <p:nvPr/>
        </p:nvSpPr>
        <p:spPr bwMode="auto">
          <a:xfrm>
            <a:off x="3635375" y="333375"/>
            <a:ext cx="1800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1000"/>
              <a:t>보도자료</a:t>
            </a:r>
          </a:p>
        </p:txBody>
      </p:sp>
      <p:sp>
        <p:nvSpPr>
          <p:cNvPr id="10259" name="Text Box 19" descr="양방향 사선"/>
          <p:cNvSpPr txBox="1">
            <a:spLocks noChangeArrowheads="1"/>
          </p:cNvSpPr>
          <p:nvPr/>
        </p:nvSpPr>
        <p:spPr bwMode="auto">
          <a:xfrm>
            <a:off x="3759200" y="688975"/>
            <a:ext cx="50609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ko-KR" altLang="ko-KR" sz="900" b="0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3706813" y="622300"/>
            <a:ext cx="5184775" cy="503238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10261" name="Text Box 21" descr="양방향 사선"/>
          <p:cNvSpPr txBox="1">
            <a:spLocks noChangeArrowheads="1"/>
          </p:cNvSpPr>
          <p:nvPr/>
        </p:nvSpPr>
        <p:spPr bwMode="auto">
          <a:xfrm>
            <a:off x="7251700" y="1196975"/>
            <a:ext cx="15970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ko-KR" sz="900" b="0">
                <a:solidFill>
                  <a:srgbClr val="339966"/>
                </a:solidFill>
              </a:rPr>
              <a:t>Home &gt; </a:t>
            </a:r>
            <a:r>
              <a:rPr lang="ko-KR" altLang="en-US" sz="900" b="0">
                <a:solidFill>
                  <a:srgbClr val="339966"/>
                </a:solidFill>
              </a:rPr>
              <a:t>새소식 </a:t>
            </a:r>
            <a:r>
              <a:rPr lang="en-US" altLang="ko-KR" sz="900" b="0">
                <a:solidFill>
                  <a:srgbClr val="339966"/>
                </a:solidFill>
              </a:rPr>
              <a:t>&gt; </a:t>
            </a:r>
            <a:r>
              <a:rPr lang="ko-KR" altLang="en-US" sz="900" b="0">
                <a:solidFill>
                  <a:srgbClr val="339966"/>
                </a:solidFill>
              </a:rPr>
              <a:t>보도자료</a:t>
            </a: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3779838" y="692150"/>
            <a:ext cx="45720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endParaRPr lang="ko-KR" altLang="ko-KR" sz="800" b="0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09538" y="2176463"/>
            <a:ext cx="23018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800" b="0"/>
          </a:p>
        </p:txBody>
      </p:sp>
      <p:sp>
        <p:nvSpPr>
          <p:cNvPr id="10264" name="Text Box 66" descr="양방향 사선"/>
          <p:cNvSpPr txBox="1">
            <a:spLocks noChangeArrowheads="1"/>
          </p:cNvSpPr>
          <p:nvPr/>
        </p:nvSpPr>
        <p:spPr bwMode="auto">
          <a:xfrm>
            <a:off x="3708400" y="692150"/>
            <a:ext cx="30797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900" b="0"/>
              <a:t>16Pounds </a:t>
            </a:r>
            <a:r>
              <a:rPr lang="ko-KR" altLang="en-US" sz="900" b="0"/>
              <a:t>관련된 보도자료를 보실 수 있습니다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sz="900" b="0"/>
              <a:t> 최신 보도자료와 새로운 경향을 신속하게 전해드립니다</a:t>
            </a:r>
            <a:r>
              <a:rPr lang="en-US" altLang="ko-KR" sz="900" b="0"/>
              <a:t>.</a:t>
            </a:r>
          </a:p>
        </p:txBody>
      </p:sp>
      <p:graphicFrame>
        <p:nvGraphicFramePr>
          <p:cNvPr id="332968" name="Group 168"/>
          <p:cNvGraphicFramePr>
            <a:graphicFrameLocks noGrp="1"/>
          </p:cNvGraphicFramePr>
          <p:nvPr/>
        </p:nvGraphicFramePr>
        <p:xfrm>
          <a:off x="4140200" y="1989138"/>
          <a:ext cx="4535488" cy="2127251"/>
        </p:xfrm>
        <a:graphic>
          <a:graphicData uri="http://schemas.openxmlformats.org/drawingml/2006/table">
            <a:tbl>
              <a:tblPr/>
              <a:tblGrid>
                <a:gridCol w="544513"/>
                <a:gridCol w="2263775"/>
                <a:gridCol w="936625"/>
                <a:gridCol w="790575"/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번호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제목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등록일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조회수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주간지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]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보도자료입니다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인터넷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]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보도자료입니다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조선일보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]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보도자료입니다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12345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17" name="Rectangle 129"/>
          <p:cNvSpPr>
            <a:spLocks noChangeArrowheads="1"/>
          </p:cNvSpPr>
          <p:nvPr/>
        </p:nvSpPr>
        <p:spPr bwMode="auto">
          <a:xfrm>
            <a:off x="7519988" y="4451350"/>
            <a:ext cx="939800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838200">
              <a:spcBef>
                <a:spcPct val="20000"/>
              </a:spcBef>
            </a:pPr>
            <a:endParaRPr lang="ko-KR" altLang="ko-KR" sz="900" b="0"/>
          </a:p>
        </p:txBody>
      </p:sp>
      <p:sp>
        <p:nvSpPr>
          <p:cNvPr id="10318" name="Rectangle 130"/>
          <p:cNvSpPr>
            <a:spLocks noChangeArrowheads="1"/>
          </p:cNvSpPr>
          <p:nvPr/>
        </p:nvSpPr>
        <p:spPr bwMode="auto">
          <a:xfrm>
            <a:off x="4403725" y="4451350"/>
            <a:ext cx="3116263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838200">
              <a:spcBef>
                <a:spcPct val="20000"/>
              </a:spcBef>
            </a:pPr>
            <a:endParaRPr lang="ko-KR" altLang="ko-KR" sz="900" b="0"/>
          </a:p>
        </p:txBody>
      </p:sp>
      <p:sp>
        <p:nvSpPr>
          <p:cNvPr id="10319" name="Rectangle 131"/>
          <p:cNvSpPr>
            <a:spLocks noChangeArrowheads="1"/>
          </p:cNvSpPr>
          <p:nvPr/>
        </p:nvSpPr>
        <p:spPr bwMode="auto">
          <a:xfrm>
            <a:off x="4546600" y="4292600"/>
            <a:ext cx="3116263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838200">
              <a:spcBef>
                <a:spcPct val="20000"/>
              </a:spcBef>
            </a:pPr>
            <a:endParaRPr lang="ko-KR" altLang="ko-KR" sz="900" b="0"/>
          </a:p>
        </p:txBody>
      </p:sp>
      <p:sp>
        <p:nvSpPr>
          <p:cNvPr id="10320" name="Rectangle 132"/>
          <p:cNvSpPr>
            <a:spLocks noChangeArrowheads="1"/>
          </p:cNvSpPr>
          <p:nvPr/>
        </p:nvSpPr>
        <p:spPr bwMode="auto">
          <a:xfrm>
            <a:off x="4187825" y="4364038"/>
            <a:ext cx="3887788" cy="3032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838200">
              <a:spcBef>
                <a:spcPct val="0"/>
              </a:spcBef>
            </a:pPr>
            <a:r>
              <a:rPr lang="en-US" altLang="ko-KR" sz="900" b="0"/>
              <a:t>[</a:t>
            </a:r>
            <a:r>
              <a:rPr lang="ko-KR" altLang="en-US" sz="900" b="0"/>
              <a:t>처음</a:t>
            </a:r>
            <a:r>
              <a:rPr lang="en-US" altLang="ko-KR" sz="900" b="0"/>
              <a:t>][</a:t>
            </a:r>
            <a:r>
              <a:rPr lang="ko-KR" altLang="en-US" sz="900" b="0"/>
              <a:t>이전</a:t>
            </a:r>
            <a:r>
              <a:rPr lang="en-US" altLang="ko-KR" sz="900" b="0"/>
              <a:t>] 1 / 2 / 3 / 4 / 5 / 6 / 7 / 8 / 9 / 10 [</a:t>
            </a:r>
            <a:r>
              <a:rPr lang="ko-KR" altLang="en-US" sz="900" b="0"/>
              <a:t>다음</a:t>
            </a:r>
            <a:r>
              <a:rPr lang="en-US" altLang="ko-KR" sz="900" b="0"/>
              <a:t>] [</a:t>
            </a:r>
            <a:r>
              <a:rPr lang="ko-KR" altLang="en-US" sz="900" b="0"/>
              <a:t>마지막</a:t>
            </a:r>
            <a:r>
              <a:rPr lang="en-US" altLang="ko-KR" sz="900" b="0"/>
              <a:t>]</a:t>
            </a:r>
          </a:p>
        </p:txBody>
      </p:sp>
      <p:sp>
        <p:nvSpPr>
          <p:cNvPr id="10321" name="Rectangle 133"/>
          <p:cNvSpPr>
            <a:spLocks noChangeArrowheads="1"/>
          </p:cNvSpPr>
          <p:nvPr/>
        </p:nvSpPr>
        <p:spPr bwMode="auto">
          <a:xfrm>
            <a:off x="4211638" y="1412875"/>
            <a:ext cx="8636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2" name="Rectangle 134"/>
          <p:cNvSpPr>
            <a:spLocks noChangeArrowheads="1"/>
          </p:cNvSpPr>
          <p:nvPr/>
        </p:nvSpPr>
        <p:spPr bwMode="auto">
          <a:xfrm>
            <a:off x="5146675" y="1412875"/>
            <a:ext cx="2016125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3" name="Rectangle 135"/>
          <p:cNvSpPr>
            <a:spLocks noChangeArrowheads="1"/>
          </p:cNvSpPr>
          <p:nvPr/>
        </p:nvSpPr>
        <p:spPr bwMode="auto">
          <a:xfrm>
            <a:off x="7235825" y="1412875"/>
            <a:ext cx="5762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4" name="Text Box 136"/>
          <p:cNvSpPr txBox="1">
            <a:spLocks noChangeArrowheads="1"/>
          </p:cNvSpPr>
          <p:nvPr/>
        </p:nvSpPr>
        <p:spPr bwMode="auto">
          <a:xfrm>
            <a:off x="4211638" y="1687513"/>
            <a:ext cx="795337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ko-KR" sz="900" b="0"/>
              <a:t> </a:t>
            </a:r>
            <a:r>
              <a:rPr lang="ko-KR" altLang="en-US" sz="900" b="0"/>
              <a:t>제목</a:t>
            </a:r>
            <a:r>
              <a:rPr lang="en-US" altLang="ko-KR" sz="900" b="0"/>
              <a:t>, </a:t>
            </a:r>
            <a:r>
              <a:rPr lang="ko-KR" altLang="en-US" sz="900" b="0"/>
              <a:t>본문</a:t>
            </a:r>
          </a:p>
        </p:txBody>
      </p:sp>
      <p:sp>
        <p:nvSpPr>
          <p:cNvPr id="10325" name="Text Box 137"/>
          <p:cNvSpPr txBox="1">
            <a:spLocks noChangeArrowheads="1"/>
          </p:cNvSpPr>
          <p:nvPr/>
        </p:nvSpPr>
        <p:spPr bwMode="auto">
          <a:xfrm>
            <a:off x="7308850" y="1400175"/>
            <a:ext cx="412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900" b="0"/>
              <a:t>검색</a:t>
            </a:r>
          </a:p>
        </p:txBody>
      </p:sp>
      <p:pic>
        <p:nvPicPr>
          <p:cNvPr id="10326" name="Picture 138" descr="combo_box_bt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1412875"/>
            <a:ext cx="2016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7" name="Text Box 147"/>
          <p:cNvSpPr txBox="1">
            <a:spLocks noChangeArrowheads="1"/>
          </p:cNvSpPr>
          <p:nvPr/>
        </p:nvSpPr>
        <p:spPr bwMode="auto">
          <a:xfrm>
            <a:off x="34925" y="2143125"/>
            <a:ext cx="2430463" cy="173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FontTx/>
              <a:buChar char="-"/>
            </a:pPr>
            <a:r>
              <a:rPr lang="ko-KR" altLang="en-US" sz="900" b="0"/>
              <a:t>매체분류 </a:t>
            </a:r>
            <a:r>
              <a:rPr lang="en-US" altLang="ko-KR" sz="900" b="0"/>
              <a:t>[] </a:t>
            </a:r>
            <a:r>
              <a:rPr lang="ko-KR" altLang="en-US" sz="900" b="0"/>
              <a:t>에 표기</a:t>
            </a:r>
            <a:br>
              <a:rPr lang="ko-KR" altLang="en-US" sz="900" b="0"/>
            </a:br>
            <a:r>
              <a:rPr lang="ko-KR" altLang="en-US" sz="900" b="0"/>
              <a:t/>
            </a:r>
            <a:br>
              <a:rPr lang="ko-KR" altLang="en-US" sz="900" b="0"/>
            </a:br>
            <a:r>
              <a:rPr lang="en-US" altLang="ko-KR" sz="900" b="0"/>
              <a:t>- PAGE </a:t>
            </a:r>
            <a:r>
              <a:rPr lang="ko-KR" altLang="en-US" sz="900" b="0"/>
              <a:t>당 </a:t>
            </a:r>
            <a:r>
              <a:rPr lang="en-US" altLang="ko-KR" sz="900" b="0"/>
              <a:t>10</a:t>
            </a:r>
            <a:r>
              <a:rPr lang="ko-KR" altLang="en-US" sz="900" b="0"/>
              <a:t>개까지 등록일별 목록 제시</a:t>
            </a:r>
            <a:br>
              <a:rPr lang="ko-KR" altLang="en-US" sz="900" b="0"/>
            </a:br>
            <a:r>
              <a:rPr lang="ko-KR" altLang="en-US" sz="900" b="0"/>
              <a:t/>
            </a:r>
            <a:br>
              <a:rPr lang="ko-KR" altLang="en-US" sz="900" b="0"/>
            </a:br>
            <a:r>
              <a:rPr lang="en-US" altLang="ko-KR" sz="900" b="0"/>
              <a:t>- </a:t>
            </a:r>
            <a:r>
              <a:rPr lang="ko-KR" altLang="en-US" sz="900" b="0"/>
              <a:t>풀다운박스로 제목을 디폴트로하고</a:t>
            </a:r>
            <a:r>
              <a:rPr lang="en-US" altLang="ko-KR" sz="900" b="0"/>
              <a:t>, </a:t>
            </a:r>
            <a:r>
              <a:rPr lang="ko-KR" altLang="en-US" sz="900" b="0"/>
              <a:t>본문이 </a:t>
            </a:r>
            <a:br>
              <a:rPr lang="ko-KR" altLang="en-US" sz="900" b="0"/>
            </a:br>
            <a:r>
              <a:rPr lang="ko-KR" altLang="en-US" sz="900" b="0"/>
              <a:t>  검색될 수 있도록 제작</a:t>
            </a:r>
            <a:br>
              <a:rPr lang="ko-KR" altLang="en-US" sz="900" b="0"/>
            </a:br>
            <a:r>
              <a:rPr lang="ko-KR" altLang="en-US" sz="900" b="0"/>
              <a:t/>
            </a:r>
            <a:br>
              <a:rPr lang="ko-KR" altLang="en-US" sz="900" b="0"/>
            </a:br>
            <a:r>
              <a:rPr lang="en-US" altLang="ko-KR" sz="900" b="0"/>
              <a:t>- </a:t>
            </a:r>
            <a:r>
              <a:rPr lang="ko-KR" altLang="en-US" sz="900" b="0"/>
              <a:t>제목 클릭시 상세 페이지로 이동</a:t>
            </a:r>
            <a:br>
              <a:rPr lang="ko-KR" altLang="en-US" sz="900" b="0"/>
            </a:br>
            <a:r>
              <a:rPr lang="ko-KR" altLang="en-US" sz="900" b="0"/>
              <a:t/>
            </a:r>
            <a:br>
              <a:rPr lang="ko-KR" altLang="en-US" sz="900" b="0"/>
            </a:br>
            <a:r>
              <a:rPr kumimoji="0" lang="en-US" altLang="ko-KR" sz="900" b="0"/>
              <a:t>- </a:t>
            </a:r>
            <a:r>
              <a:rPr kumimoji="0" lang="ko-KR" altLang="en-US" sz="900" b="0"/>
              <a:t>등록일별기준으로 </a:t>
            </a:r>
            <a:r>
              <a:rPr kumimoji="0" lang="en-US" altLang="ko-KR" sz="900" b="0"/>
              <a:t>sort</a:t>
            </a:r>
            <a:br>
              <a:rPr kumimoji="0" lang="en-US" altLang="ko-KR" sz="900" b="0"/>
            </a:br>
            <a:r>
              <a:rPr kumimoji="0" lang="en-US" altLang="ko-KR" sz="900" b="0"/>
              <a:t/>
            </a:r>
            <a:br>
              <a:rPr kumimoji="0" lang="en-US" altLang="ko-KR" sz="900" b="0"/>
            </a:br>
            <a:r>
              <a:rPr kumimoji="0" lang="en-US" altLang="ko-KR" sz="900" b="0"/>
              <a:t>- </a:t>
            </a:r>
            <a:r>
              <a:rPr kumimoji="0" lang="ko-KR" altLang="en-US" sz="900" b="0"/>
              <a:t>오늘 등록한 게시물에는 </a:t>
            </a:r>
            <a:r>
              <a:rPr kumimoji="0" lang="ko-KR" altLang="en-US" sz="900" b="0">
                <a:latin typeface="Arial" charset="0"/>
              </a:rPr>
              <a:t>“</a:t>
            </a:r>
            <a:r>
              <a:rPr kumimoji="0" lang="en-US" altLang="ko-KR" sz="900" b="0"/>
              <a:t>new</a:t>
            </a:r>
            <a:r>
              <a:rPr kumimoji="0" lang="en-US" altLang="ko-KR" sz="900" b="0">
                <a:latin typeface="Arial" charset="0"/>
              </a:rPr>
              <a:t>”</a:t>
            </a:r>
            <a:r>
              <a:rPr kumimoji="0" lang="ko-KR" altLang="en-US" sz="900" b="0"/>
              <a:t>이미지 추가</a:t>
            </a:r>
            <a:r>
              <a:rPr kumimoji="0" lang="ko-KR" altLang="en-US" sz="800" b="0"/>
              <a:t> </a:t>
            </a:r>
            <a:endParaRPr lang="ko-KR" altLang="en-US" sz="800" b="0"/>
          </a:p>
        </p:txBody>
      </p:sp>
      <p:sp>
        <p:nvSpPr>
          <p:cNvPr id="10328" name="Text Box 157"/>
          <p:cNvSpPr txBox="1">
            <a:spLocks noChangeArrowheads="1"/>
          </p:cNvSpPr>
          <p:nvPr/>
        </p:nvSpPr>
        <p:spPr bwMode="auto"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 b="0"/>
              <a:t>처음 오셨어요</a:t>
            </a:r>
            <a:r>
              <a:rPr lang="en-US" altLang="ko-KR" sz="800" b="0"/>
              <a:t>? </a:t>
            </a:r>
            <a:r>
              <a:rPr lang="ko-KR" altLang="en-US" sz="800" b="0"/>
              <a:t>반가워요</a:t>
            </a:r>
            <a:r>
              <a:rPr lang="en-US" altLang="ko-KR" sz="800" b="0"/>
              <a:t>.</a:t>
            </a:r>
          </a:p>
        </p:txBody>
      </p:sp>
      <p:sp>
        <p:nvSpPr>
          <p:cNvPr id="10329" name="Rectangle 158"/>
          <p:cNvSpPr>
            <a:spLocks noChangeArrowheads="1"/>
          </p:cNvSpPr>
          <p:nvPr/>
        </p:nvSpPr>
        <p:spPr bwMode="auto"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 b="0"/>
              <a:t>게임 다운로드</a:t>
            </a:r>
          </a:p>
        </p:txBody>
      </p:sp>
      <p:sp>
        <p:nvSpPr>
          <p:cNvPr id="10330" name="Rectangle 159"/>
          <p:cNvSpPr>
            <a:spLocks noChangeArrowheads="1"/>
          </p:cNvSpPr>
          <p:nvPr/>
        </p:nvSpPr>
        <p:spPr bwMode="auto"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 b="0"/>
              <a:t>초보자 가이드</a:t>
            </a:r>
          </a:p>
        </p:txBody>
      </p:sp>
      <p:sp>
        <p:nvSpPr>
          <p:cNvPr id="10331" name="Rectangle 160"/>
          <p:cNvSpPr>
            <a:spLocks noChangeArrowheads="1"/>
          </p:cNvSpPr>
          <p:nvPr/>
        </p:nvSpPr>
        <p:spPr bwMode="auto"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 b="0"/>
              <a:t>자주하는 질문</a:t>
            </a:r>
          </a:p>
        </p:txBody>
      </p:sp>
      <p:sp>
        <p:nvSpPr>
          <p:cNvPr id="10332" name="Rectangle 161"/>
          <p:cNvSpPr>
            <a:spLocks noChangeArrowheads="1"/>
          </p:cNvSpPr>
          <p:nvPr/>
        </p:nvSpPr>
        <p:spPr bwMode="auto"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en-US" altLang="ko-KR" sz="800" b="0"/>
              <a:t>1:1 </a:t>
            </a:r>
            <a:r>
              <a:rPr lang="ko-KR" altLang="en-US" sz="800" b="0"/>
              <a:t>문의</a:t>
            </a:r>
            <a:r>
              <a:rPr lang="en-US" altLang="ko-KR" sz="800" b="0"/>
              <a:t>&amp;</a:t>
            </a:r>
            <a:r>
              <a:rPr lang="ko-KR" altLang="en-US" sz="800" b="0"/>
              <a:t>답변</a:t>
            </a:r>
          </a:p>
        </p:txBody>
      </p:sp>
      <p:sp>
        <p:nvSpPr>
          <p:cNvPr id="10333" name="Text Box 162"/>
          <p:cNvSpPr txBox="1">
            <a:spLocks noChangeArrowheads="1"/>
          </p:cNvSpPr>
          <p:nvPr/>
        </p:nvSpPr>
        <p:spPr bwMode="auto">
          <a:xfrm>
            <a:off x="6040438" y="1990725"/>
            <a:ext cx="33178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b="0">
                <a:latin typeface="Arial" charset="0"/>
              </a:rPr>
              <a:t>“</a:t>
            </a:r>
            <a:r>
              <a:rPr lang="en-US" altLang="ko-KR" sz="800" b="0"/>
              <a:t>new</a:t>
            </a:r>
            <a:r>
              <a:rPr lang="en-US" altLang="ko-KR" sz="800" b="0">
                <a:latin typeface="Arial" charset="0"/>
              </a:rPr>
              <a:t>”</a:t>
            </a:r>
            <a:endParaRPr lang="en-US" altLang="ko-KR" sz="800" b="0"/>
          </a:p>
        </p:txBody>
      </p:sp>
    </p:spTree>
    <p:extLst>
      <p:ext uri="{BB962C8B-B14F-4D97-AF65-F5344CB8AC3E}">
        <p14:creationId xmlns:p14="http://schemas.microsoft.com/office/powerpoint/2010/main" val="422800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 b="0"/>
              <a:t>/ </a:t>
            </a:r>
            <a:r>
              <a:rPr lang="ko-KR" altLang="en-US" sz="900" b="0"/>
              <a:t>새소식 </a:t>
            </a:r>
            <a:r>
              <a:rPr lang="en-US" altLang="ko-KR" sz="900" b="0"/>
              <a:t>&gt; </a:t>
            </a:r>
            <a:r>
              <a:rPr lang="ko-KR" altLang="en-US" sz="900" b="0"/>
              <a:t>이벤트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73025" y="2133600"/>
            <a:ext cx="241141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pPr marL="342900" indent="-342900"/>
            <a:endParaRPr lang="ko-KR" altLang="ko-KR" sz="800" b="0"/>
          </a:p>
        </p:txBody>
      </p:sp>
      <p:graphicFrame>
        <p:nvGraphicFramePr>
          <p:cNvPr id="333828" name="Group 4"/>
          <p:cNvGraphicFramePr>
            <a:graphicFrameLocks noGrp="1"/>
          </p:cNvGraphicFramePr>
          <p:nvPr/>
        </p:nvGraphicFramePr>
        <p:xfrm>
          <a:off x="2484438" y="692150"/>
          <a:ext cx="1079500" cy="1298635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2792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새소식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85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공지사항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1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업데이트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8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이벤트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6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보도자료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82" name="Text Box 18" descr="양방향 사선"/>
          <p:cNvSpPr txBox="1">
            <a:spLocks noChangeArrowheads="1"/>
          </p:cNvSpPr>
          <p:nvPr/>
        </p:nvSpPr>
        <p:spPr bwMode="auto">
          <a:xfrm>
            <a:off x="3635375" y="333375"/>
            <a:ext cx="1800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1000"/>
              <a:t>보도자료</a:t>
            </a:r>
          </a:p>
        </p:txBody>
      </p:sp>
      <p:sp>
        <p:nvSpPr>
          <p:cNvPr id="11283" name="Text Box 19" descr="양방향 사선"/>
          <p:cNvSpPr txBox="1">
            <a:spLocks noChangeArrowheads="1"/>
          </p:cNvSpPr>
          <p:nvPr/>
        </p:nvSpPr>
        <p:spPr bwMode="auto">
          <a:xfrm>
            <a:off x="3759200" y="688975"/>
            <a:ext cx="50609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ko-KR" altLang="ko-KR" sz="900" b="0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3706813" y="622300"/>
            <a:ext cx="5184775" cy="503238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11285" name="Text Box 21" descr="양방향 사선"/>
          <p:cNvSpPr txBox="1">
            <a:spLocks noChangeArrowheads="1"/>
          </p:cNvSpPr>
          <p:nvPr/>
        </p:nvSpPr>
        <p:spPr bwMode="auto">
          <a:xfrm>
            <a:off x="7251700" y="1196975"/>
            <a:ext cx="15970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ko-KR" sz="900" b="0">
                <a:solidFill>
                  <a:srgbClr val="339966"/>
                </a:solidFill>
              </a:rPr>
              <a:t>Home &gt; </a:t>
            </a:r>
            <a:r>
              <a:rPr lang="ko-KR" altLang="en-US" sz="900" b="0">
                <a:solidFill>
                  <a:srgbClr val="339966"/>
                </a:solidFill>
              </a:rPr>
              <a:t>새소식 </a:t>
            </a:r>
            <a:r>
              <a:rPr lang="en-US" altLang="ko-KR" sz="900" b="0">
                <a:solidFill>
                  <a:srgbClr val="339966"/>
                </a:solidFill>
              </a:rPr>
              <a:t>&gt; </a:t>
            </a:r>
            <a:r>
              <a:rPr lang="ko-KR" altLang="en-US" sz="900" b="0">
                <a:solidFill>
                  <a:srgbClr val="339966"/>
                </a:solidFill>
              </a:rPr>
              <a:t>보도자료</a:t>
            </a:r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3779838" y="692150"/>
            <a:ext cx="45720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endParaRPr lang="ko-KR" altLang="ko-KR" sz="800" b="0"/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109538" y="2176463"/>
            <a:ext cx="23018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800" b="0"/>
          </a:p>
        </p:txBody>
      </p:sp>
      <p:sp>
        <p:nvSpPr>
          <p:cNvPr id="11288" name="Text Box 24" descr="양방향 사선"/>
          <p:cNvSpPr txBox="1">
            <a:spLocks noChangeArrowheads="1"/>
          </p:cNvSpPr>
          <p:nvPr/>
        </p:nvSpPr>
        <p:spPr bwMode="auto">
          <a:xfrm>
            <a:off x="3708400" y="692150"/>
            <a:ext cx="30797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900" b="0"/>
              <a:t>16Pounds </a:t>
            </a:r>
            <a:r>
              <a:rPr lang="ko-KR" altLang="en-US" sz="900" b="0"/>
              <a:t>관련된 보도자료를 보실 수 있습니다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sz="900" b="0"/>
              <a:t> 최신 보도자료와 새로운 경향을 신속하게 전해드립니다</a:t>
            </a:r>
            <a:r>
              <a:rPr lang="en-US" altLang="ko-KR" sz="900" b="0"/>
              <a:t>.</a:t>
            </a:r>
          </a:p>
        </p:txBody>
      </p:sp>
      <p:sp>
        <p:nvSpPr>
          <p:cNvPr id="11289" name="Text Box 105"/>
          <p:cNvSpPr txBox="1">
            <a:spLocks noChangeArrowheads="1"/>
          </p:cNvSpPr>
          <p:nvPr/>
        </p:nvSpPr>
        <p:spPr bwMode="auto">
          <a:xfrm>
            <a:off x="34925" y="2143125"/>
            <a:ext cx="2420938" cy="111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FontTx/>
              <a:buChar char="-"/>
            </a:pPr>
            <a:r>
              <a:rPr lang="en-US" altLang="ko-KR" sz="900" b="0"/>
              <a:t> </a:t>
            </a:r>
            <a:r>
              <a:rPr lang="ko-KR" altLang="en-US" sz="900" b="0"/>
              <a:t>테이블에 제목</a:t>
            </a:r>
            <a:r>
              <a:rPr lang="en-US" altLang="ko-KR" sz="900" b="0"/>
              <a:t>, URL, </a:t>
            </a:r>
            <a:r>
              <a:rPr lang="ko-KR" altLang="en-US" sz="900" b="0"/>
              <a:t>등록일</a:t>
            </a:r>
            <a:r>
              <a:rPr lang="en-US" altLang="ko-KR" sz="900" b="0"/>
              <a:t>, </a:t>
            </a:r>
            <a:r>
              <a:rPr lang="ko-KR" altLang="en-US" sz="900" b="0"/>
              <a:t>조회수 보여줌</a:t>
            </a:r>
            <a:br>
              <a:rPr lang="ko-KR" altLang="en-US" sz="900" b="0"/>
            </a:br>
            <a:r>
              <a:rPr lang="ko-KR" altLang="en-US" sz="900" b="0"/>
              <a:t/>
            </a:r>
            <a:br>
              <a:rPr lang="ko-KR" altLang="en-US" sz="900" b="0"/>
            </a:br>
            <a:r>
              <a:rPr lang="en-US" altLang="ko-KR" sz="900" b="0"/>
              <a:t>- URL : </a:t>
            </a:r>
            <a:r>
              <a:rPr lang="ko-KR" altLang="en-US" sz="900" b="0"/>
              <a:t>보도자료의 </a:t>
            </a:r>
            <a:r>
              <a:rPr lang="en-US" altLang="ko-KR" sz="900" b="0"/>
              <a:t>URL </a:t>
            </a:r>
            <a:r>
              <a:rPr lang="ko-KR" altLang="en-US" sz="900" b="0"/>
              <a:t>표기</a:t>
            </a:r>
            <a:br>
              <a:rPr lang="ko-KR" altLang="en-US" sz="900" b="0"/>
            </a:br>
            <a:r>
              <a:rPr lang="ko-KR" altLang="en-US" sz="900" b="0"/>
              <a:t/>
            </a:r>
            <a:br>
              <a:rPr lang="ko-KR" altLang="en-US" sz="900" b="0"/>
            </a:br>
            <a:r>
              <a:rPr lang="en-US" altLang="ko-KR" sz="900" b="0"/>
              <a:t>- </a:t>
            </a:r>
            <a:r>
              <a:rPr lang="ko-KR" altLang="en-US" sz="900" b="0"/>
              <a:t>이전글</a:t>
            </a:r>
            <a:r>
              <a:rPr lang="en-US" altLang="ko-KR" sz="900" b="0"/>
              <a:t>, </a:t>
            </a:r>
            <a:r>
              <a:rPr lang="ko-KR" altLang="en-US" sz="900" b="0"/>
              <a:t>다음글 버튼 클릭시 해당 </a:t>
            </a:r>
            <a:br>
              <a:rPr lang="ko-KR" altLang="en-US" sz="900" b="0"/>
            </a:br>
            <a:r>
              <a:rPr lang="ko-KR" altLang="en-US" sz="900" b="0"/>
              <a:t>  상세페이지로  이동</a:t>
            </a:r>
          </a:p>
          <a:p>
            <a:pPr eaLnBrk="1" hangingPunct="1">
              <a:buFontTx/>
              <a:buChar char="-"/>
            </a:pPr>
            <a:r>
              <a:rPr lang="ko-KR" altLang="en-US" sz="900" b="0"/>
              <a:t> 목록 버튼 클릭시 목록 페이지로 이동</a:t>
            </a:r>
          </a:p>
        </p:txBody>
      </p:sp>
      <p:graphicFrame>
        <p:nvGraphicFramePr>
          <p:cNvPr id="333969" name="Group 145"/>
          <p:cNvGraphicFramePr>
            <a:graphicFrameLocks noGrp="1"/>
          </p:cNvGraphicFramePr>
          <p:nvPr/>
        </p:nvGraphicFramePr>
        <p:xfrm>
          <a:off x="3779838" y="1700213"/>
          <a:ext cx="5184775" cy="2376487"/>
        </p:xfrm>
        <a:graphic>
          <a:graphicData uri="http://schemas.openxmlformats.org/drawingml/2006/table">
            <a:tbl>
              <a:tblPr/>
              <a:tblGrid>
                <a:gridCol w="685800"/>
                <a:gridCol w="1690687"/>
                <a:gridCol w="720725"/>
                <a:gridCol w="863600"/>
                <a:gridCol w="647700"/>
                <a:gridCol w="576263"/>
              </a:tblGrid>
              <a:tr h="287338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인터넷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]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보도자료입니다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URL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Http://www.daum.net/data.html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등록일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조회수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68474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                          &lt;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내용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310" name="Rectangle 126"/>
          <p:cNvSpPr>
            <a:spLocks noChangeArrowheads="1"/>
          </p:cNvSpPr>
          <p:nvPr/>
        </p:nvSpPr>
        <p:spPr bwMode="auto">
          <a:xfrm>
            <a:off x="8070850" y="4148138"/>
            <a:ext cx="533400" cy="265112"/>
          </a:xfrm>
          <a:prstGeom prst="rect">
            <a:avLst/>
          </a:prstGeom>
          <a:solidFill>
            <a:srgbClr val="EAEAEA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1000" b="0"/>
              <a:t>목록</a:t>
            </a:r>
          </a:p>
        </p:txBody>
      </p:sp>
      <p:sp>
        <p:nvSpPr>
          <p:cNvPr id="11311" name="AutoShape 127"/>
          <p:cNvSpPr>
            <a:spLocks noChangeArrowheads="1"/>
          </p:cNvSpPr>
          <p:nvPr/>
        </p:nvSpPr>
        <p:spPr bwMode="auto">
          <a:xfrm>
            <a:off x="3924300" y="4148138"/>
            <a:ext cx="5762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838200">
              <a:spcBef>
                <a:spcPct val="0"/>
              </a:spcBef>
            </a:pPr>
            <a:r>
              <a:rPr lang="ko-KR" altLang="en-US" sz="900" b="0"/>
              <a:t>이전 글</a:t>
            </a:r>
          </a:p>
        </p:txBody>
      </p:sp>
      <p:sp>
        <p:nvSpPr>
          <p:cNvPr id="11312" name="AutoShape 128"/>
          <p:cNvSpPr>
            <a:spLocks noChangeArrowheads="1"/>
          </p:cNvSpPr>
          <p:nvPr/>
        </p:nvSpPr>
        <p:spPr bwMode="auto">
          <a:xfrm>
            <a:off x="4572000" y="4148138"/>
            <a:ext cx="576263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838200">
              <a:spcBef>
                <a:spcPct val="0"/>
              </a:spcBef>
            </a:pPr>
            <a:r>
              <a:rPr lang="ko-KR" altLang="en-US" sz="900" b="0"/>
              <a:t>다음 글</a:t>
            </a:r>
          </a:p>
        </p:txBody>
      </p:sp>
      <p:sp>
        <p:nvSpPr>
          <p:cNvPr id="11313" name="Text Box 156"/>
          <p:cNvSpPr txBox="1">
            <a:spLocks noChangeArrowheads="1"/>
          </p:cNvSpPr>
          <p:nvPr/>
        </p:nvSpPr>
        <p:spPr bwMode="auto"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 b="0"/>
              <a:t>처음 오셨어요</a:t>
            </a:r>
            <a:r>
              <a:rPr lang="en-US" altLang="ko-KR" sz="800" b="0"/>
              <a:t>? </a:t>
            </a:r>
            <a:r>
              <a:rPr lang="ko-KR" altLang="en-US" sz="800" b="0"/>
              <a:t>반가워요</a:t>
            </a:r>
            <a:r>
              <a:rPr lang="en-US" altLang="ko-KR" sz="800" b="0"/>
              <a:t>.</a:t>
            </a:r>
          </a:p>
        </p:txBody>
      </p:sp>
      <p:sp>
        <p:nvSpPr>
          <p:cNvPr id="11314" name="Rectangle 157"/>
          <p:cNvSpPr>
            <a:spLocks noChangeArrowheads="1"/>
          </p:cNvSpPr>
          <p:nvPr/>
        </p:nvSpPr>
        <p:spPr bwMode="auto"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 b="0"/>
              <a:t>게임 다운로드</a:t>
            </a:r>
          </a:p>
        </p:txBody>
      </p:sp>
      <p:sp>
        <p:nvSpPr>
          <p:cNvPr id="11315" name="Rectangle 158"/>
          <p:cNvSpPr>
            <a:spLocks noChangeArrowheads="1"/>
          </p:cNvSpPr>
          <p:nvPr/>
        </p:nvSpPr>
        <p:spPr bwMode="auto"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 b="0"/>
              <a:t>초보자 가이드</a:t>
            </a:r>
          </a:p>
        </p:txBody>
      </p:sp>
      <p:sp>
        <p:nvSpPr>
          <p:cNvPr id="11316" name="Rectangle 159"/>
          <p:cNvSpPr>
            <a:spLocks noChangeArrowheads="1"/>
          </p:cNvSpPr>
          <p:nvPr/>
        </p:nvSpPr>
        <p:spPr bwMode="auto"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 b="0"/>
              <a:t>자주하는 질문</a:t>
            </a:r>
          </a:p>
        </p:txBody>
      </p:sp>
      <p:sp>
        <p:nvSpPr>
          <p:cNvPr id="11317" name="Rectangle 160"/>
          <p:cNvSpPr>
            <a:spLocks noChangeArrowheads="1"/>
          </p:cNvSpPr>
          <p:nvPr/>
        </p:nvSpPr>
        <p:spPr bwMode="auto"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en-US" altLang="ko-KR" sz="800" b="0"/>
              <a:t>1:1 </a:t>
            </a:r>
            <a:r>
              <a:rPr lang="ko-KR" altLang="en-US" sz="800" b="0"/>
              <a:t>문의</a:t>
            </a:r>
            <a:r>
              <a:rPr lang="en-US" altLang="ko-KR" sz="800" b="0"/>
              <a:t>&amp;</a:t>
            </a:r>
            <a:r>
              <a:rPr lang="ko-KR" altLang="en-US" sz="800" b="0"/>
              <a:t>답변</a:t>
            </a:r>
          </a:p>
        </p:txBody>
      </p:sp>
      <p:sp>
        <p:nvSpPr>
          <p:cNvPr id="11318" name="Rectangle 161"/>
          <p:cNvSpPr>
            <a:spLocks noChangeArrowheads="1"/>
          </p:cNvSpPr>
          <p:nvPr/>
        </p:nvSpPr>
        <p:spPr bwMode="auto">
          <a:xfrm>
            <a:off x="112713" y="3284538"/>
            <a:ext cx="12192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en-US" altLang="ko-KR" sz="800" b="0">
                <a:solidFill>
                  <a:srgbClr val="CC3300"/>
                </a:solidFill>
              </a:rPr>
              <a:t>- HTML </a:t>
            </a:r>
            <a:r>
              <a:rPr lang="ko-KR" altLang="en-US" sz="800" b="0">
                <a:solidFill>
                  <a:srgbClr val="CC3300"/>
                </a:solidFill>
              </a:rPr>
              <a:t>가능하도록 제작</a:t>
            </a:r>
          </a:p>
        </p:txBody>
      </p:sp>
    </p:spTree>
    <p:extLst>
      <p:ext uri="{BB962C8B-B14F-4D97-AF65-F5344CB8AC3E}">
        <p14:creationId xmlns:p14="http://schemas.microsoft.com/office/powerpoint/2010/main" val="178778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/>
              <a:t>/ </a:t>
            </a:r>
            <a:r>
              <a:rPr lang="ko-KR" altLang="en-US" sz="900"/>
              <a:t>메인페이지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771775" y="330200"/>
            <a:ext cx="792163" cy="360363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 sz="900" b="1">
                <a:latin typeface="돋움" pitchFamily="50" charset="-127"/>
                <a:ea typeface="돋움" pitchFamily="50" charset="-127"/>
              </a:rPr>
              <a:t>새소식</a:t>
            </a:r>
            <a:br>
              <a:rPr lang="ko-KR" altLang="en-US" sz="900" b="1">
                <a:latin typeface="돋움" pitchFamily="50" charset="-127"/>
                <a:ea typeface="돋움" pitchFamily="50" charset="-127"/>
              </a:rPr>
            </a:br>
            <a:r>
              <a:rPr lang="ko-KR" altLang="en-US" sz="90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800">
                <a:latin typeface="돋움" pitchFamily="50" charset="-127"/>
                <a:ea typeface="돋움" pitchFamily="50" charset="-127"/>
              </a:rPr>
              <a:t>News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563938" y="330200"/>
            <a:ext cx="792162" cy="360363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 sz="900" b="1">
                <a:latin typeface="돋움" pitchFamily="50" charset="-127"/>
                <a:ea typeface="돋움" pitchFamily="50" charset="-127"/>
              </a:rPr>
              <a:t>게임소개</a:t>
            </a:r>
            <a:br>
              <a:rPr lang="ko-KR" altLang="en-US" sz="900" b="1">
                <a:latin typeface="돋움" pitchFamily="50" charset="-127"/>
                <a:ea typeface="돋움" pitchFamily="50" charset="-127"/>
              </a:rPr>
            </a:br>
            <a:r>
              <a:rPr lang="en-US" altLang="ko-KR" sz="800">
                <a:latin typeface="돋움" pitchFamily="50" charset="-127"/>
                <a:ea typeface="돋움" pitchFamily="50" charset="-127"/>
              </a:rPr>
              <a:t>Game Info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356100" y="330200"/>
            <a:ext cx="792163" cy="360363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 sz="900" b="1">
                <a:latin typeface="돋움" pitchFamily="50" charset="-127"/>
                <a:ea typeface="돋움" pitchFamily="50" charset="-127"/>
              </a:rPr>
              <a:t>게임가이드</a:t>
            </a:r>
            <a:br>
              <a:rPr lang="ko-KR" altLang="en-US" sz="900" b="1">
                <a:latin typeface="돋움" pitchFamily="50" charset="-127"/>
                <a:ea typeface="돋움" pitchFamily="50" charset="-127"/>
              </a:rPr>
            </a:br>
            <a:r>
              <a:rPr lang="en-US" altLang="ko-KR" sz="800">
                <a:latin typeface="돋움" pitchFamily="50" charset="-127"/>
                <a:ea typeface="돋움" pitchFamily="50" charset="-127"/>
              </a:rPr>
              <a:t>Game Guide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5148263" y="330200"/>
            <a:ext cx="792162" cy="360363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 sz="900" b="1">
                <a:latin typeface="돋움" pitchFamily="50" charset="-127"/>
                <a:ea typeface="돋움" pitchFamily="50" charset="-127"/>
              </a:rPr>
              <a:t>랭킹</a:t>
            </a:r>
            <a:br>
              <a:rPr lang="ko-KR" altLang="en-US" sz="900" b="1">
                <a:latin typeface="돋움" pitchFamily="50" charset="-127"/>
                <a:ea typeface="돋움" pitchFamily="50" charset="-127"/>
              </a:rPr>
            </a:br>
            <a:r>
              <a:rPr lang="en-US" altLang="ko-KR" sz="800">
                <a:latin typeface="돋움" pitchFamily="50" charset="-127"/>
                <a:ea typeface="돋움" pitchFamily="50" charset="-127"/>
              </a:rPr>
              <a:t>Ranking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5940425" y="330200"/>
            <a:ext cx="792163" cy="360363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 sz="900" b="1">
                <a:latin typeface="돋움" pitchFamily="50" charset="-127"/>
                <a:ea typeface="돋움" pitchFamily="50" charset="-127"/>
              </a:rPr>
              <a:t>커뮤니티</a:t>
            </a:r>
            <a:br>
              <a:rPr lang="ko-KR" altLang="en-US" sz="900" b="1">
                <a:latin typeface="돋움" pitchFamily="50" charset="-127"/>
                <a:ea typeface="돋움" pitchFamily="50" charset="-127"/>
              </a:rPr>
            </a:br>
            <a:r>
              <a:rPr lang="en-US" altLang="ko-KR" sz="800">
                <a:latin typeface="돋움" pitchFamily="50" charset="-127"/>
                <a:ea typeface="돋움" pitchFamily="50" charset="-127"/>
              </a:rPr>
              <a:t>Community</a:t>
            </a: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6731000" y="330200"/>
            <a:ext cx="792163" cy="360363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 sz="900" b="1">
                <a:latin typeface="돋움" pitchFamily="50" charset="-127"/>
                <a:ea typeface="돋움" pitchFamily="50" charset="-127"/>
              </a:rPr>
              <a:t>자료실</a:t>
            </a:r>
            <a:br>
              <a:rPr lang="ko-KR" altLang="en-US" sz="900" b="1">
                <a:latin typeface="돋움" pitchFamily="50" charset="-127"/>
                <a:ea typeface="돋움" pitchFamily="50" charset="-127"/>
              </a:rPr>
            </a:br>
            <a:r>
              <a:rPr lang="en-US" altLang="ko-KR" sz="800">
                <a:latin typeface="돋움" pitchFamily="50" charset="-127"/>
                <a:ea typeface="돋움" pitchFamily="50" charset="-127"/>
              </a:rPr>
              <a:t>Pds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7523163" y="330200"/>
            <a:ext cx="792162" cy="360363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 sz="900" b="1">
                <a:latin typeface="돋움" pitchFamily="50" charset="-127"/>
                <a:ea typeface="돋움" pitchFamily="50" charset="-127"/>
              </a:rPr>
              <a:t>고객센터</a:t>
            </a:r>
            <a:br>
              <a:rPr lang="ko-KR" altLang="en-US" sz="900" b="1">
                <a:latin typeface="돋움" pitchFamily="50" charset="-127"/>
                <a:ea typeface="돋움" pitchFamily="50" charset="-127"/>
              </a:rPr>
            </a:br>
            <a:r>
              <a:rPr lang="en-US" altLang="ko-KR" sz="800">
                <a:latin typeface="돋움" pitchFamily="50" charset="-127"/>
                <a:ea typeface="돋움" pitchFamily="50" charset="-127"/>
              </a:rPr>
              <a:t>Support</a:t>
            </a:r>
          </a:p>
        </p:txBody>
      </p:sp>
      <p:sp>
        <p:nvSpPr>
          <p:cNvPr id="3082" name="Oval 10"/>
          <p:cNvSpPr>
            <a:spLocks noChangeArrowheads="1"/>
          </p:cNvSpPr>
          <p:nvPr/>
        </p:nvSpPr>
        <p:spPr bwMode="auto">
          <a:xfrm>
            <a:off x="2700338" y="692150"/>
            <a:ext cx="720725" cy="503238"/>
          </a:xfrm>
          <a:prstGeom prst="ellipse">
            <a:avLst/>
          </a:prstGeom>
          <a:solidFill>
            <a:srgbClr val="EAEAEA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en-US" altLang="ko-KR" sz="800"/>
              <a:t>16 Pounds</a:t>
            </a:r>
            <a:br>
              <a:rPr lang="en-US" altLang="ko-KR" sz="800"/>
            </a:br>
            <a:r>
              <a:rPr lang="ko-KR" altLang="en-US" sz="800"/>
              <a:t>로고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6272213" y="115888"/>
            <a:ext cx="20447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>
                <a:solidFill>
                  <a:srgbClr val="CC3300"/>
                </a:solidFill>
              </a:rPr>
              <a:t>HOME | </a:t>
            </a:r>
            <a:r>
              <a:rPr lang="ko-KR" altLang="en-US" sz="800">
                <a:solidFill>
                  <a:srgbClr val="CC3300"/>
                </a:solidFill>
              </a:rPr>
              <a:t>이벤트 </a:t>
            </a:r>
            <a:r>
              <a:rPr lang="en-US" altLang="ko-KR" sz="800">
                <a:solidFill>
                  <a:srgbClr val="CC3300"/>
                </a:solidFill>
              </a:rPr>
              <a:t>| </a:t>
            </a:r>
            <a:r>
              <a:rPr lang="ko-KR" altLang="en-US" sz="800">
                <a:solidFill>
                  <a:srgbClr val="CC3300"/>
                </a:solidFill>
              </a:rPr>
              <a:t>로그아웃 </a:t>
            </a:r>
            <a:r>
              <a:rPr lang="en-US" altLang="ko-KR" sz="800">
                <a:solidFill>
                  <a:srgbClr val="CC3300"/>
                </a:solidFill>
              </a:rPr>
              <a:t>| </a:t>
            </a:r>
            <a:r>
              <a:rPr lang="ko-KR" altLang="en-US" sz="800">
                <a:solidFill>
                  <a:srgbClr val="CC3300"/>
                </a:solidFill>
              </a:rPr>
              <a:t>개인정보변경</a:t>
            </a:r>
          </a:p>
        </p:txBody>
      </p:sp>
      <p:sp>
        <p:nvSpPr>
          <p:cNvPr id="3084" name="Oval 15" descr="양방향 사선"/>
          <p:cNvSpPr>
            <a:spLocks noChangeArrowheads="1"/>
          </p:cNvSpPr>
          <p:nvPr/>
        </p:nvSpPr>
        <p:spPr bwMode="auto">
          <a:xfrm>
            <a:off x="2627313" y="1125538"/>
            <a:ext cx="6337300" cy="647700"/>
          </a:xfrm>
          <a:prstGeom prst="ellipse">
            <a:avLst/>
          </a:prstGeom>
          <a:pattFill prst="divot">
            <a:fgClr>
              <a:srgbClr val="EAEAEA"/>
            </a:fgClr>
            <a:bgClr>
              <a:schemeClr val="bg1"/>
            </a:bgClr>
          </a:patt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 sz="900"/>
              <a:t>여러명의 등장 캐릭터</a:t>
            </a:r>
          </a:p>
        </p:txBody>
      </p:sp>
      <p:sp>
        <p:nvSpPr>
          <p:cNvPr id="3085" name="Rectangle 16"/>
          <p:cNvSpPr>
            <a:spLocks noChangeArrowheads="1"/>
          </p:cNvSpPr>
          <p:nvPr/>
        </p:nvSpPr>
        <p:spPr bwMode="auto">
          <a:xfrm>
            <a:off x="4932363" y="836613"/>
            <a:ext cx="21605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1000" b="1" i="1"/>
              <a:t>가슴속까지 시원한 스트라이크의 맛</a:t>
            </a:r>
            <a:r>
              <a:rPr lang="en-US" altLang="ko-KR" sz="1000" b="1" i="1"/>
              <a:t>! </a:t>
            </a:r>
          </a:p>
        </p:txBody>
      </p:sp>
      <p:sp>
        <p:nvSpPr>
          <p:cNvPr id="3086" name="Rectangle 17" descr="양방향 사선"/>
          <p:cNvSpPr>
            <a:spLocks noChangeArrowheads="1"/>
          </p:cNvSpPr>
          <p:nvPr/>
        </p:nvSpPr>
        <p:spPr bwMode="auto">
          <a:xfrm>
            <a:off x="2484438" y="1844675"/>
            <a:ext cx="4103687" cy="1439863"/>
          </a:xfrm>
          <a:prstGeom prst="rect">
            <a:avLst/>
          </a:prstGeom>
          <a:pattFill prst="divot">
            <a:fgClr>
              <a:srgbClr val="EAEAEA"/>
            </a:fgClr>
            <a:bgClr>
              <a:schemeClr val="bg1"/>
            </a:bgClr>
          </a:patt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endParaRPr lang="ko-KR" altLang="ko-KR"/>
          </a:p>
        </p:txBody>
      </p:sp>
      <p:sp>
        <p:nvSpPr>
          <p:cNvPr id="3087" name="Oval 18"/>
          <p:cNvSpPr>
            <a:spLocks noChangeArrowheads="1"/>
          </p:cNvSpPr>
          <p:nvPr/>
        </p:nvSpPr>
        <p:spPr bwMode="auto">
          <a:xfrm>
            <a:off x="3205163" y="3068638"/>
            <a:ext cx="215900" cy="144462"/>
          </a:xfrm>
          <a:prstGeom prst="ellipse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en-US" altLang="ko-KR"/>
              <a:t>1</a:t>
            </a:r>
          </a:p>
        </p:txBody>
      </p:sp>
      <p:sp>
        <p:nvSpPr>
          <p:cNvPr id="3088" name="Oval 19"/>
          <p:cNvSpPr>
            <a:spLocks noChangeArrowheads="1"/>
          </p:cNvSpPr>
          <p:nvPr/>
        </p:nvSpPr>
        <p:spPr bwMode="auto">
          <a:xfrm>
            <a:off x="3494088" y="3068638"/>
            <a:ext cx="215900" cy="144462"/>
          </a:xfrm>
          <a:prstGeom prst="ellipse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en-US" altLang="ko-KR"/>
              <a:t>2</a:t>
            </a:r>
          </a:p>
        </p:txBody>
      </p:sp>
      <p:sp>
        <p:nvSpPr>
          <p:cNvPr id="3089" name="Oval 20"/>
          <p:cNvSpPr>
            <a:spLocks noChangeArrowheads="1"/>
          </p:cNvSpPr>
          <p:nvPr/>
        </p:nvSpPr>
        <p:spPr bwMode="auto">
          <a:xfrm>
            <a:off x="3781425" y="3068638"/>
            <a:ext cx="215900" cy="144462"/>
          </a:xfrm>
          <a:prstGeom prst="ellipse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en-US" altLang="ko-KR"/>
              <a:t>3</a:t>
            </a:r>
          </a:p>
        </p:txBody>
      </p:sp>
      <p:sp>
        <p:nvSpPr>
          <p:cNvPr id="3090" name="Oval 21" descr="양방향 사선"/>
          <p:cNvSpPr>
            <a:spLocks noChangeArrowheads="1"/>
          </p:cNvSpPr>
          <p:nvPr/>
        </p:nvSpPr>
        <p:spPr bwMode="auto">
          <a:xfrm>
            <a:off x="5580063" y="2133600"/>
            <a:ext cx="863600" cy="893763"/>
          </a:xfrm>
          <a:prstGeom prst="ellipse">
            <a:avLst/>
          </a:prstGeom>
          <a:pattFill prst="divot">
            <a:fgClr>
              <a:srgbClr val="EAEAEA"/>
            </a:fgClr>
            <a:bgClr>
              <a:schemeClr val="bg1"/>
            </a:bgClr>
          </a:patt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en-US" altLang="ko-KR" sz="900">
                <a:solidFill>
                  <a:srgbClr val="CC3300"/>
                </a:solidFill>
              </a:rPr>
              <a:t># </a:t>
            </a:r>
            <a:r>
              <a:rPr lang="ko-KR" altLang="en-US" sz="900">
                <a:solidFill>
                  <a:srgbClr val="CC3300"/>
                </a:solidFill>
              </a:rPr>
              <a:t>볼링 핀</a:t>
            </a:r>
            <a:r>
              <a:rPr lang="ko-KR" altLang="en-US" sz="900"/>
              <a:t/>
            </a:r>
            <a:br>
              <a:rPr lang="ko-KR" altLang="en-US" sz="900"/>
            </a:br>
            <a:r>
              <a:rPr lang="en-US" altLang="ko-KR" sz="900"/>
              <a:t>Game Start</a:t>
            </a:r>
          </a:p>
        </p:txBody>
      </p:sp>
      <p:sp>
        <p:nvSpPr>
          <p:cNvPr id="3091" name="Text Box 26"/>
          <p:cNvSpPr txBox="1">
            <a:spLocks noChangeArrowheads="1"/>
          </p:cNvSpPr>
          <p:nvPr/>
        </p:nvSpPr>
        <p:spPr bwMode="auto">
          <a:xfrm>
            <a:off x="6516688" y="1844675"/>
            <a:ext cx="24479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900" b="1"/>
              <a:t>-  </a:t>
            </a:r>
            <a:r>
              <a:rPr lang="ko-KR" altLang="en-US" sz="900" b="1"/>
              <a:t>새소식</a:t>
            </a:r>
            <a:r>
              <a:rPr lang="ko-KR" altLang="en-US" sz="800"/>
              <a:t>  </a:t>
            </a:r>
            <a:r>
              <a:rPr lang="en-US" altLang="ko-KR" sz="800"/>
              <a:t>News                            - MORE -     </a:t>
            </a:r>
            <a:r>
              <a:rPr lang="en-US" altLang="ko-KR" sz="900" b="1"/>
              <a:t>                                         </a:t>
            </a:r>
            <a:endParaRPr lang="en-US" altLang="ko-KR" sz="900"/>
          </a:p>
        </p:txBody>
      </p:sp>
      <p:sp>
        <p:nvSpPr>
          <p:cNvPr id="3092" name="Rectangle 30"/>
          <p:cNvSpPr>
            <a:spLocks noChangeArrowheads="1"/>
          </p:cNvSpPr>
          <p:nvPr/>
        </p:nvSpPr>
        <p:spPr bwMode="auto">
          <a:xfrm>
            <a:off x="2484438" y="3357563"/>
            <a:ext cx="1511300" cy="10795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endParaRPr lang="ko-KR" altLang="ko-KR" sz="90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93" name="Rectangle 31"/>
          <p:cNvSpPr>
            <a:spLocks noChangeArrowheads="1"/>
          </p:cNvSpPr>
          <p:nvPr/>
        </p:nvSpPr>
        <p:spPr bwMode="auto">
          <a:xfrm>
            <a:off x="2628900" y="3429000"/>
            <a:ext cx="792163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en-US" altLang="ko-KR" sz="900">
                <a:latin typeface="돋움" pitchFamily="50" charset="-127"/>
                <a:ea typeface="돋움" pitchFamily="50" charset="-127"/>
              </a:rPr>
              <a:t>ID</a:t>
            </a:r>
          </a:p>
        </p:txBody>
      </p:sp>
      <p:sp>
        <p:nvSpPr>
          <p:cNvPr id="3094" name="Rectangle 32"/>
          <p:cNvSpPr>
            <a:spLocks noChangeArrowheads="1"/>
          </p:cNvSpPr>
          <p:nvPr/>
        </p:nvSpPr>
        <p:spPr bwMode="auto">
          <a:xfrm>
            <a:off x="2628900" y="3716338"/>
            <a:ext cx="792163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en-US" altLang="ko-KR" sz="900">
                <a:latin typeface="돋움" pitchFamily="50" charset="-127"/>
                <a:ea typeface="돋움" pitchFamily="50" charset="-127"/>
              </a:rPr>
              <a:t>PASSWORD</a:t>
            </a:r>
          </a:p>
        </p:txBody>
      </p:sp>
      <p:sp>
        <p:nvSpPr>
          <p:cNvPr id="3095" name="Rectangle 33"/>
          <p:cNvSpPr>
            <a:spLocks noChangeArrowheads="1"/>
          </p:cNvSpPr>
          <p:nvPr/>
        </p:nvSpPr>
        <p:spPr bwMode="auto">
          <a:xfrm>
            <a:off x="3492500" y="3429000"/>
            <a:ext cx="433388" cy="50323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en-US" altLang="ko-KR" sz="900">
                <a:latin typeface="돋움" pitchFamily="50" charset="-127"/>
                <a:ea typeface="돋움" pitchFamily="50" charset="-127"/>
              </a:rPr>
              <a:t>LOGIN</a:t>
            </a:r>
          </a:p>
        </p:txBody>
      </p:sp>
      <p:sp>
        <p:nvSpPr>
          <p:cNvPr id="3096" name="Rectangle 34"/>
          <p:cNvSpPr>
            <a:spLocks noChangeArrowheads="1"/>
          </p:cNvSpPr>
          <p:nvPr/>
        </p:nvSpPr>
        <p:spPr bwMode="auto">
          <a:xfrm>
            <a:off x="2628900" y="4078288"/>
            <a:ext cx="642938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en-US" altLang="ko-KR" sz="900">
                <a:latin typeface="돋움" pitchFamily="50" charset="-127"/>
                <a:ea typeface="돋움" pitchFamily="50" charset="-127"/>
              </a:rPr>
              <a:t>ID/PW</a:t>
            </a:r>
            <a:r>
              <a:rPr lang="ko-KR" altLang="en-US" sz="900">
                <a:latin typeface="돋움" pitchFamily="50" charset="-127"/>
                <a:ea typeface="돋움" pitchFamily="50" charset="-127"/>
              </a:rPr>
              <a:t>찾기</a:t>
            </a:r>
          </a:p>
        </p:txBody>
      </p:sp>
      <p:sp>
        <p:nvSpPr>
          <p:cNvPr id="3097" name="Rectangle 35"/>
          <p:cNvSpPr>
            <a:spLocks noChangeArrowheads="1"/>
          </p:cNvSpPr>
          <p:nvPr/>
        </p:nvSpPr>
        <p:spPr bwMode="auto">
          <a:xfrm>
            <a:off x="3211513" y="4078288"/>
            <a:ext cx="642937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 sz="900">
                <a:latin typeface="돋움" pitchFamily="50" charset="-127"/>
                <a:ea typeface="돋움" pitchFamily="50" charset="-127"/>
              </a:rPr>
              <a:t>회원가입</a:t>
            </a:r>
          </a:p>
        </p:txBody>
      </p:sp>
      <p:sp>
        <p:nvSpPr>
          <p:cNvPr id="3098" name="Rectangle 36"/>
          <p:cNvSpPr>
            <a:spLocks noChangeArrowheads="1"/>
          </p:cNvSpPr>
          <p:nvPr/>
        </p:nvSpPr>
        <p:spPr bwMode="auto">
          <a:xfrm>
            <a:off x="2484438" y="4437063"/>
            <a:ext cx="1511300" cy="647700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 sz="800"/>
              <a:t>처음 하시나요</a:t>
            </a:r>
            <a:r>
              <a:rPr lang="en-US" altLang="ko-KR" sz="800"/>
              <a:t>?</a:t>
            </a:r>
            <a:br>
              <a:rPr lang="en-US" altLang="ko-KR" sz="800"/>
            </a:br>
            <a:r>
              <a:rPr lang="ko-KR" altLang="en-US" sz="1000" b="1"/>
              <a:t>초보자 가이드</a:t>
            </a:r>
            <a:br>
              <a:rPr lang="ko-KR" altLang="en-US" sz="1000" b="1"/>
            </a:br>
            <a:r>
              <a:rPr lang="en-US" altLang="ko-KR" sz="800"/>
              <a:t>GAME Guide</a:t>
            </a:r>
          </a:p>
        </p:txBody>
      </p:sp>
      <p:sp>
        <p:nvSpPr>
          <p:cNvPr id="3099" name="Rectangle 38"/>
          <p:cNvSpPr>
            <a:spLocks noChangeArrowheads="1"/>
          </p:cNvSpPr>
          <p:nvPr/>
        </p:nvSpPr>
        <p:spPr bwMode="auto">
          <a:xfrm>
            <a:off x="2484438" y="5084763"/>
            <a:ext cx="1511300" cy="50323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endParaRPr lang="ko-KR" altLang="ko-KR" sz="90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00" name="Oval 41"/>
          <p:cNvSpPr>
            <a:spLocks noChangeArrowheads="1"/>
          </p:cNvSpPr>
          <p:nvPr/>
        </p:nvSpPr>
        <p:spPr bwMode="auto">
          <a:xfrm>
            <a:off x="2557463" y="5154613"/>
            <a:ext cx="360362" cy="360362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800"/>
              <a:t>이미지</a:t>
            </a:r>
          </a:p>
        </p:txBody>
      </p:sp>
      <p:sp>
        <p:nvSpPr>
          <p:cNvPr id="3101" name="Text Box 44"/>
          <p:cNvSpPr txBox="1">
            <a:spLocks noChangeArrowheads="1"/>
          </p:cNvSpPr>
          <p:nvPr/>
        </p:nvSpPr>
        <p:spPr bwMode="auto">
          <a:xfrm>
            <a:off x="2917825" y="5156200"/>
            <a:ext cx="10747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900" b="1"/>
              <a:t>게임 다운로드</a:t>
            </a:r>
            <a:br>
              <a:rPr lang="ko-KR" altLang="en-US" sz="900" b="1"/>
            </a:br>
            <a:r>
              <a:rPr lang="en-US" altLang="ko-KR" sz="900"/>
              <a:t>Game Download</a:t>
            </a:r>
          </a:p>
        </p:txBody>
      </p:sp>
      <p:sp>
        <p:nvSpPr>
          <p:cNvPr id="3102" name="Text Box 47"/>
          <p:cNvSpPr txBox="1">
            <a:spLocks noChangeArrowheads="1"/>
          </p:cNvSpPr>
          <p:nvPr/>
        </p:nvSpPr>
        <p:spPr bwMode="auto">
          <a:xfrm>
            <a:off x="2627313" y="2133600"/>
            <a:ext cx="2735262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 b="1"/>
              <a:t>16 Pounds </a:t>
            </a:r>
            <a:r>
              <a:rPr lang="ko-KR" altLang="en-US" sz="900" b="1"/>
              <a:t>클로즈베타 </a:t>
            </a:r>
            <a:br>
              <a:rPr lang="ko-KR" altLang="en-US" sz="900" b="1"/>
            </a:br>
            <a:r>
              <a:rPr lang="ko-KR" altLang="en-US" sz="900" b="1"/>
              <a:t>테스터 모집</a:t>
            </a:r>
            <a:r>
              <a:rPr lang="en-US" altLang="ko-KR" sz="900" b="1"/>
              <a:t>!</a:t>
            </a:r>
            <a:br>
              <a:rPr lang="en-US" altLang="ko-KR" sz="900" b="1"/>
            </a:br>
            <a:r>
              <a:rPr lang="en-US" altLang="ko-KR" sz="800"/>
              <a:t/>
            </a:r>
            <a:br>
              <a:rPr lang="en-US" altLang="ko-KR" sz="800"/>
            </a:br>
            <a:r>
              <a:rPr lang="ko-KR" altLang="en-US" sz="800"/>
              <a:t>모집기간 </a:t>
            </a:r>
            <a:r>
              <a:rPr lang="en-US" altLang="ko-KR" sz="800"/>
              <a:t>: 0</a:t>
            </a:r>
            <a:r>
              <a:rPr lang="ko-KR" altLang="en-US" sz="800"/>
              <a:t>월</a:t>
            </a:r>
            <a:r>
              <a:rPr lang="en-US" altLang="ko-KR" sz="800"/>
              <a:t>0</a:t>
            </a:r>
            <a:r>
              <a:rPr lang="ko-KR" altLang="en-US" sz="800"/>
              <a:t>일</a:t>
            </a:r>
            <a:r>
              <a:rPr lang="en-US" altLang="ko-KR" sz="800"/>
              <a:t>~0</a:t>
            </a:r>
            <a:r>
              <a:rPr lang="ko-KR" altLang="en-US" sz="800"/>
              <a:t>월</a:t>
            </a:r>
            <a:r>
              <a:rPr lang="en-US" altLang="ko-KR" sz="800"/>
              <a:t>0</a:t>
            </a:r>
            <a:r>
              <a:rPr lang="ko-KR" altLang="en-US" sz="800"/>
              <a:t>일</a:t>
            </a:r>
            <a:br>
              <a:rPr lang="ko-KR" altLang="en-US" sz="800"/>
            </a:br>
            <a:r>
              <a:rPr lang="ko-KR" altLang="en-US" sz="800"/>
              <a:t>모집인원 </a:t>
            </a:r>
            <a:r>
              <a:rPr lang="en-US" altLang="ko-KR" sz="800"/>
              <a:t>: 000</a:t>
            </a:r>
            <a:r>
              <a:rPr lang="ko-KR" altLang="en-US" sz="800"/>
              <a:t>명</a:t>
            </a:r>
            <a:br>
              <a:rPr lang="ko-KR" altLang="en-US" sz="800"/>
            </a:br>
            <a:r>
              <a:rPr lang="ko-KR" altLang="en-US" sz="800"/>
              <a:t>테스터기간 </a:t>
            </a:r>
            <a:r>
              <a:rPr lang="en-US" altLang="ko-KR" sz="800"/>
              <a:t>: 0</a:t>
            </a:r>
            <a:r>
              <a:rPr lang="ko-KR" altLang="en-US" sz="800"/>
              <a:t>월</a:t>
            </a:r>
            <a:r>
              <a:rPr lang="en-US" altLang="ko-KR" sz="800"/>
              <a:t>0</a:t>
            </a:r>
            <a:r>
              <a:rPr lang="ko-KR" altLang="en-US" sz="800"/>
              <a:t>일 </a:t>
            </a:r>
            <a:r>
              <a:rPr lang="en-US" altLang="ko-KR" sz="800"/>
              <a:t>~0</a:t>
            </a:r>
            <a:r>
              <a:rPr lang="ko-KR" altLang="en-US" sz="800"/>
              <a:t>월</a:t>
            </a:r>
            <a:r>
              <a:rPr lang="en-US" altLang="ko-KR" sz="800"/>
              <a:t>0</a:t>
            </a:r>
            <a:r>
              <a:rPr lang="ko-KR" altLang="en-US" sz="800"/>
              <a:t>일</a:t>
            </a:r>
          </a:p>
        </p:txBody>
      </p:sp>
      <p:sp>
        <p:nvSpPr>
          <p:cNvPr id="3103" name="Rectangle 52" descr="양방향 사선"/>
          <p:cNvSpPr>
            <a:spLocks noChangeArrowheads="1"/>
          </p:cNvSpPr>
          <p:nvPr/>
        </p:nvSpPr>
        <p:spPr bwMode="auto">
          <a:xfrm>
            <a:off x="4140200" y="5086350"/>
            <a:ext cx="720725" cy="647700"/>
          </a:xfrm>
          <a:prstGeom prst="rect">
            <a:avLst/>
          </a:prstGeom>
          <a:pattFill prst="divot">
            <a:fgClr>
              <a:srgbClr val="EAEAEA"/>
            </a:fgClr>
            <a:bgClr>
              <a:schemeClr val="bg1"/>
            </a:bgClr>
          </a:patt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3104" name="Rectangle 53" descr="양방향 사선"/>
          <p:cNvSpPr>
            <a:spLocks noChangeArrowheads="1"/>
          </p:cNvSpPr>
          <p:nvPr/>
        </p:nvSpPr>
        <p:spPr bwMode="auto">
          <a:xfrm>
            <a:off x="4932363" y="5086350"/>
            <a:ext cx="720725" cy="647700"/>
          </a:xfrm>
          <a:prstGeom prst="rect">
            <a:avLst/>
          </a:prstGeom>
          <a:pattFill prst="divot">
            <a:fgClr>
              <a:srgbClr val="EAEAEA"/>
            </a:fgClr>
            <a:bgClr>
              <a:schemeClr val="bg1"/>
            </a:bgClr>
          </a:patt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3105" name="Text Box 54"/>
          <p:cNvSpPr txBox="1">
            <a:spLocks noChangeArrowheads="1"/>
          </p:cNvSpPr>
          <p:nvPr/>
        </p:nvSpPr>
        <p:spPr bwMode="auto">
          <a:xfrm>
            <a:off x="4067175" y="4799013"/>
            <a:ext cx="23050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800" b="1"/>
              <a:t>- </a:t>
            </a:r>
            <a:r>
              <a:rPr lang="ko-KR" altLang="en-US" sz="800" b="1"/>
              <a:t>스크린샷 </a:t>
            </a:r>
            <a:r>
              <a:rPr lang="en-US" altLang="ko-KR" sz="800"/>
              <a:t>Screen Shot      </a:t>
            </a:r>
            <a:r>
              <a:rPr lang="en-US" altLang="ko-KR" sz="800" b="1"/>
              <a:t>            </a:t>
            </a:r>
            <a:r>
              <a:rPr lang="en-US" altLang="ko-KR" sz="800"/>
              <a:t>-more- </a:t>
            </a:r>
          </a:p>
        </p:txBody>
      </p:sp>
      <p:sp>
        <p:nvSpPr>
          <p:cNvPr id="3106" name="Rectangle 55" descr="양방향 사선"/>
          <p:cNvSpPr>
            <a:spLocks noChangeArrowheads="1"/>
          </p:cNvSpPr>
          <p:nvPr/>
        </p:nvSpPr>
        <p:spPr bwMode="auto">
          <a:xfrm>
            <a:off x="5724525" y="5086350"/>
            <a:ext cx="647700" cy="647700"/>
          </a:xfrm>
          <a:prstGeom prst="rect">
            <a:avLst/>
          </a:prstGeom>
          <a:pattFill prst="divot">
            <a:fgClr>
              <a:srgbClr val="EAEAEA"/>
            </a:fgClr>
            <a:bgClr>
              <a:schemeClr val="bg1"/>
            </a:bgClr>
          </a:patt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3107" name="Text Box 56"/>
          <p:cNvSpPr txBox="1">
            <a:spLocks noChangeArrowheads="1"/>
          </p:cNvSpPr>
          <p:nvPr/>
        </p:nvSpPr>
        <p:spPr bwMode="auto">
          <a:xfrm>
            <a:off x="4211638" y="5878513"/>
            <a:ext cx="538162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/>
              <a:t>스크린샷</a:t>
            </a:r>
            <a:r>
              <a:rPr lang="en-US" altLang="ko-KR" sz="800"/>
              <a:t>1</a:t>
            </a:r>
          </a:p>
        </p:txBody>
      </p:sp>
      <p:sp>
        <p:nvSpPr>
          <p:cNvPr id="3108" name="Text Box 57"/>
          <p:cNvSpPr txBox="1">
            <a:spLocks noChangeArrowheads="1"/>
          </p:cNvSpPr>
          <p:nvPr/>
        </p:nvSpPr>
        <p:spPr bwMode="auto">
          <a:xfrm>
            <a:off x="5003800" y="5876925"/>
            <a:ext cx="53816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/>
              <a:t>스크린샷</a:t>
            </a:r>
            <a:r>
              <a:rPr lang="en-US" altLang="ko-KR" sz="800"/>
              <a:t>2</a:t>
            </a:r>
          </a:p>
        </p:txBody>
      </p:sp>
      <p:sp>
        <p:nvSpPr>
          <p:cNvPr id="3109" name="Text Box 58"/>
          <p:cNvSpPr txBox="1">
            <a:spLocks noChangeArrowheads="1"/>
          </p:cNvSpPr>
          <p:nvPr/>
        </p:nvSpPr>
        <p:spPr bwMode="auto">
          <a:xfrm>
            <a:off x="5757863" y="5876925"/>
            <a:ext cx="53816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/>
              <a:t>스크린샷</a:t>
            </a:r>
            <a:r>
              <a:rPr lang="en-US" altLang="ko-KR" sz="800"/>
              <a:t>3</a:t>
            </a:r>
          </a:p>
        </p:txBody>
      </p:sp>
      <p:sp>
        <p:nvSpPr>
          <p:cNvPr id="3110" name="Text Box 75"/>
          <p:cNvSpPr txBox="1">
            <a:spLocks noChangeArrowheads="1"/>
          </p:cNvSpPr>
          <p:nvPr/>
        </p:nvSpPr>
        <p:spPr bwMode="auto">
          <a:xfrm>
            <a:off x="6659563" y="2230438"/>
            <a:ext cx="2305050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/>
              <a:t>[</a:t>
            </a:r>
            <a:r>
              <a:rPr lang="ko-KR" altLang="en-US" sz="900"/>
              <a:t>공지사항</a:t>
            </a:r>
            <a:r>
              <a:rPr lang="en-US" altLang="ko-KR" sz="900"/>
              <a:t>] </a:t>
            </a:r>
            <a:r>
              <a:rPr lang="ko-KR" altLang="en-US" sz="900"/>
              <a:t>공지사항입니다</a:t>
            </a:r>
            <a:r>
              <a:rPr lang="en-US" altLang="ko-KR" sz="900"/>
              <a:t>. </a:t>
            </a:r>
            <a:r>
              <a:rPr lang="ko-KR" altLang="en-US" sz="900"/>
              <a:t>공지사항</a:t>
            </a:r>
            <a:br>
              <a:rPr lang="ko-KR" altLang="en-US" sz="900"/>
            </a:br>
            <a:r>
              <a:rPr lang="en-US" altLang="ko-KR" sz="900"/>
              <a:t>[</a:t>
            </a:r>
            <a:r>
              <a:rPr lang="ko-KR" altLang="en-US" sz="900"/>
              <a:t>이벤트</a:t>
            </a:r>
            <a:r>
              <a:rPr lang="en-US" altLang="ko-KR" sz="900"/>
              <a:t>]   </a:t>
            </a:r>
            <a:r>
              <a:rPr lang="ko-KR" altLang="en-US" sz="900"/>
              <a:t>이벤트입니다</a:t>
            </a:r>
            <a:r>
              <a:rPr lang="en-US" altLang="ko-KR" sz="900"/>
              <a:t>. </a:t>
            </a:r>
            <a:r>
              <a:rPr lang="ko-KR" altLang="en-US" sz="900"/>
              <a:t>이벤트</a:t>
            </a:r>
            <a:br>
              <a:rPr lang="ko-KR" altLang="en-US" sz="900"/>
            </a:br>
            <a:r>
              <a:rPr lang="en-US" altLang="ko-KR" sz="900"/>
              <a:t>[</a:t>
            </a:r>
            <a:r>
              <a:rPr lang="ko-KR" altLang="en-US" sz="900"/>
              <a:t>업데이트</a:t>
            </a:r>
            <a:r>
              <a:rPr lang="en-US" altLang="ko-KR" sz="900"/>
              <a:t>] </a:t>
            </a:r>
            <a:r>
              <a:rPr lang="ko-KR" altLang="en-US" sz="900"/>
              <a:t>보도자료입니다 보도자료</a:t>
            </a:r>
            <a:br>
              <a:rPr lang="ko-KR" altLang="en-US" sz="900"/>
            </a:br>
            <a:r>
              <a:rPr lang="en-US" altLang="ko-KR" sz="900"/>
              <a:t>[</a:t>
            </a:r>
            <a:r>
              <a:rPr lang="ko-KR" altLang="en-US" sz="900"/>
              <a:t>이벤트</a:t>
            </a:r>
            <a:r>
              <a:rPr lang="en-US" altLang="ko-KR" sz="900"/>
              <a:t>] </a:t>
            </a:r>
            <a:r>
              <a:rPr lang="ko-KR" altLang="en-US" sz="900"/>
              <a:t>공지사항입니다</a:t>
            </a:r>
            <a:r>
              <a:rPr lang="en-US" altLang="ko-KR" sz="900"/>
              <a:t>. </a:t>
            </a:r>
            <a:r>
              <a:rPr lang="ko-KR" altLang="en-US" sz="900"/>
              <a:t>공지사항</a:t>
            </a:r>
            <a:br>
              <a:rPr lang="ko-KR" altLang="en-US" sz="900"/>
            </a:br>
            <a:r>
              <a:rPr lang="en-US" altLang="ko-KR" sz="900"/>
              <a:t>[</a:t>
            </a:r>
            <a:r>
              <a:rPr lang="ko-KR" altLang="en-US" sz="900"/>
              <a:t>업데이트</a:t>
            </a:r>
            <a:r>
              <a:rPr lang="en-US" altLang="ko-KR" sz="900"/>
              <a:t>] </a:t>
            </a:r>
            <a:r>
              <a:rPr lang="ko-KR" altLang="en-US" sz="900"/>
              <a:t>업데이트입니다</a:t>
            </a:r>
            <a:r>
              <a:rPr lang="en-US" altLang="ko-KR" sz="900"/>
              <a:t>. </a:t>
            </a:r>
            <a:r>
              <a:rPr lang="ko-KR" altLang="en-US" sz="900"/>
              <a:t>업데이트</a:t>
            </a:r>
            <a:br>
              <a:rPr lang="ko-KR" altLang="en-US" sz="900"/>
            </a:br>
            <a:r>
              <a:rPr lang="en-US" altLang="ko-KR" sz="900"/>
              <a:t>[</a:t>
            </a:r>
            <a:r>
              <a:rPr lang="ko-KR" altLang="en-US" sz="900"/>
              <a:t>이벤트</a:t>
            </a:r>
            <a:r>
              <a:rPr lang="en-US" altLang="ko-KR" sz="900"/>
              <a:t>] </a:t>
            </a:r>
            <a:r>
              <a:rPr lang="ko-KR" altLang="en-US" sz="900"/>
              <a:t>이벤트입니다</a:t>
            </a:r>
            <a:r>
              <a:rPr lang="en-US" altLang="ko-KR" sz="900"/>
              <a:t>. </a:t>
            </a:r>
            <a:r>
              <a:rPr lang="ko-KR" altLang="en-US" sz="900"/>
              <a:t>이벤트입니다</a:t>
            </a:r>
            <a:r>
              <a:rPr lang="en-US" altLang="ko-KR" sz="900"/>
              <a:t>. </a:t>
            </a:r>
          </a:p>
        </p:txBody>
      </p:sp>
      <p:sp>
        <p:nvSpPr>
          <p:cNvPr id="3111" name="Rectangle 76" descr="양방향 사선"/>
          <p:cNvSpPr>
            <a:spLocks noChangeArrowheads="1"/>
          </p:cNvSpPr>
          <p:nvPr/>
        </p:nvSpPr>
        <p:spPr bwMode="auto">
          <a:xfrm>
            <a:off x="4067175" y="3571875"/>
            <a:ext cx="1081088" cy="936625"/>
          </a:xfrm>
          <a:prstGeom prst="rect">
            <a:avLst/>
          </a:prstGeom>
          <a:pattFill prst="divot">
            <a:fgClr>
              <a:srgbClr val="EAEAEA"/>
            </a:fgClr>
            <a:bgClr>
              <a:schemeClr val="bg1"/>
            </a:bgClr>
          </a:patt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endParaRPr lang="ko-KR" altLang="ko-KR"/>
          </a:p>
        </p:txBody>
      </p:sp>
      <p:sp>
        <p:nvSpPr>
          <p:cNvPr id="3112" name="Text Box 77"/>
          <p:cNvSpPr txBox="1">
            <a:spLocks noChangeArrowheads="1"/>
          </p:cNvSpPr>
          <p:nvPr/>
        </p:nvSpPr>
        <p:spPr bwMode="auto">
          <a:xfrm>
            <a:off x="3995738" y="3284538"/>
            <a:ext cx="25209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800" b="1"/>
              <a:t>- </a:t>
            </a:r>
            <a:r>
              <a:rPr lang="ko-KR" altLang="en-US" sz="800" b="1"/>
              <a:t>맵 소게  </a:t>
            </a:r>
            <a:r>
              <a:rPr lang="en-US" altLang="ko-KR" sz="800" b="1"/>
              <a:t>Map Info.-                            -more-</a:t>
            </a:r>
            <a:endParaRPr lang="en-US" altLang="ko-KR" sz="800"/>
          </a:p>
        </p:txBody>
      </p:sp>
      <p:sp>
        <p:nvSpPr>
          <p:cNvPr id="3113" name="Rectangle 78"/>
          <p:cNvSpPr>
            <a:spLocks noChangeArrowheads="1"/>
          </p:cNvSpPr>
          <p:nvPr/>
        </p:nvSpPr>
        <p:spPr bwMode="auto">
          <a:xfrm>
            <a:off x="5219700" y="3719513"/>
            <a:ext cx="1368425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r>
              <a:rPr lang="ko-KR" altLang="en-US" sz="900" b="1">
                <a:solidFill>
                  <a:srgbClr val="CC3300"/>
                </a:solidFill>
              </a:rPr>
              <a:t>힙합</a:t>
            </a:r>
            <a:r>
              <a:rPr lang="en-US" altLang="ko-KR" sz="900" b="1">
                <a:solidFill>
                  <a:srgbClr val="CC3300"/>
                </a:solidFill>
              </a:rPr>
              <a:t>!!</a:t>
            </a:r>
            <a:br>
              <a:rPr lang="en-US" altLang="ko-KR" sz="900" b="1">
                <a:solidFill>
                  <a:srgbClr val="CC3300"/>
                </a:solidFill>
              </a:rPr>
            </a:br>
            <a:r>
              <a:rPr lang="en-US" altLang="ko-KR" sz="800">
                <a:solidFill>
                  <a:srgbClr val="CC3300"/>
                </a:solidFill>
              </a:rPr>
              <a:t/>
            </a:r>
            <a:br>
              <a:rPr lang="en-US" altLang="ko-KR" sz="800">
                <a:solidFill>
                  <a:srgbClr val="CC3300"/>
                </a:solidFill>
              </a:rPr>
            </a:br>
            <a:r>
              <a:rPr lang="ko-KR" altLang="en-US" sz="800"/>
              <a:t>강렬한 비트의 음악이 흐르고 화려한 조명이 반짝이는</a:t>
            </a:r>
            <a:br>
              <a:rPr lang="ko-KR" altLang="en-US" sz="800"/>
            </a:br>
            <a:r>
              <a:rPr lang="ko-KR" altLang="en-US" sz="800"/>
              <a:t>맵입니다</a:t>
            </a:r>
            <a:r>
              <a:rPr lang="en-US" altLang="ko-KR" sz="800"/>
              <a:t>.</a:t>
            </a:r>
          </a:p>
        </p:txBody>
      </p:sp>
      <p:sp>
        <p:nvSpPr>
          <p:cNvPr id="3114" name="Line 79"/>
          <p:cNvSpPr>
            <a:spLocks noChangeShapeType="1"/>
          </p:cNvSpPr>
          <p:nvPr/>
        </p:nvSpPr>
        <p:spPr bwMode="auto">
          <a:xfrm>
            <a:off x="6588125" y="3357563"/>
            <a:ext cx="0" cy="2592387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/>
          <a:lstStyle/>
          <a:p>
            <a:endParaRPr lang="ko-KR" altLang="en-US"/>
          </a:p>
        </p:txBody>
      </p:sp>
      <p:sp>
        <p:nvSpPr>
          <p:cNvPr id="3115" name="Line 80"/>
          <p:cNvSpPr>
            <a:spLocks noChangeShapeType="1"/>
          </p:cNvSpPr>
          <p:nvPr/>
        </p:nvSpPr>
        <p:spPr bwMode="auto">
          <a:xfrm>
            <a:off x="2413000" y="6237288"/>
            <a:ext cx="648017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/>
          <a:lstStyle/>
          <a:p>
            <a:endParaRPr lang="ko-KR" altLang="en-US"/>
          </a:p>
        </p:txBody>
      </p:sp>
      <p:sp>
        <p:nvSpPr>
          <p:cNvPr id="3116" name="Rectangle 81" descr="양방향 사선"/>
          <p:cNvSpPr>
            <a:spLocks noChangeArrowheads="1"/>
          </p:cNvSpPr>
          <p:nvPr/>
        </p:nvSpPr>
        <p:spPr bwMode="auto">
          <a:xfrm>
            <a:off x="6731000" y="3500438"/>
            <a:ext cx="2089150" cy="1076325"/>
          </a:xfrm>
          <a:prstGeom prst="rect">
            <a:avLst/>
          </a:prstGeom>
          <a:pattFill prst="divot">
            <a:fgClr>
              <a:srgbClr val="EAEAEA"/>
            </a:fgClr>
            <a:bgClr>
              <a:schemeClr val="bg1"/>
            </a:bgClr>
          </a:patt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endParaRPr lang="ko-KR" altLang="ko-KR"/>
          </a:p>
        </p:txBody>
      </p:sp>
      <p:sp>
        <p:nvSpPr>
          <p:cNvPr id="3117" name="Text Box 82"/>
          <p:cNvSpPr txBox="1">
            <a:spLocks noChangeArrowheads="1"/>
          </p:cNvSpPr>
          <p:nvPr/>
        </p:nvSpPr>
        <p:spPr bwMode="auto">
          <a:xfrm>
            <a:off x="6731000" y="3213100"/>
            <a:ext cx="223361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800" b="1"/>
              <a:t>- </a:t>
            </a:r>
            <a:r>
              <a:rPr lang="ko-KR" altLang="en-US" sz="800" b="1"/>
              <a:t>동영상  </a:t>
            </a:r>
            <a:r>
              <a:rPr lang="en-US" altLang="ko-KR" sz="800" b="1"/>
              <a:t>Movie-                </a:t>
            </a:r>
            <a:r>
              <a:rPr lang="en-US" altLang="ko-KR" sz="800"/>
              <a:t>-more</a:t>
            </a:r>
          </a:p>
        </p:txBody>
      </p:sp>
      <p:sp>
        <p:nvSpPr>
          <p:cNvPr id="3118" name="Rectangle 83"/>
          <p:cNvSpPr>
            <a:spLocks noChangeArrowheads="1"/>
          </p:cNvSpPr>
          <p:nvPr/>
        </p:nvSpPr>
        <p:spPr bwMode="auto">
          <a:xfrm>
            <a:off x="6732588" y="4897438"/>
            <a:ext cx="2087562" cy="1244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endParaRPr lang="ko-KR" altLang="ko-KR" sz="90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19" name="Text Box 84"/>
          <p:cNvSpPr txBox="1">
            <a:spLocks noChangeArrowheads="1"/>
          </p:cNvSpPr>
          <p:nvPr/>
        </p:nvSpPr>
        <p:spPr bwMode="auto">
          <a:xfrm>
            <a:off x="6775450" y="4640263"/>
            <a:ext cx="7302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b="1">
                <a:latin typeface="돋움" pitchFamily="50" charset="-127"/>
                <a:ea typeface="돋움" pitchFamily="50" charset="-127"/>
              </a:rPr>
              <a:t>- Online Poll</a:t>
            </a:r>
          </a:p>
        </p:txBody>
      </p:sp>
      <p:sp>
        <p:nvSpPr>
          <p:cNvPr id="3120" name="Text Box 85"/>
          <p:cNvSpPr txBox="1">
            <a:spLocks noChangeArrowheads="1"/>
          </p:cNvSpPr>
          <p:nvPr/>
        </p:nvSpPr>
        <p:spPr bwMode="auto">
          <a:xfrm>
            <a:off x="6851650" y="5103813"/>
            <a:ext cx="1392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>
                <a:latin typeface="돋움" pitchFamily="50" charset="-127"/>
                <a:ea typeface="돋움" pitchFamily="50" charset="-127"/>
              </a:rPr>
              <a:t>가장 스타일이 마음에 드시는</a:t>
            </a:r>
            <a:br>
              <a:rPr lang="ko-KR" altLang="en-US" sz="800">
                <a:latin typeface="돋움" pitchFamily="50" charset="-127"/>
                <a:ea typeface="돋움" pitchFamily="50" charset="-127"/>
              </a:rPr>
            </a:br>
            <a:r>
              <a:rPr lang="ko-KR" altLang="en-US" sz="800">
                <a:latin typeface="돋움" pitchFamily="50" charset="-127"/>
                <a:ea typeface="돋움" pitchFamily="50" charset="-127"/>
              </a:rPr>
              <a:t>캐릭터는 누구입니까</a:t>
            </a:r>
            <a:r>
              <a:rPr lang="en-US" altLang="ko-KR" sz="800">
                <a:latin typeface="돋움" pitchFamily="50" charset="-127"/>
                <a:ea typeface="돋움" pitchFamily="50" charset="-127"/>
              </a:rPr>
              <a:t>?</a:t>
            </a:r>
          </a:p>
        </p:txBody>
      </p:sp>
      <p:sp>
        <p:nvSpPr>
          <p:cNvPr id="3121" name="Text Box 86"/>
          <p:cNvSpPr txBox="1">
            <a:spLocks noChangeArrowheads="1"/>
          </p:cNvSpPr>
          <p:nvPr/>
        </p:nvSpPr>
        <p:spPr bwMode="auto">
          <a:xfrm>
            <a:off x="7062788" y="5391150"/>
            <a:ext cx="1254125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>
                <a:latin typeface="돋움" pitchFamily="50" charset="-127"/>
                <a:ea typeface="돋움" pitchFamily="50" charset="-127"/>
              </a:rPr>
              <a:t>캐릭터</a:t>
            </a:r>
            <a:r>
              <a:rPr lang="en-US" altLang="ko-KR" sz="900">
                <a:latin typeface="돋움" pitchFamily="50" charset="-127"/>
                <a:ea typeface="돋움" pitchFamily="50" charset="-127"/>
              </a:rPr>
              <a:t>1 </a:t>
            </a:r>
            <a:br>
              <a:rPr lang="en-US" altLang="ko-KR" sz="900">
                <a:latin typeface="돋움" pitchFamily="50" charset="-127"/>
                <a:ea typeface="돋움" pitchFamily="50" charset="-127"/>
              </a:rPr>
            </a:br>
            <a:r>
              <a:rPr lang="ko-KR" altLang="en-US" sz="900">
                <a:latin typeface="돋움" pitchFamily="50" charset="-127"/>
                <a:ea typeface="돋움" pitchFamily="50" charset="-127"/>
              </a:rPr>
              <a:t>캐릭터</a:t>
            </a:r>
            <a:r>
              <a:rPr lang="en-US" altLang="ko-KR" sz="900">
                <a:latin typeface="돋움" pitchFamily="50" charset="-127"/>
                <a:ea typeface="돋움" pitchFamily="50" charset="-127"/>
              </a:rPr>
              <a:t>2 </a:t>
            </a:r>
            <a:br>
              <a:rPr lang="en-US" altLang="ko-KR" sz="900">
                <a:latin typeface="돋움" pitchFamily="50" charset="-127"/>
                <a:ea typeface="돋움" pitchFamily="50" charset="-127"/>
              </a:rPr>
            </a:br>
            <a:r>
              <a:rPr lang="ko-KR" altLang="en-US" sz="900">
                <a:latin typeface="돋움" pitchFamily="50" charset="-127"/>
                <a:ea typeface="돋움" pitchFamily="50" charset="-127"/>
              </a:rPr>
              <a:t>캐릭터</a:t>
            </a:r>
            <a:r>
              <a:rPr lang="en-US" altLang="ko-KR" sz="900">
                <a:latin typeface="돋움" pitchFamily="50" charset="-127"/>
                <a:ea typeface="돋움" pitchFamily="50" charset="-127"/>
              </a:rPr>
              <a:t>3 </a:t>
            </a:r>
            <a:br>
              <a:rPr lang="en-US" altLang="ko-KR" sz="900">
                <a:latin typeface="돋움" pitchFamily="50" charset="-127"/>
                <a:ea typeface="돋움" pitchFamily="50" charset="-127"/>
              </a:rPr>
            </a:br>
            <a:r>
              <a:rPr lang="ko-KR" altLang="en-US" sz="900">
                <a:latin typeface="돋움" pitchFamily="50" charset="-127"/>
                <a:ea typeface="돋움" pitchFamily="50" charset="-127"/>
              </a:rPr>
              <a:t>캐릭터</a:t>
            </a:r>
            <a:r>
              <a:rPr lang="en-US" altLang="ko-KR" sz="900">
                <a:latin typeface="돋움" pitchFamily="50" charset="-127"/>
                <a:ea typeface="돋움" pitchFamily="50" charset="-127"/>
              </a:rPr>
              <a:t>4 </a:t>
            </a:r>
            <a:br>
              <a:rPr lang="en-US" altLang="ko-KR" sz="900">
                <a:latin typeface="돋움" pitchFamily="50" charset="-127"/>
                <a:ea typeface="돋움" pitchFamily="50" charset="-127"/>
              </a:rPr>
            </a:br>
            <a:r>
              <a:rPr lang="en-US" altLang="ko-KR" sz="900"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900">
                <a:latin typeface="돋움" pitchFamily="50" charset="-127"/>
                <a:ea typeface="돋움" pitchFamily="50" charset="-127"/>
              </a:rPr>
              <a:t>투표하기</a:t>
            </a:r>
            <a:r>
              <a:rPr lang="en-US" altLang="ko-KR" sz="900">
                <a:latin typeface="돋움" pitchFamily="50" charset="-127"/>
                <a:ea typeface="돋움" pitchFamily="50" charset="-127"/>
              </a:rPr>
              <a:t>] [</a:t>
            </a:r>
            <a:r>
              <a:rPr lang="ko-KR" altLang="en-US" sz="900">
                <a:latin typeface="돋움" pitchFamily="50" charset="-127"/>
                <a:ea typeface="돋움" pitchFamily="50" charset="-127"/>
              </a:rPr>
              <a:t>결과보기</a:t>
            </a:r>
            <a:r>
              <a:rPr lang="en-US" altLang="ko-KR" sz="900">
                <a:latin typeface="돋움" pitchFamily="50" charset="-127"/>
                <a:ea typeface="돋움" pitchFamily="50" charset="-127"/>
              </a:rPr>
              <a:t>]</a:t>
            </a:r>
          </a:p>
        </p:txBody>
      </p:sp>
      <p:sp>
        <p:nvSpPr>
          <p:cNvPr id="3122" name="Rectangle 87"/>
          <p:cNvSpPr>
            <a:spLocks noChangeArrowheads="1"/>
          </p:cNvSpPr>
          <p:nvPr/>
        </p:nvSpPr>
        <p:spPr bwMode="auto">
          <a:xfrm>
            <a:off x="6832600" y="5440363"/>
            <a:ext cx="1873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pPr algn="ctr"/>
            <a:r>
              <a:rPr lang="en-US" altLang="ko-KR" sz="900">
                <a:latin typeface="돋움" pitchFamily="50" charset="-127"/>
                <a:ea typeface="돋움" pitchFamily="50" charset="-127"/>
              </a:rPr>
              <a:t>⊙</a:t>
            </a:r>
          </a:p>
        </p:txBody>
      </p:sp>
      <p:sp>
        <p:nvSpPr>
          <p:cNvPr id="3123" name="Text Box 88"/>
          <p:cNvSpPr txBox="1">
            <a:spLocks noChangeArrowheads="1"/>
          </p:cNvSpPr>
          <p:nvPr/>
        </p:nvSpPr>
        <p:spPr bwMode="auto">
          <a:xfrm>
            <a:off x="6832600" y="5572125"/>
            <a:ext cx="1873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>
                <a:latin typeface="돋움" pitchFamily="50" charset="-127"/>
                <a:ea typeface="돋움" pitchFamily="50" charset="-127"/>
              </a:rPr>
              <a:t>○</a:t>
            </a:r>
          </a:p>
        </p:txBody>
      </p:sp>
      <p:sp>
        <p:nvSpPr>
          <p:cNvPr id="3124" name="Text Box 89"/>
          <p:cNvSpPr txBox="1">
            <a:spLocks noChangeArrowheads="1"/>
          </p:cNvSpPr>
          <p:nvPr/>
        </p:nvSpPr>
        <p:spPr bwMode="auto">
          <a:xfrm>
            <a:off x="6832600" y="5716588"/>
            <a:ext cx="1873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>
                <a:latin typeface="돋움" pitchFamily="50" charset="-127"/>
                <a:ea typeface="돋움" pitchFamily="50" charset="-127"/>
              </a:rPr>
              <a:t>○</a:t>
            </a:r>
          </a:p>
        </p:txBody>
      </p:sp>
      <p:sp>
        <p:nvSpPr>
          <p:cNvPr id="3125" name="Text Box 90"/>
          <p:cNvSpPr txBox="1">
            <a:spLocks noChangeArrowheads="1"/>
          </p:cNvSpPr>
          <p:nvPr/>
        </p:nvSpPr>
        <p:spPr bwMode="auto">
          <a:xfrm>
            <a:off x="6832600" y="5859463"/>
            <a:ext cx="1873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>
                <a:latin typeface="돋움" pitchFamily="50" charset="-127"/>
                <a:ea typeface="돋움" pitchFamily="50" charset="-127"/>
              </a:rPr>
              <a:t>○</a:t>
            </a:r>
          </a:p>
        </p:txBody>
      </p:sp>
      <p:sp>
        <p:nvSpPr>
          <p:cNvPr id="3126" name="Rectangle 91"/>
          <p:cNvSpPr>
            <a:spLocks noChangeArrowheads="1"/>
          </p:cNvSpPr>
          <p:nvPr/>
        </p:nvSpPr>
        <p:spPr bwMode="auto">
          <a:xfrm>
            <a:off x="2484438" y="5661025"/>
            <a:ext cx="792162" cy="50323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 sz="800"/>
              <a:t>자주 묻는 질문</a:t>
            </a:r>
            <a:br>
              <a:rPr lang="ko-KR" altLang="en-US" sz="800"/>
            </a:br>
            <a:r>
              <a:rPr lang="en-US" altLang="ko-KR" sz="800"/>
              <a:t>FAQ</a:t>
            </a:r>
          </a:p>
        </p:txBody>
      </p:sp>
      <p:sp>
        <p:nvSpPr>
          <p:cNvPr id="3127" name="Rectangle 92"/>
          <p:cNvSpPr>
            <a:spLocks noChangeArrowheads="1"/>
          </p:cNvSpPr>
          <p:nvPr/>
        </p:nvSpPr>
        <p:spPr bwMode="auto">
          <a:xfrm>
            <a:off x="3276600" y="5661025"/>
            <a:ext cx="719138" cy="50323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en-US" altLang="ko-KR" sz="800"/>
              <a:t>1:1</a:t>
            </a:r>
            <a:r>
              <a:rPr lang="ko-KR" altLang="en-US" sz="800"/>
              <a:t>문의</a:t>
            </a:r>
            <a:br>
              <a:rPr lang="ko-KR" altLang="en-US" sz="800"/>
            </a:br>
            <a:r>
              <a:rPr lang="en-US" altLang="ko-KR" sz="80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4485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Text Box 2"/>
          <p:cNvSpPr txBox="1">
            <a:spLocks noChangeArrowheads="1"/>
          </p:cNvSpPr>
          <p:nvPr/>
        </p:nvSpPr>
        <p:spPr bwMode="auto">
          <a:xfrm>
            <a:off x="323850" y="1184275"/>
            <a:ext cx="22320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r>
              <a:rPr lang="en-US" altLang="ko-KR" sz="900"/>
              <a:t>/ </a:t>
            </a:r>
            <a:r>
              <a:rPr lang="ko-KR" altLang="en-US" sz="900"/>
              <a:t>고객센터 </a:t>
            </a:r>
            <a:r>
              <a:rPr lang="en-US" altLang="ko-KR" sz="900"/>
              <a:t>&gt; 1:1</a:t>
            </a:r>
            <a:r>
              <a:rPr lang="ko-KR" altLang="en-US" sz="900"/>
              <a:t>문의 </a:t>
            </a:r>
            <a:r>
              <a:rPr lang="en-US" altLang="ko-KR" sz="900">
                <a:solidFill>
                  <a:srgbClr val="FF3300"/>
                </a:solidFill>
              </a:rPr>
              <a:t>(</a:t>
            </a:r>
            <a:r>
              <a:rPr lang="ko-KR" altLang="en-US" sz="900">
                <a:solidFill>
                  <a:srgbClr val="FF3300"/>
                </a:solidFill>
              </a:rPr>
              <a:t>이메일 자동응답</a:t>
            </a:r>
            <a:r>
              <a:rPr lang="en-US" altLang="ko-KR" sz="900">
                <a:solidFill>
                  <a:srgbClr val="FF3300"/>
                </a:solidFill>
              </a:rPr>
              <a:t>)</a:t>
            </a:r>
          </a:p>
        </p:txBody>
      </p:sp>
      <p:sp>
        <p:nvSpPr>
          <p:cNvPr id="330794" name="Rectangle 42"/>
          <p:cNvSpPr>
            <a:spLocks noChangeArrowheads="1"/>
          </p:cNvSpPr>
          <p:nvPr/>
        </p:nvSpPr>
        <p:spPr bwMode="auto">
          <a:xfrm>
            <a:off x="3348038" y="1341438"/>
            <a:ext cx="4968875" cy="50403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endParaRPr lang="ko-KR" altLang="ko-KR" sz="900"/>
          </a:p>
        </p:txBody>
      </p:sp>
      <p:sp>
        <p:nvSpPr>
          <p:cNvPr id="330795" name="Rectangle 43"/>
          <p:cNvSpPr>
            <a:spLocks noChangeArrowheads="1"/>
          </p:cNvSpPr>
          <p:nvPr/>
        </p:nvSpPr>
        <p:spPr bwMode="auto">
          <a:xfrm>
            <a:off x="3565525" y="1484313"/>
            <a:ext cx="2374900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900"/>
              <a:t>즐거운 핀 액션의 향연 </a:t>
            </a:r>
            <a:br>
              <a:rPr lang="ko-KR" altLang="en-US" sz="900"/>
            </a:br>
            <a:r>
              <a:rPr lang="ko-KR" altLang="en-US" sz="900"/>
              <a:t>캐주얼 볼링 게임  </a:t>
            </a:r>
            <a:r>
              <a:rPr lang="en-US" altLang="ko-KR" sz="900"/>
              <a:t>"16Pounds“</a:t>
            </a:r>
            <a:r>
              <a:rPr lang="ko-KR" altLang="en-US" sz="900"/>
              <a:t>와 함께 </a:t>
            </a:r>
            <a:br>
              <a:rPr lang="ko-KR" altLang="en-US" sz="900"/>
            </a:br>
            <a:r>
              <a:rPr lang="ko-KR" altLang="en-US" sz="900"/>
              <a:t>즐거운 시간 되세요</a:t>
            </a:r>
            <a:br>
              <a:rPr lang="ko-KR" altLang="en-US" sz="900"/>
            </a:br>
            <a:endParaRPr lang="ko-KR" altLang="en-US" sz="900"/>
          </a:p>
        </p:txBody>
      </p:sp>
      <p:sp>
        <p:nvSpPr>
          <p:cNvPr id="330796" name="Rectangle 44"/>
          <p:cNvSpPr>
            <a:spLocks noChangeArrowheads="1"/>
          </p:cNvSpPr>
          <p:nvPr/>
        </p:nvSpPr>
        <p:spPr bwMode="auto">
          <a:xfrm>
            <a:off x="4140200" y="2349500"/>
            <a:ext cx="3311525" cy="7921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en-US" altLang="ko-KR" sz="900"/>
              <a:t>XXX</a:t>
            </a:r>
            <a:r>
              <a:rPr lang="ko-KR" altLang="en-US" sz="900"/>
              <a:t>님의</a:t>
            </a:r>
          </a:p>
          <a:p>
            <a:pPr algn="ctr"/>
            <a:r>
              <a:rPr lang="ko-KR" altLang="en-US" sz="900"/>
              <a:t>문의가 정상적으로 접수되었습니다</a:t>
            </a:r>
            <a:r>
              <a:rPr lang="en-US" altLang="ko-KR" sz="900"/>
              <a:t>.</a:t>
            </a:r>
          </a:p>
        </p:txBody>
      </p:sp>
      <p:sp>
        <p:nvSpPr>
          <p:cNvPr id="330797" name="Rectangle 45"/>
          <p:cNvSpPr>
            <a:spLocks noChangeArrowheads="1"/>
          </p:cNvSpPr>
          <p:nvPr/>
        </p:nvSpPr>
        <p:spPr bwMode="auto">
          <a:xfrm>
            <a:off x="4140200" y="3284538"/>
            <a:ext cx="3311525" cy="7921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 sz="900"/>
              <a:t>빠른 시간 내에 확인하여 답변드리겠습니다</a:t>
            </a:r>
            <a:r>
              <a:rPr lang="en-US" altLang="ko-KR" sz="900"/>
              <a:t>.</a:t>
            </a:r>
          </a:p>
          <a:p>
            <a:pPr algn="ctr"/>
            <a:r>
              <a:rPr lang="ko-KR" altLang="en-US" sz="900"/>
              <a:t>조금만 기다려 주세요</a:t>
            </a:r>
            <a:r>
              <a:rPr lang="en-US" altLang="ko-KR" sz="900"/>
              <a:t>.</a:t>
            </a:r>
          </a:p>
        </p:txBody>
      </p:sp>
      <p:sp>
        <p:nvSpPr>
          <p:cNvPr id="330798" name="Rectangle 46"/>
          <p:cNvSpPr>
            <a:spLocks noChangeArrowheads="1"/>
          </p:cNvSpPr>
          <p:nvPr/>
        </p:nvSpPr>
        <p:spPr bwMode="auto">
          <a:xfrm>
            <a:off x="4932363" y="4221163"/>
            <a:ext cx="1800225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en-US" altLang="ko-KR" sz="900"/>
              <a:t>16Pounds </a:t>
            </a:r>
            <a:r>
              <a:rPr lang="ko-KR" altLang="en-US" sz="900"/>
              <a:t>홈페이지</a:t>
            </a:r>
          </a:p>
        </p:txBody>
      </p:sp>
      <p:sp>
        <p:nvSpPr>
          <p:cNvPr id="330799" name="Text Box 47"/>
          <p:cNvSpPr txBox="1">
            <a:spLocks noChangeArrowheads="1"/>
          </p:cNvSpPr>
          <p:nvPr/>
        </p:nvSpPr>
        <p:spPr bwMode="auto">
          <a:xfrm>
            <a:off x="3643313" y="4797425"/>
            <a:ext cx="4456112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pPr algn="ctr"/>
            <a:r>
              <a:rPr lang="ko-KR" altLang="en-US" sz="900"/>
              <a:t>본 메일은 발신 전용 메일입니다</a:t>
            </a:r>
            <a:r>
              <a:rPr lang="en-US" altLang="ko-KR" sz="900"/>
              <a:t>.</a:t>
            </a:r>
          </a:p>
          <a:p>
            <a:pPr algn="ctr"/>
            <a:r>
              <a:rPr lang="ko-KR" altLang="en-US" sz="900"/>
              <a:t>본 메일에 대한 문의 사항이 있으신 분은 </a:t>
            </a:r>
            <a:r>
              <a:rPr lang="en-US" altLang="ko-KR" sz="900"/>
              <a:t>16Pounds </a:t>
            </a:r>
            <a:r>
              <a:rPr lang="ko-KR" altLang="en-US" sz="900"/>
              <a:t>홈페이지</a:t>
            </a:r>
            <a:r>
              <a:rPr lang="en-US" altLang="ko-KR" sz="900"/>
              <a:t>(</a:t>
            </a:r>
            <a:r>
              <a:rPr lang="en-US" altLang="ko-KR" sz="900">
                <a:hlinkClick r:id="rId2"/>
              </a:rPr>
              <a:t>www.16pounds.co.kr</a:t>
            </a:r>
            <a:r>
              <a:rPr lang="en-US" altLang="ko-KR" sz="900"/>
              <a:t>) </a:t>
            </a:r>
          </a:p>
          <a:p>
            <a:pPr algn="ctr"/>
            <a:r>
              <a:rPr lang="en-US" altLang="ko-KR" sz="900">
                <a:solidFill>
                  <a:srgbClr val="FF3300"/>
                </a:solidFill>
              </a:rPr>
              <a:t>1:1</a:t>
            </a:r>
            <a:r>
              <a:rPr lang="ko-KR" altLang="en-US" sz="900">
                <a:solidFill>
                  <a:srgbClr val="FF3300"/>
                </a:solidFill>
              </a:rPr>
              <a:t>문의를</a:t>
            </a:r>
            <a:r>
              <a:rPr lang="ko-KR" altLang="en-US" sz="900"/>
              <a:t> 이용하여 주시기 바랍니다</a:t>
            </a:r>
            <a:r>
              <a:rPr lang="en-US" altLang="ko-KR" sz="900"/>
              <a:t>.</a:t>
            </a:r>
          </a:p>
        </p:txBody>
      </p:sp>
      <p:sp>
        <p:nvSpPr>
          <p:cNvPr id="330800" name="Text Box 48"/>
          <p:cNvSpPr txBox="1">
            <a:spLocks noChangeArrowheads="1"/>
          </p:cNvSpPr>
          <p:nvPr/>
        </p:nvSpPr>
        <p:spPr bwMode="auto">
          <a:xfrm>
            <a:off x="3375025" y="5576888"/>
            <a:ext cx="48895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pPr algn="ctr"/>
            <a:r>
              <a:rPr lang="ko-KR" altLang="en-US" sz="900"/>
              <a:t>서울시 강남구 논현동 </a:t>
            </a:r>
            <a:r>
              <a:rPr lang="en-US" altLang="ko-KR" sz="900"/>
              <a:t>105-7 </a:t>
            </a:r>
            <a:r>
              <a:rPr lang="ko-KR" altLang="en-US" sz="900"/>
              <a:t>두산빌딩 </a:t>
            </a:r>
            <a:r>
              <a:rPr lang="en-US" altLang="ko-KR" sz="900"/>
              <a:t>11</a:t>
            </a:r>
            <a:r>
              <a:rPr lang="ko-KR" altLang="en-US" sz="900"/>
              <a:t>층 </a:t>
            </a:r>
            <a:r>
              <a:rPr lang="en-US" altLang="ko-KR" sz="900"/>
              <a:t>/ (</a:t>
            </a:r>
            <a:r>
              <a:rPr lang="ko-KR" altLang="en-US" sz="900"/>
              <a:t>주</a:t>
            </a:r>
            <a:r>
              <a:rPr lang="en-US" altLang="ko-KR" sz="900"/>
              <a:t>)</a:t>
            </a:r>
            <a:r>
              <a:rPr lang="ko-KR" altLang="en-US" sz="900"/>
              <a:t>넷타임소프트 </a:t>
            </a:r>
            <a:r>
              <a:rPr lang="en-US" altLang="ko-KR" sz="900"/>
              <a:t>/ </a:t>
            </a:r>
            <a:r>
              <a:rPr lang="ko-KR" altLang="en-US" sz="900"/>
              <a:t>대표이사 </a:t>
            </a:r>
            <a:r>
              <a:rPr lang="en-US" altLang="ko-KR" sz="900"/>
              <a:t>: </a:t>
            </a:r>
            <a:r>
              <a:rPr lang="ko-KR" altLang="en-US" sz="900"/>
              <a:t>김상근 </a:t>
            </a:r>
            <a:r>
              <a:rPr lang="en-US" altLang="ko-KR" sz="900"/>
              <a:t>/</a:t>
            </a:r>
            <a:br>
              <a:rPr lang="en-US" altLang="ko-KR" sz="900"/>
            </a:br>
            <a:r>
              <a:rPr lang="ko-KR" altLang="en-US" sz="900"/>
              <a:t>사업자등록번호 </a:t>
            </a:r>
            <a:r>
              <a:rPr lang="en-US" altLang="ko-KR" sz="900"/>
              <a:t>: 211-87-55988 / </a:t>
            </a:r>
            <a:r>
              <a:rPr lang="ko-KR" altLang="en-US" sz="900"/>
              <a:t>통신판매신고 </a:t>
            </a:r>
            <a:r>
              <a:rPr lang="en-US" altLang="ko-KR" sz="900"/>
              <a:t>: </a:t>
            </a:r>
            <a:r>
              <a:rPr lang="ko-KR" altLang="en-US" sz="900"/>
              <a:t>제 강남 </a:t>
            </a:r>
            <a:r>
              <a:rPr lang="en-US" altLang="ko-KR" sz="900"/>
              <a:t>- 6406</a:t>
            </a:r>
            <a:r>
              <a:rPr lang="ko-KR" altLang="en-US" sz="900"/>
              <a:t>호 </a:t>
            </a:r>
            <a:r>
              <a:rPr lang="en-US" altLang="ko-KR" sz="900"/>
              <a:t>/ </a:t>
            </a:r>
            <a:r>
              <a:rPr lang="ko-KR" altLang="en-US" sz="900"/>
              <a:t>팩스 </a:t>
            </a:r>
            <a:r>
              <a:rPr lang="en-US" altLang="ko-KR" sz="900"/>
              <a:t>: 02-512-5568 /</a:t>
            </a:r>
            <a:br>
              <a:rPr lang="en-US" altLang="ko-KR" sz="900"/>
            </a:br>
            <a:r>
              <a:rPr lang="ko-KR" altLang="en-US" sz="900"/>
              <a:t>개인정보보호 책임자 </a:t>
            </a:r>
            <a:r>
              <a:rPr lang="en-US" altLang="ko-KR" sz="900"/>
              <a:t>: </a:t>
            </a:r>
            <a:r>
              <a:rPr lang="ko-KR" altLang="en-US" sz="900"/>
              <a:t>김경식 </a:t>
            </a:r>
            <a:r>
              <a:rPr lang="en-US" altLang="ko-KR" sz="900">
                <a:hlinkClick r:id="rId3"/>
              </a:rPr>
              <a:t>motion@netts.co.kr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COPYRIGHT © 2005~2006 NETTS Co., Ltd All Rights Reserved.</a:t>
            </a:r>
          </a:p>
        </p:txBody>
      </p:sp>
      <p:sp>
        <p:nvSpPr>
          <p:cNvPr id="330801" name="Text Box 49"/>
          <p:cNvSpPr txBox="1">
            <a:spLocks noChangeArrowheads="1"/>
          </p:cNvSpPr>
          <p:nvPr/>
        </p:nvSpPr>
        <p:spPr bwMode="auto">
          <a:xfrm>
            <a:off x="3276600" y="908050"/>
            <a:ext cx="280193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pPr algn="ctr"/>
            <a:r>
              <a:rPr lang="ko-KR" altLang="en-US" sz="900"/>
              <a:t>제목 </a:t>
            </a:r>
            <a:r>
              <a:rPr lang="en-US" altLang="ko-KR" sz="900"/>
              <a:t>: XXX </a:t>
            </a:r>
            <a:r>
              <a:rPr lang="ko-KR" altLang="en-US" sz="900"/>
              <a:t>님의 문의가 정상적으로 접수 되었습니다</a:t>
            </a:r>
            <a:r>
              <a:rPr lang="en-US" altLang="ko-KR" sz="900"/>
              <a:t>.</a:t>
            </a:r>
          </a:p>
        </p:txBody>
      </p:sp>
      <p:sp>
        <p:nvSpPr>
          <p:cNvPr id="330802" name="Line 50"/>
          <p:cNvSpPr>
            <a:spLocks noChangeShapeType="1"/>
          </p:cNvSpPr>
          <p:nvPr/>
        </p:nvSpPr>
        <p:spPr bwMode="auto">
          <a:xfrm flipH="1">
            <a:off x="1908175" y="5300663"/>
            <a:ext cx="287972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/>
          <a:lstStyle/>
          <a:p>
            <a:endParaRPr lang="ko-KR" altLang="en-US"/>
          </a:p>
        </p:txBody>
      </p:sp>
      <p:sp>
        <p:nvSpPr>
          <p:cNvPr id="330803" name="Text Box 51"/>
          <p:cNvSpPr txBox="1">
            <a:spLocks noChangeArrowheads="1"/>
          </p:cNvSpPr>
          <p:nvPr/>
        </p:nvSpPr>
        <p:spPr bwMode="auto">
          <a:xfrm>
            <a:off x="230188" y="5229225"/>
            <a:ext cx="167798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en-US" altLang="ko-KR" sz="800" b="1"/>
              <a:t>&lt;</a:t>
            </a:r>
            <a:r>
              <a:rPr lang="ko-KR" altLang="en-US" sz="800" b="1"/>
              <a:t>클릭시 고객센터 </a:t>
            </a:r>
            <a:r>
              <a:rPr lang="en-US" altLang="ko-KR" sz="800" b="1"/>
              <a:t>1:1 </a:t>
            </a:r>
            <a:r>
              <a:rPr lang="ko-KR" altLang="en-US" sz="800" b="1"/>
              <a:t>문의로 이동</a:t>
            </a:r>
            <a:r>
              <a:rPr lang="en-US" altLang="ko-KR" sz="800" b="1"/>
              <a:t>&gt;</a:t>
            </a:r>
          </a:p>
        </p:txBody>
      </p:sp>
      <p:sp>
        <p:nvSpPr>
          <p:cNvPr id="330804" name="Text Box 52"/>
          <p:cNvSpPr txBox="1">
            <a:spLocks noChangeArrowheads="1"/>
          </p:cNvSpPr>
          <p:nvPr/>
        </p:nvSpPr>
        <p:spPr bwMode="auto">
          <a:xfrm>
            <a:off x="179388" y="2205038"/>
            <a:ext cx="136842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en-US" altLang="ko-KR" sz="900">
                <a:solidFill>
                  <a:srgbClr val="CC3300"/>
                </a:solidFill>
              </a:rPr>
              <a:t>1:1 </a:t>
            </a:r>
            <a:r>
              <a:rPr lang="ko-KR" altLang="en-US" sz="900">
                <a:solidFill>
                  <a:srgbClr val="CC3300"/>
                </a:solidFill>
              </a:rPr>
              <a:t>문의 글쓰기시</a:t>
            </a:r>
            <a:br>
              <a:rPr lang="ko-KR" altLang="en-US" sz="900">
                <a:solidFill>
                  <a:srgbClr val="CC3300"/>
                </a:solidFill>
              </a:rPr>
            </a:br>
            <a:r>
              <a:rPr lang="ko-KR" altLang="en-US" sz="900">
                <a:solidFill>
                  <a:srgbClr val="CC3300"/>
                </a:solidFill>
              </a:rPr>
              <a:t>메일 수신 체크 허용자만 </a:t>
            </a:r>
            <a:br>
              <a:rPr lang="ko-KR" altLang="en-US" sz="900">
                <a:solidFill>
                  <a:srgbClr val="CC3300"/>
                </a:solidFill>
              </a:rPr>
            </a:br>
            <a:r>
              <a:rPr lang="ko-KR" altLang="en-US" sz="900">
                <a:solidFill>
                  <a:srgbClr val="CC3300"/>
                </a:solidFill>
              </a:rPr>
              <a:t>이메일 자동응답 보내기</a:t>
            </a:r>
          </a:p>
        </p:txBody>
      </p:sp>
    </p:spTree>
    <p:extLst>
      <p:ext uri="{BB962C8B-B14F-4D97-AF65-F5344CB8AC3E}">
        <p14:creationId xmlns:p14="http://schemas.microsoft.com/office/powerpoint/2010/main" val="296309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23050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r>
              <a:rPr lang="en-US" altLang="ko-KR" sz="900"/>
              <a:t>/ </a:t>
            </a:r>
            <a:r>
              <a:rPr lang="ko-KR" altLang="en-US" sz="900"/>
              <a:t>고객센터 </a:t>
            </a:r>
            <a:r>
              <a:rPr lang="en-US" altLang="ko-KR" sz="900"/>
              <a:t>&gt; 1:1</a:t>
            </a:r>
            <a:r>
              <a:rPr lang="ko-KR" altLang="en-US" sz="900"/>
              <a:t>문의 </a:t>
            </a:r>
            <a:r>
              <a:rPr lang="en-US" altLang="ko-KR" sz="900">
                <a:solidFill>
                  <a:srgbClr val="FF3300"/>
                </a:solidFill>
              </a:rPr>
              <a:t>(</a:t>
            </a:r>
            <a:r>
              <a:rPr lang="ko-KR" altLang="en-US" sz="900">
                <a:solidFill>
                  <a:srgbClr val="FF3300"/>
                </a:solidFill>
              </a:rPr>
              <a:t>이메일 답변내용</a:t>
            </a:r>
            <a:r>
              <a:rPr lang="en-US" altLang="ko-KR" sz="900">
                <a:solidFill>
                  <a:srgbClr val="FF3300"/>
                </a:solidFill>
              </a:rPr>
              <a:t>)</a:t>
            </a:r>
          </a:p>
        </p:txBody>
      </p:sp>
      <p:sp>
        <p:nvSpPr>
          <p:cNvPr id="329733" name="Rectangle 5"/>
          <p:cNvSpPr>
            <a:spLocks noChangeArrowheads="1"/>
          </p:cNvSpPr>
          <p:nvPr/>
        </p:nvSpPr>
        <p:spPr bwMode="auto">
          <a:xfrm>
            <a:off x="73025" y="2133600"/>
            <a:ext cx="241141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pPr marL="342900" indent="-342900"/>
            <a:endParaRPr lang="ko-KR" altLang="ko-KR" sz="800"/>
          </a:p>
        </p:txBody>
      </p:sp>
      <p:sp>
        <p:nvSpPr>
          <p:cNvPr id="329770" name="Rectangle 42"/>
          <p:cNvSpPr>
            <a:spLocks noChangeArrowheads="1"/>
          </p:cNvSpPr>
          <p:nvPr/>
        </p:nvSpPr>
        <p:spPr bwMode="auto">
          <a:xfrm>
            <a:off x="3348038" y="1196975"/>
            <a:ext cx="4968875" cy="51847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endParaRPr lang="ko-KR" altLang="ko-KR" sz="900"/>
          </a:p>
        </p:txBody>
      </p:sp>
      <p:sp>
        <p:nvSpPr>
          <p:cNvPr id="329772" name="Rectangle 44"/>
          <p:cNvSpPr>
            <a:spLocks noChangeArrowheads="1"/>
          </p:cNvSpPr>
          <p:nvPr/>
        </p:nvSpPr>
        <p:spPr bwMode="auto">
          <a:xfrm>
            <a:off x="3635375" y="2349500"/>
            <a:ext cx="4392613" cy="20891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endParaRPr lang="ko-KR" altLang="ko-KR" sz="900"/>
          </a:p>
        </p:txBody>
      </p:sp>
      <p:sp>
        <p:nvSpPr>
          <p:cNvPr id="329773" name="Rectangle 45"/>
          <p:cNvSpPr>
            <a:spLocks noChangeArrowheads="1"/>
          </p:cNvSpPr>
          <p:nvPr/>
        </p:nvSpPr>
        <p:spPr bwMode="auto">
          <a:xfrm>
            <a:off x="4859338" y="4508500"/>
            <a:ext cx="1800225" cy="2873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en-US" altLang="ko-KR" sz="900"/>
              <a:t>16Pounds </a:t>
            </a:r>
            <a:r>
              <a:rPr lang="ko-KR" altLang="en-US" sz="900"/>
              <a:t>홈페이지</a:t>
            </a:r>
          </a:p>
        </p:txBody>
      </p:sp>
      <p:sp>
        <p:nvSpPr>
          <p:cNvPr id="329774" name="Text Box 46"/>
          <p:cNvSpPr txBox="1">
            <a:spLocks noChangeArrowheads="1"/>
          </p:cNvSpPr>
          <p:nvPr/>
        </p:nvSpPr>
        <p:spPr bwMode="auto">
          <a:xfrm>
            <a:off x="3552825" y="4806950"/>
            <a:ext cx="4456113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pPr algn="ctr"/>
            <a:r>
              <a:rPr lang="ko-KR" altLang="en-US" sz="900"/>
              <a:t>본 메일은 발신 전용 메일입니다</a:t>
            </a:r>
            <a:r>
              <a:rPr lang="en-US" altLang="ko-KR" sz="900"/>
              <a:t>.</a:t>
            </a:r>
          </a:p>
          <a:p>
            <a:pPr algn="ctr"/>
            <a:r>
              <a:rPr lang="ko-KR" altLang="en-US" sz="900"/>
              <a:t>본 메일에 대한 문의 사항이 있으신 분은 </a:t>
            </a:r>
            <a:r>
              <a:rPr lang="en-US" altLang="ko-KR" sz="900"/>
              <a:t>16Pounds </a:t>
            </a:r>
            <a:r>
              <a:rPr lang="ko-KR" altLang="en-US" sz="900"/>
              <a:t>홈페이지</a:t>
            </a:r>
            <a:r>
              <a:rPr lang="en-US" altLang="ko-KR" sz="900"/>
              <a:t>(</a:t>
            </a:r>
            <a:r>
              <a:rPr lang="en-US" altLang="ko-KR" sz="900">
                <a:hlinkClick r:id="rId2"/>
              </a:rPr>
              <a:t>www.16pounds.co.kr</a:t>
            </a:r>
            <a:r>
              <a:rPr lang="en-US" altLang="ko-KR" sz="900"/>
              <a:t>) </a:t>
            </a:r>
          </a:p>
          <a:p>
            <a:pPr algn="ctr"/>
            <a:r>
              <a:rPr lang="en-US" altLang="ko-KR" sz="900">
                <a:solidFill>
                  <a:srgbClr val="FF3300"/>
                </a:solidFill>
              </a:rPr>
              <a:t>1:1</a:t>
            </a:r>
            <a:r>
              <a:rPr lang="ko-KR" altLang="en-US" sz="900">
                <a:solidFill>
                  <a:srgbClr val="FF3300"/>
                </a:solidFill>
              </a:rPr>
              <a:t>문의를</a:t>
            </a:r>
            <a:r>
              <a:rPr lang="ko-KR" altLang="en-US" sz="900"/>
              <a:t> 이용하여 주시기 바랍니다</a:t>
            </a:r>
            <a:r>
              <a:rPr lang="en-US" altLang="ko-KR" sz="900"/>
              <a:t>.</a:t>
            </a:r>
          </a:p>
        </p:txBody>
      </p:sp>
      <p:sp>
        <p:nvSpPr>
          <p:cNvPr id="329775" name="Text Box 47"/>
          <p:cNvSpPr txBox="1">
            <a:spLocks noChangeArrowheads="1"/>
          </p:cNvSpPr>
          <p:nvPr/>
        </p:nvSpPr>
        <p:spPr bwMode="auto">
          <a:xfrm>
            <a:off x="3375025" y="5576888"/>
            <a:ext cx="48895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pPr algn="ctr"/>
            <a:r>
              <a:rPr lang="ko-KR" altLang="en-US" sz="900"/>
              <a:t>서울시 강남구 논현동 </a:t>
            </a:r>
            <a:r>
              <a:rPr lang="en-US" altLang="ko-KR" sz="900"/>
              <a:t>105-7 </a:t>
            </a:r>
            <a:r>
              <a:rPr lang="ko-KR" altLang="en-US" sz="900"/>
              <a:t>두산빌딩 </a:t>
            </a:r>
            <a:r>
              <a:rPr lang="en-US" altLang="ko-KR" sz="900"/>
              <a:t>11</a:t>
            </a:r>
            <a:r>
              <a:rPr lang="ko-KR" altLang="en-US" sz="900"/>
              <a:t>층 </a:t>
            </a:r>
            <a:r>
              <a:rPr lang="en-US" altLang="ko-KR" sz="900"/>
              <a:t>/ (</a:t>
            </a:r>
            <a:r>
              <a:rPr lang="ko-KR" altLang="en-US" sz="900"/>
              <a:t>주</a:t>
            </a:r>
            <a:r>
              <a:rPr lang="en-US" altLang="ko-KR" sz="900"/>
              <a:t>)</a:t>
            </a:r>
            <a:r>
              <a:rPr lang="ko-KR" altLang="en-US" sz="900"/>
              <a:t>넷타임소프트 </a:t>
            </a:r>
            <a:r>
              <a:rPr lang="en-US" altLang="ko-KR" sz="900"/>
              <a:t>/ </a:t>
            </a:r>
            <a:r>
              <a:rPr lang="ko-KR" altLang="en-US" sz="900"/>
              <a:t>대표이사 </a:t>
            </a:r>
            <a:r>
              <a:rPr lang="en-US" altLang="ko-KR" sz="900"/>
              <a:t>: </a:t>
            </a:r>
            <a:r>
              <a:rPr lang="ko-KR" altLang="en-US" sz="900"/>
              <a:t>김상근 </a:t>
            </a:r>
            <a:r>
              <a:rPr lang="en-US" altLang="ko-KR" sz="900"/>
              <a:t>/</a:t>
            </a:r>
            <a:br>
              <a:rPr lang="en-US" altLang="ko-KR" sz="900"/>
            </a:br>
            <a:r>
              <a:rPr lang="ko-KR" altLang="en-US" sz="900"/>
              <a:t>사업자등록번호 </a:t>
            </a:r>
            <a:r>
              <a:rPr lang="en-US" altLang="ko-KR" sz="900"/>
              <a:t>: 211-87-55988 / </a:t>
            </a:r>
            <a:r>
              <a:rPr lang="ko-KR" altLang="en-US" sz="900"/>
              <a:t>통신판매신고 </a:t>
            </a:r>
            <a:r>
              <a:rPr lang="en-US" altLang="ko-KR" sz="900"/>
              <a:t>: </a:t>
            </a:r>
            <a:r>
              <a:rPr lang="ko-KR" altLang="en-US" sz="900"/>
              <a:t>제 강남 </a:t>
            </a:r>
            <a:r>
              <a:rPr lang="en-US" altLang="ko-KR" sz="900"/>
              <a:t>- 6406</a:t>
            </a:r>
            <a:r>
              <a:rPr lang="ko-KR" altLang="en-US" sz="900"/>
              <a:t>호 </a:t>
            </a:r>
            <a:r>
              <a:rPr lang="en-US" altLang="ko-KR" sz="900"/>
              <a:t>/ </a:t>
            </a:r>
            <a:r>
              <a:rPr lang="ko-KR" altLang="en-US" sz="900"/>
              <a:t>팩스 </a:t>
            </a:r>
            <a:r>
              <a:rPr lang="en-US" altLang="ko-KR" sz="900"/>
              <a:t>: 02-512-5568 /</a:t>
            </a:r>
            <a:br>
              <a:rPr lang="en-US" altLang="ko-KR" sz="900"/>
            </a:br>
            <a:r>
              <a:rPr lang="ko-KR" altLang="en-US" sz="900"/>
              <a:t>개인정보보호 책임자 </a:t>
            </a:r>
            <a:r>
              <a:rPr lang="en-US" altLang="ko-KR" sz="900"/>
              <a:t>: </a:t>
            </a:r>
            <a:r>
              <a:rPr lang="ko-KR" altLang="en-US" sz="900"/>
              <a:t>김경식 </a:t>
            </a:r>
            <a:r>
              <a:rPr lang="en-US" altLang="ko-KR" sz="900">
                <a:hlinkClick r:id="rId3"/>
              </a:rPr>
              <a:t>motion@netts.co.kr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COPYRIGHT © 2005~2006 NETTS Co., Ltd All Rights Reserved.</a:t>
            </a:r>
          </a:p>
        </p:txBody>
      </p:sp>
      <p:sp>
        <p:nvSpPr>
          <p:cNvPr id="329776" name="Rectangle 48"/>
          <p:cNvSpPr>
            <a:spLocks noChangeArrowheads="1"/>
          </p:cNvSpPr>
          <p:nvPr/>
        </p:nvSpPr>
        <p:spPr bwMode="auto">
          <a:xfrm>
            <a:off x="3779838" y="2493963"/>
            <a:ext cx="720725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 sz="900"/>
              <a:t>질문</a:t>
            </a:r>
          </a:p>
        </p:txBody>
      </p:sp>
      <p:sp>
        <p:nvSpPr>
          <p:cNvPr id="329777" name="Rectangle 49"/>
          <p:cNvSpPr>
            <a:spLocks noChangeArrowheads="1"/>
          </p:cNvSpPr>
          <p:nvPr/>
        </p:nvSpPr>
        <p:spPr bwMode="auto">
          <a:xfrm>
            <a:off x="4572000" y="2493963"/>
            <a:ext cx="3240088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 sz="900"/>
              <a:t>유저의 질문 내용</a:t>
            </a:r>
          </a:p>
        </p:txBody>
      </p:sp>
      <p:sp>
        <p:nvSpPr>
          <p:cNvPr id="329778" name="Rectangle 50"/>
          <p:cNvSpPr>
            <a:spLocks noChangeArrowheads="1"/>
          </p:cNvSpPr>
          <p:nvPr/>
        </p:nvSpPr>
        <p:spPr bwMode="auto">
          <a:xfrm>
            <a:off x="3779838" y="2997200"/>
            <a:ext cx="4032250" cy="12255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329779" name="Text Box 51"/>
          <p:cNvSpPr txBox="1">
            <a:spLocks noChangeArrowheads="1"/>
          </p:cNvSpPr>
          <p:nvPr/>
        </p:nvSpPr>
        <p:spPr bwMode="auto">
          <a:xfrm>
            <a:off x="3635375" y="2060575"/>
            <a:ext cx="143033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pPr algn="ctr"/>
            <a:r>
              <a:rPr lang="en-US" altLang="ko-KR" sz="900"/>
              <a:t>XXX</a:t>
            </a:r>
            <a:r>
              <a:rPr lang="ko-KR" altLang="en-US" sz="900"/>
              <a:t>님의 질문의 답변 안내</a:t>
            </a:r>
          </a:p>
        </p:txBody>
      </p:sp>
      <p:sp>
        <p:nvSpPr>
          <p:cNvPr id="329780" name="Rectangle 52"/>
          <p:cNvSpPr>
            <a:spLocks noChangeArrowheads="1"/>
          </p:cNvSpPr>
          <p:nvPr/>
        </p:nvSpPr>
        <p:spPr bwMode="auto">
          <a:xfrm>
            <a:off x="3565525" y="1341438"/>
            <a:ext cx="2374900" cy="6461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900"/>
              <a:t>즐거운 핀 액션의 향연 </a:t>
            </a:r>
            <a:br>
              <a:rPr lang="ko-KR" altLang="en-US" sz="900"/>
            </a:br>
            <a:r>
              <a:rPr lang="ko-KR" altLang="en-US" sz="900"/>
              <a:t>캐주얼 볼링 게임  </a:t>
            </a:r>
            <a:r>
              <a:rPr lang="en-US" altLang="ko-KR" sz="900"/>
              <a:t>"16Pounds“</a:t>
            </a:r>
            <a:r>
              <a:rPr lang="ko-KR" altLang="en-US" sz="900"/>
              <a:t>와 함께 </a:t>
            </a:r>
            <a:br>
              <a:rPr lang="ko-KR" altLang="en-US" sz="900"/>
            </a:br>
            <a:r>
              <a:rPr lang="ko-KR" altLang="en-US" sz="900"/>
              <a:t>즐거운 시간 되세요</a:t>
            </a:r>
            <a:r>
              <a:rPr lang="en-US" altLang="ko-KR" sz="900"/>
              <a:t>.</a:t>
            </a:r>
            <a:br>
              <a:rPr lang="en-US" altLang="ko-KR" sz="900"/>
            </a:br>
            <a:endParaRPr lang="en-US" altLang="ko-KR" sz="900"/>
          </a:p>
        </p:txBody>
      </p:sp>
      <p:sp>
        <p:nvSpPr>
          <p:cNvPr id="329781" name="Text Box 53"/>
          <p:cNvSpPr txBox="1">
            <a:spLocks noChangeArrowheads="1"/>
          </p:cNvSpPr>
          <p:nvPr/>
        </p:nvSpPr>
        <p:spPr bwMode="auto">
          <a:xfrm>
            <a:off x="3244850" y="836613"/>
            <a:ext cx="284003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pPr algn="ctr"/>
            <a:r>
              <a:rPr lang="ko-KR" altLang="en-US" sz="900"/>
              <a:t>제목 </a:t>
            </a:r>
            <a:r>
              <a:rPr lang="en-US" altLang="ko-KR" sz="900"/>
              <a:t>: XXX </a:t>
            </a:r>
            <a:r>
              <a:rPr lang="ko-KR" altLang="en-US" sz="900"/>
              <a:t>님께서 보내주신 문의에 대한 답변입니다</a:t>
            </a:r>
            <a:r>
              <a:rPr lang="en-US" altLang="ko-KR" sz="900"/>
              <a:t>. </a:t>
            </a:r>
          </a:p>
        </p:txBody>
      </p:sp>
      <p:sp>
        <p:nvSpPr>
          <p:cNvPr id="329782" name="Line 54"/>
          <p:cNvSpPr>
            <a:spLocks noChangeShapeType="1"/>
          </p:cNvSpPr>
          <p:nvPr/>
        </p:nvSpPr>
        <p:spPr bwMode="auto">
          <a:xfrm flipH="1">
            <a:off x="1908175" y="5300663"/>
            <a:ext cx="287972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/>
          <a:lstStyle/>
          <a:p>
            <a:endParaRPr lang="ko-KR" altLang="en-US"/>
          </a:p>
        </p:txBody>
      </p:sp>
      <p:sp>
        <p:nvSpPr>
          <p:cNvPr id="329783" name="Text Box 55"/>
          <p:cNvSpPr txBox="1">
            <a:spLocks noChangeArrowheads="1"/>
          </p:cNvSpPr>
          <p:nvPr/>
        </p:nvSpPr>
        <p:spPr bwMode="auto">
          <a:xfrm>
            <a:off x="230188" y="5230813"/>
            <a:ext cx="1677987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en-US" altLang="ko-KR" sz="800" b="1"/>
              <a:t>&lt;</a:t>
            </a:r>
            <a:r>
              <a:rPr lang="ko-KR" altLang="en-US" sz="800" b="1"/>
              <a:t>클릭시 고객센터 </a:t>
            </a:r>
            <a:r>
              <a:rPr lang="en-US" altLang="ko-KR" sz="800" b="1"/>
              <a:t>1:1 </a:t>
            </a:r>
            <a:r>
              <a:rPr lang="ko-KR" altLang="en-US" sz="800" b="1"/>
              <a:t>문의로 이동</a:t>
            </a:r>
            <a:r>
              <a:rPr lang="en-US" altLang="ko-KR" sz="800" b="1"/>
              <a:t>&gt;</a:t>
            </a:r>
          </a:p>
        </p:txBody>
      </p:sp>
      <p:sp>
        <p:nvSpPr>
          <p:cNvPr id="329784" name="Text Box 56"/>
          <p:cNvSpPr txBox="1">
            <a:spLocks noChangeArrowheads="1"/>
          </p:cNvSpPr>
          <p:nvPr/>
        </p:nvSpPr>
        <p:spPr bwMode="auto">
          <a:xfrm>
            <a:off x="179388" y="2205038"/>
            <a:ext cx="136842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en-US" altLang="ko-KR" sz="900">
                <a:solidFill>
                  <a:srgbClr val="CC3300"/>
                </a:solidFill>
              </a:rPr>
              <a:t>1:1 </a:t>
            </a:r>
            <a:r>
              <a:rPr lang="ko-KR" altLang="en-US" sz="900">
                <a:solidFill>
                  <a:srgbClr val="CC3300"/>
                </a:solidFill>
              </a:rPr>
              <a:t>문의 글쓰기시</a:t>
            </a:r>
            <a:br>
              <a:rPr lang="ko-KR" altLang="en-US" sz="900">
                <a:solidFill>
                  <a:srgbClr val="CC3300"/>
                </a:solidFill>
              </a:rPr>
            </a:br>
            <a:r>
              <a:rPr lang="ko-KR" altLang="en-US" sz="900">
                <a:solidFill>
                  <a:srgbClr val="CC3300"/>
                </a:solidFill>
              </a:rPr>
              <a:t>메일 수신 체크 허용자만 </a:t>
            </a:r>
            <a:br>
              <a:rPr lang="ko-KR" altLang="en-US" sz="900">
                <a:solidFill>
                  <a:srgbClr val="CC3300"/>
                </a:solidFill>
              </a:rPr>
            </a:br>
            <a:r>
              <a:rPr lang="ko-KR" altLang="en-US" sz="900">
                <a:solidFill>
                  <a:srgbClr val="CC3300"/>
                </a:solidFill>
              </a:rPr>
              <a:t>이메일 자동응답 보내기</a:t>
            </a:r>
          </a:p>
        </p:txBody>
      </p:sp>
    </p:spTree>
    <p:extLst>
      <p:ext uri="{BB962C8B-B14F-4D97-AF65-F5344CB8AC3E}">
        <p14:creationId xmlns:p14="http://schemas.microsoft.com/office/powerpoint/2010/main" val="245059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r>
              <a:rPr lang="en-US" altLang="ko-KR" sz="900"/>
              <a:t>/ </a:t>
            </a:r>
            <a:r>
              <a:rPr lang="ko-KR" altLang="en-US" sz="900"/>
              <a:t>커뮤니티 </a:t>
            </a:r>
            <a:r>
              <a:rPr lang="en-US" altLang="ko-KR" sz="900"/>
              <a:t>&gt; </a:t>
            </a:r>
            <a:r>
              <a:rPr lang="ko-KR" altLang="en-US" sz="900"/>
              <a:t>자유게시판</a:t>
            </a:r>
          </a:p>
        </p:txBody>
      </p:sp>
      <p:sp>
        <p:nvSpPr>
          <p:cNvPr id="319491" name="Text Box 3" descr="양방향 사선"/>
          <p:cNvSpPr txBox="1">
            <a:spLocks noChangeArrowheads="1"/>
          </p:cNvSpPr>
          <p:nvPr/>
        </p:nvSpPr>
        <p:spPr bwMode="auto">
          <a:xfrm>
            <a:off x="3563938" y="476250"/>
            <a:ext cx="1800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1000" b="1"/>
              <a:t>자유게시판</a:t>
            </a:r>
          </a:p>
        </p:txBody>
      </p:sp>
      <p:sp>
        <p:nvSpPr>
          <p:cNvPr id="319492" name="Text Box 4" descr="양방향 사선"/>
          <p:cNvSpPr txBox="1">
            <a:spLocks noChangeArrowheads="1"/>
          </p:cNvSpPr>
          <p:nvPr/>
        </p:nvSpPr>
        <p:spPr bwMode="auto">
          <a:xfrm>
            <a:off x="3687763" y="831850"/>
            <a:ext cx="50609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900"/>
              <a:t>함께 즐기는 게임 </a:t>
            </a:r>
            <a:r>
              <a:rPr lang="en-US" altLang="ko-KR" sz="900"/>
              <a:t>16Pounds!!</a:t>
            </a:r>
            <a:br>
              <a:rPr lang="en-US" altLang="ko-KR" sz="900"/>
            </a:br>
            <a:r>
              <a:rPr lang="en-US" altLang="ko-KR" sz="900"/>
              <a:t>16Pounds</a:t>
            </a:r>
            <a:r>
              <a:rPr lang="ko-KR" altLang="en-US" sz="900"/>
              <a:t>를 사랑하는 여러분의 공간입니다</a:t>
            </a:r>
            <a:r>
              <a:rPr lang="en-US" altLang="ko-KR" sz="900"/>
              <a:t>. </a:t>
            </a:r>
            <a:r>
              <a:rPr lang="ko-KR" altLang="en-US" sz="900"/>
              <a:t>자유롭게 여러 의견을 나누실 수 있습니다</a:t>
            </a:r>
            <a:r>
              <a:rPr lang="en-US" altLang="ko-KR" sz="900"/>
              <a:t>.</a:t>
            </a:r>
          </a:p>
        </p:txBody>
      </p:sp>
      <p:sp>
        <p:nvSpPr>
          <p:cNvPr id="319493" name="Text Box 5" descr="양방향 사선"/>
          <p:cNvSpPr txBox="1">
            <a:spLocks noChangeArrowheads="1"/>
          </p:cNvSpPr>
          <p:nvPr/>
        </p:nvSpPr>
        <p:spPr bwMode="auto">
          <a:xfrm>
            <a:off x="7210425" y="1328738"/>
            <a:ext cx="18256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900">
                <a:solidFill>
                  <a:srgbClr val="339966"/>
                </a:solidFill>
              </a:rPr>
              <a:t>Home &gt; </a:t>
            </a:r>
            <a:r>
              <a:rPr lang="ko-KR" altLang="en-US" sz="900">
                <a:solidFill>
                  <a:srgbClr val="339966"/>
                </a:solidFill>
              </a:rPr>
              <a:t>커뮤니티 </a:t>
            </a:r>
            <a:r>
              <a:rPr lang="en-US" altLang="ko-KR" sz="900">
                <a:solidFill>
                  <a:srgbClr val="339966"/>
                </a:solidFill>
              </a:rPr>
              <a:t>&gt; </a:t>
            </a:r>
            <a:r>
              <a:rPr lang="ko-KR" altLang="en-US" sz="900">
                <a:solidFill>
                  <a:srgbClr val="339966"/>
                </a:solidFill>
              </a:rPr>
              <a:t>자유게시판</a:t>
            </a:r>
          </a:p>
        </p:txBody>
      </p:sp>
      <p:sp>
        <p:nvSpPr>
          <p:cNvPr id="319494" name="Rectangle 6"/>
          <p:cNvSpPr>
            <a:spLocks noChangeArrowheads="1"/>
          </p:cNvSpPr>
          <p:nvPr/>
        </p:nvSpPr>
        <p:spPr bwMode="auto">
          <a:xfrm>
            <a:off x="3635375" y="765175"/>
            <a:ext cx="5184775" cy="503238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319495" name="Rectangle 7"/>
          <p:cNvSpPr>
            <a:spLocks noChangeArrowheads="1"/>
          </p:cNvSpPr>
          <p:nvPr/>
        </p:nvSpPr>
        <p:spPr bwMode="auto">
          <a:xfrm>
            <a:off x="73025" y="2133600"/>
            <a:ext cx="241141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pPr marL="342900" indent="-342900"/>
            <a:endParaRPr lang="ko-KR" altLang="ko-KR" sz="800"/>
          </a:p>
        </p:txBody>
      </p:sp>
      <p:graphicFrame>
        <p:nvGraphicFramePr>
          <p:cNvPr id="319689" name="Group 201"/>
          <p:cNvGraphicFramePr>
            <a:graphicFrameLocks noGrp="1"/>
          </p:cNvGraphicFramePr>
          <p:nvPr/>
        </p:nvGraphicFramePr>
        <p:xfrm>
          <a:off x="2484438" y="692150"/>
          <a:ext cx="1079500" cy="1425768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커뮤니티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자유게시판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베타테스터</a:t>
                      </a:r>
                      <a:b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게시판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스크린샷 게시판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설문조사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9781" name="Group 293"/>
          <p:cNvGraphicFramePr>
            <a:graphicFrameLocks noGrp="1"/>
          </p:cNvGraphicFramePr>
          <p:nvPr/>
        </p:nvGraphicFramePr>
        <p:xfrm>
          <a:off x="3779838" y="2535238"/>
          <a:ext cx="4537075" cy="2127251"/>
        </p:xfrm>
        <a:graphic>
          <a:graphicData uri="http://schemas.openxmlformats.org/drawingml/2006/table">
            <a:tbl>
              <a:tblPr/>
              <a:tblGrid>
                <a:gridCol w="544512"/>
                <a:gridCol w="1687513"/>
                <a:gridCol w="792162"/>
                <a:gridCol w="863600"/>
                <a:gridCol w="649288"/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번호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제목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등록일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조회수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공지글입니다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공지글입니다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1254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자유게시판입니다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[3]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“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new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”</a:t>
                      </a: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Kitty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12345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9752" name="Rectangle 264"/>
          <p:cNvSpPr>
            <a:spLocks noChangeArrowheads="1"/>
          </p:cNvSpPr>
          <p:nvPr/>
        </p:nvSpPr>
        <p:spPr bwMode="auto">
          <a:xfrm>
            <a:off x="7183438" y="4956175"/>
            <a:ext cx="939800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838200">
              <a:spcBef>
                <a:spcPct val="20000"/>
              </a:spcBef>
            </a:pPr>
            <a:endParaRPr lang="ko-KR" altLang="ko-KR" sz="900"/>
          </a:p>
        </p:txBody>
      </p:sp>
      <p:sp>
        <p:nvSpPr>
          <p:cNvPr id="319753" name="Rectangle 265"/>
          <p:cNvSpPr>
            <a:spLocks noChangeArrowheads="1"/>
          </p:cNvSpPr>
          <p:nvPr/>
        </p:nvSpPr>
        <p:spPr bwMode="auto">
          <a:xfrm>
            <a:off x="4067175" y="4956175"/>
            <a:ext cx="3116263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838200">
              <a:spcBef>
                <a:spcPct val="20000"/>
              </a:spcBef>
            </a:pPr>
            <a:endParaRPr lang="ko-KR" altLang="ko-KR" sz="900"/>
          </a:p>
        </p:txBody>
      </p:sp>
      <p:sp>
        <p:nvSpPr>
          <p:cNvPr id="319754" name="Rectangle 266"/>
          <p:cNvSpPr>
            <a:spLocks noChangeArrowheads="1"/>
          </p:cNvSpPr>
          <p:nvPr/>
        </p:nvSpPr>
        <p:spPr bwMode="auto">
          <a:xfrm>
            <a:off x="4210050" y="4797425"/>
            <a:ext cx="3116263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838200">
              <a:spcBef>
                <a:spcPct val="20000"/>
              </a:spcBef>
            </a:pPr>
            <a:endParaRPr lang="ko-KR" altLang="ko-KR" sz="900"/>
          </a:p>
        </p:txBody>
      </p:sp>
      <p:sp>
        <p:nvSpPr>
          <p:cNvPr id="319755" name="Rectangle 267"/>
          <p:cNvSpPr>
            <a:spLocks noChangeArrowheads="1"/>
          </p:cNvSpPr>
          <p:nvPr/>
        </p:nvSpPr>
        <p:spPr bwMode="auto">
          <a:xfrm>
            <a:off x="3851275" y="4868863"/>
            <a:ext cx="3887788" cy="3032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838200">
              <a:spcBef>
                <a:spcPct val="0"/>
              </a:spcBef>
            </a:pPr>
            <a:r>
              <a:rPr lang="en-US" altLang="ko-KR" sz="900"/>
              <a:t>[</a:t>
            </a:r>
            <a:r>
              <a:rPr lang="ko-KR" altLang="en-US" sz="900"/>
              <a:t>처음</a:t>
            </a:r>
            <a:r>
              <a:rPr lang="en-US" altLang="ko-KR" sz="900"/>
              <a:t>][</a:t>
            </a:r>
            <a:r>
              <a:rPr lang="ko-KR" altLang="en-US" sz="900"/>
              <a:t>이전</a:t>
            </a:r>
            <a:r>
              <a:rPr lang="en-US" altLang="ko-KR" sz="900"/>
              <a:t>] 1 / 2 / 3 / 4 / 5 / 6 / 7 / 8 / 9 / 10 [</a:t>
            </a:r>
            <a:r>
              <a:rPr lang="ko-KR" altLang="en-US" sz="900"/>
              <a:t>다음</a:t>
            </a:r>
            <a:r>
              <a:rPr lang="en-US" altLang="ko-KR" sz="900"/>
              <a:t>] [</a:t>
            </a:r>
            <a:r>
              <a:rPr lang="ko-KR" altLang="en-US" sz="900"/>
              <a:t>마지막</a:t>
            </a:r>
            <a:r>
              <a:rPr lang="en-US" altLang="ko-KR" sz="900"/>
              <a:t>]</a:t>
            </a:r>
          </a:p>
        </p:txBody>
      </p:sp>
      <p:sp>
        <p:nvSpPr>
          <p:cNvPr id="319756" name="Rectangle 268"/>
          <p:cNvSpPr>
            <a:spLocks noChangeArrowheads="1"/>
          </p:cNvSpPr>
          <p:nvPr/>
        </p:nvSpPr>
        <p:spPr bwMode="auto">
          <a:xfrm>
            <a:off x="3851275" y="1793875"/>
            <a:ext cx="8636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9757" name="Rectangle 269"/>
          <p:cNvSpPr>
            <a:spLocks noChangeArrowheads="1"/>
          </p:cNvSpPr>
          <p:nvPr/>
        </p:nvSpPr>
        <p:spPr bwMode="auto">
          <a:xfrm>
            <a:off x="4786313" y="1793875"/>
            <a:ext cx="2016125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9758" name="Rectangle 270"/>
          <p:cNvSpPr>
            <a:spLocks noChangeArrowheads="1"/>
          </p:cNvSpPr>
          <p:nvPr/>
        </p:nvSpPr>
        <p:spPr bwMode="auto">
          <a:xfrm>
            <a:off x="6875463" y="1773238"/>
            <a:ext cx="5762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9759" name="Text Box 271"/>
          <p:cNvSpPr txBox="1">
            <a:spLocks noChangeArrowheads="1"/>
          </p:cNvSpPr>
          <p:nvPr/>
        </p:nvSpPr>
        <p:spPr bwMode="auto">
          <a:xfrm>
            <a:off x="3851275" y="2068513"/>
            <a:ext cx="79533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ko-KR" sz="900"/>
              <a:t> </a:t>
            </a:r>
            <a:r>
              <a:rPr lang="ko-KR" altLang="en-US" sz="900"/>
              <a:t>제목</a:t>
            </a:r>
            <a:r>
              <a:rPr lang="en-US" altLang="ko-KR" sz="900"/>
              <a:t>, </a:t>
            </a:r>
            <a:r>
              <a:rPr lang="ko-KR" altLang="en-US" sz="900"/>
              <a:t>본문</a:t>
            </a:r>
          </a:p>
        </p:txBody>
      </p:sp>
      <p:sp>
        <p:nvSpPr>
          <p:cNvPr id="319760" name="Text Box 272"/>
          <p:cNvSpPr txBox="1">
            <a:spLocks noChangeArrowheads="1"/>
          </p:cNvSpPr>
          <p:nvPr/>
        </p:nvSpPr>
        <p:spPr bwMode="auto">
          <a:xfrm>
            <a:off x="6948488" y="1781175"/>
            <a:ext cx="412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900"/>
              <a:t>검색</a:t>
            </a:r>
          </a:p>
        </p:txBody>
      </p:sp>
      <p:pic>
        <p:nvPicPr>
          <p:cNvPr id="319761" name="Picture 273" descr="combo_box_bt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1793875"/>
            <a:ext cx="2016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9763" name="AutoShape 275"/>
          <p:cNvSpPr>
            <a:spLocks noChangeArrowheads="1"/>
          </p:cNvSpPr>
          <p:nvPr/>
        </p:nvSpPr>
        <p:spPr bwMode="auto">
          <a:xfrm>
            <a:off x="3851275" y="3038475"/>
            <a:ext cx="431800" cy="236538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pPr algn="ctr"/>
            <a:r>
              <a:rPr lang="ko-KR" altLang="en-US" sz="800"/>
              <a:t>공지</a:t>
            </a:r>
          </a:p>
        </p:txBody>
      </p:sp>
      <p:sp>
        <p:nvSpPr>
          <p:cNvPr id="319764" name="AutoShape 276"/>
          <p:cNvSpPr>
            <a:spLocks noChangeArrowheads="1"/>
          </p:cNvSpPr>
          <p:nvPr/>
        </p:nvSpPr>
        <p:spPr bwMode="auto">
          <a:xfrm>
            <a:off x="3851275" y="2801938"/>
            <a:ext cx="431800" cy="236537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pPr algn="ctr"/>
            <a:r>
              <a:rPr lang="ko-KR" altLang="en-US" sz="800"/>
              <a:t>공지</a:t>
            </a:r>
          </a:p>
        </p:txBody>
      </p:sp>
      <p:sp>
        <p:nvSpPr>
          <p:cNvPr id="319768" name="AutoShape 280"/>
          <p:cNvSpPr>
            <a:spLocks noChangeArrowheads="1"/>
          </p:cNvSpPr>
          <p:nvPr/>
        </p:nvSpPr>
        <p:spPr bwMode="auto">
          <a:xfrm>
            <a:off x="6084888" y="2814638"/>
            <a:ext cx="647700" cy="236537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pPr algn="ctr"/>
            <a:r>
              <a:rPr lang="en-US" altLang="ko-KR" sz="800"/>
              <a:t>16Pounds</a:t>
            </a:r>
          </a:p>
        </p:txBody>
      </p:sp>
      <p:sp>
        <p:nvSpPr>
          <p:cNvPr id="319769" name="AutoShape 281"/>
          <p:cNvSpPr>
            <a:spLocks noChangeArrowheads="1"/>
          </p:cNvSpPr>
          <p:nvPr/>
        </p:nvSpPr>
        <p:spPr bwMode="auto">
          <a:xfrm>
            <a:off x="6086475" y="3030538"/>
            <a:ext cx="647700" cy="236537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pPr algn="ctr"/>
            <a:r>
              <a:rPr lang="en-US" altLang="ko-KR" sz="800"/>
              <a:t>16Pounds</a:t>
            </a:r>
          </a:p>
        </p:txBody>
      </p:sp>
      <p:sp>
        <p:nvSpPr>
          <p:cNvPr id="319770" name="Rectangle 282"/>
          <p:cNvSpPr>
            <a:spLocks noChangeArrowheads="1"/>
          </p:cNvSpPr>
          <p:nvPr/>
        </p:nvSpPr>
        <p:spPr bwMode="auto">
          <a:xfrm>
            <a:off x="53975" y="2133600"/>
            <a:ext cx="2357438" cy="370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r>
              <a:rPr lang="ko-KR" altLang="en-US" sz="900" b="1"/>
              <a:t>자유게시판</a:t>
            </a:r>
            <a:br>
              <a:rPr lang="ko-KR" altLang="en-US" sz="900" b="1"/>
            </a:br>
            <a:r>
              <a:rPr lang="ko-KR" altLang="en-US" sz="900" b="1"/>
              <a:t/>
            </a:r>
            <a:br>
              <a:rPr lang="ko-KR" altLang="en-US" sz="900" b="1"/>
            </a:br>
            <a:r>
              <a:rPr lang="en-US" altLang="ko-KR" sz="900"/>
              <a:t>- </a:t>
            </a:r>
            <a:r>
              <a:rPr lang="ko-KR" altLang="en-US" sz="900"/>
              <a:t>회원들도 리플을 달수 있도록 제작</a:t>
            </a:r>
            <a:br>
              <a:rPr lang="ko-KR" altLang="en-US" sz="900"/>
            </a:br>
            <a:r>
              <a:rPr lang="ko-KR" altLang="en-US" sz="900"/>
              <a:t/>
            </a:r>
            <a:br>
              <a:rPr lang="ko-KR" altLang="en-US" sz="900"/>
            </a:br>
            <a:r>
              <a:rPr lang="en-US" altLang="ko-KR" sz="900"/>
              <a:t>- 1 PAGE </a:t>
            </a:r>
            <a:r>
              <a:rPr lang="ko-KR" altLang="en-US" sz="900"/>
              <a:t>당 </a:t>
            </a:r>
            <a:r>
              <a:rPr lang="en-US" altLang="ko-KR" sz="900"/>
              <a:t>10</a:t>
            </a:r>
            <a:r>
              <a:rPr lang="ko-KR" altLang="en-US" sz="900"/>
              <a:t>개까지 등록일별 목록 제시</a:t>
            </a:r>
            <a:br>
              <a:rPr lang="ko-KR" altLang="en-US" sz="900"/>
            </a:br>
            <a:r>
              <a:rPr lang="ko-KR" altLang="en-US" sz="900"/>
              <a:t/>
            </a:r>
            <a:br>
              <a:rPr lang="ko-KR" altLang="en-US" sz="900"/>
            </a:br>
            <a:r>
              <a:rPr lang="en-US" altLang="ko-KR" sz="900"/>
              <a:t>- </a:t>
            </a:r>
            <a:r>
              <a:rPr lang="ko-KR" altLang="en-US" sz="900"/>
              <a:t>풀다운박스로 제목을 디폴트로하고</a:t>
            </a:r>
            <a:r>
              <a:rPr lang="en-US" altLang="ko-KR" sz="900"/>
              <a:t>, </a:t>
            </a:r>
          </a:p>
          <a:p>
            <a:r>
              <a:rPr lang="en-US" altLang="ko-KR" sz="900"/>
              <a:t>  </a:t>
            </a:r>
            <a:r>
              <a:rPr lang="ko-KR" altLang="en-US" sz="900"/>
              <a:t>본문이 검색될 수 있도록 제작</a:t>
            </a:r>
            <a:br>
              <a:rPr lang="ko-KR" altLang="en-US" sz="900"/>
            </a:br>
            <a:r>
              <a:rPr lang="ko-KR" altLang="en-US" sz="900"/>
              <a:t/>
            </a:r>
            <a:br>
              <a:rPr lang="ko-KR" altLang="en-US" sz="900"/>
            </a:br>
            <a:r>
              <a:rPr lang="en-US" altLang="ko-KR" sz="900"/>
              <a:t>- </a:t>
            </a:r>
            <a:r>
              <a:rPr lang="ko-KR" altLang="en-US" sz="900"/>
              <a:t>제목 클릭시 상세 페이지로 이동</a:t>
            </a:r>
            <a:br>
              <a:rPr lang="ko-KR" altLang="en-US" sz="900"/>
            </a:br>
            <a:r>
              <a:rPr lang="ko-KR" altLang="en-US" sz="900"/>
              <a:t/>
            </a:r>
            <a:br>
              <a:rPr lang="ko-KR" altLang="en-US" sz="900"/>
            </a:br>
            <a:r>
              <a:rPr lang="en-US" altLang="ko-KR" sz="900"/>
              <a:t>- </a:t>
            </a:r>
            <a:r>
              <a:rPr lang="ko-KR" altLang="en-US" sz="900"/>
              <a:t>글쓰기의 경우 회원이 로그인할 경우만 </a:t>
            </a:r>
          </a:p>
          <a:p>
            <a:r>
              <a:rPr lang="ko-KR" altLang="en-US" sz="900"/>
              <a:t>  가능</a:t>
            </a:r>
            <a:br>
              <a:rPr lang="ko-KR" altLang="en-US" sz="900"/>
            </a:br>
            <a:r>
              <a:rPr lang="ko-KR" altLang="en-US" sz="900"/>
              <a:t/>
            </a:r>
            <a:br>
              <a:rPr lang="ko-KR" altLang="en-US" sz="900"/>
            </a:br>
            <a:r>
              <a:rPr lang="en-US" altLang="ko-KR" sz="900"/>
              <a:t>- </a:t>
            </a:r>
            <a:r>
              <a:rPr lang="ko-KR" altLang="en-US" sz="900"/>
              <a:t>로그오프나 비회원이 글쓰기를 할 경우 </a:t>
            </a:r>
            <a:br>
              <a:rPr lang="ko-KR" altLang="en-US" sz="900"/>
            </a:br>
            <a:r>
              <a:rPr lang="ko-KR" altLang="en-US" sz="900"/>
              <a:t>  로그인 창으로 이동</a:t>
            </a:r>
            <a:br>
              <a:rPr lang="ko-KR" altLang="en-US" sz="900"/>
            </a:br>
            <a:r>
              <a:rPr lang="ko-KR" altLang="en-US" sz="900"/>
              <a:t/>
            </a:r>
            <a:br>
              <a:rPr lang="ko-KR" altLang="en-US" sz="900"/>
            </a:br>
            <a:r>
              <a:rPr kumimoji="0" lang="en-US" altLang="ko-KR" sz="900"/>
              <a:t>-  </a:t>
            </a:r>
            <a:r>
              <a:rPr kumimoji="0" lang="ko-KR" altLang="en-US" sz="900"/>
              <a:t>등록일별기준으로 </a:t>
            </a:r>
            <a:r>
              <a:rPr kumimoji="0" lang="en-US" altLang="ko-KR" sz="900"/>
              <a:t>sort</a:t>
            </a:r>
            <a:br>
              <a:rPr kumimoji="0" lang="en-US" altLang="ko-KR" sz="900"/>
            </a:br>
            <a:r>
              <a:rPr kumimoji="0" lang="en-US" altLang="ko-KR" sz="900"/>
              <a:t/>
            </a:r>
            <a:br>
              <a:rPr kumimoji="0" lang="en-US" altLang="ko-KR" sz="900"/>
            </a:br>
            <a:r>
              <a:rPr kumimoji="0" lang="en-US" altLang="ko-KR" sz="900"/>
              <a:t>-  </a:t>
            </a:r>
            <a:r>
              <a:rPr kumimoji="0" lang="ko-KR" altLang="en-US" sz="900"/>
              <a:t>오늘 등록한 게시물에는 </a:t>
            </a:r>
            <a:r>
              <a:rPr kumimoji="0" lang="ko-KR" altLang="en-US" sz="900">
                <a:latin typeface="Arial"/>
              </a:rPr>
              <a:t>“</a:t>
            </a:r>
            <a:r>
              <a:rPr kumimoji="0" lang="en-US" altLang="ko-KR" sz="900"/>
              <a:t>new</a:t>
            </a:r>
            <a:r>
              <a:rPr kumimoji="0" lang="en-US" altLang="ko-KR" sz="900">
                <a:latin typeface="Arial"/>
              </a:rPr>
              <a:t>”</a:t>
            </a:r>
            <a:r>
              <a:rPr kumimoji="0" lang="ko-KR" altLang="en-US" sz="900"/>
              <a:t>이미지 </a:t>
            </a:r>
            <a:br>
              <a:rPr kumimoji="0" lang="ko-KR" altLang="en-US" sz="900"/>
            </a:br>
            <a:r>
              <a:rPr kumimoji="0" lang="ko-KR" altLang="en-US" sz="900"/>
              <a:t>   추가 </a:t>
            </a:r>
            <a:br>
              <a:rPr kumimoji="0" lang="ko-KR" altLang="en-US" sz="900"/>
            </a:br>
            <a:r>
              <a:rPr kumimoji="0" lang="ko-KR" altLang="en-US" sz="900"/>
              <a:t/>
            </a:r>
            <a:br>
              <a:rPr kumimoji="0" lang="ko-KR" altLang="en-US" sz="900"/>
            </a:br>
            <a:r>
              <a:rPr kumimoji="0" lang="en-US" altLang="ko-KR" sz="900"/>
              <a:t>-  [ ] </a:t>
            </a:r>
            <a:r>
              <a:rPr kumimoji="0" lang="ko-KR" altLang="en-US" sz="900"/>
              <a:t>안에 답글수 출력</a:t>
            </a:r>
          </a:p>
          <a:p>
            <a:r>
              <a:rPr kumimoji="0" lang="ko-KR" altLang="en-US" sz="900"/>
              <a:t/>
            </a:r>
            <a:br>
              <a:rPr kumimoji="0" lang="ko-KR" altLang="en-US" sz="900"/>
            </a:br>
            <a:r>
              <a:rPr kumimoji="0" lang="en-US" altLang="ko-KR" sz="900"/>
              <a:t>- </a:t>
            </a:r>
            <a:r>
              <a:rPr kumimoji="0" lang="ko-KR" altLang="en-US" sz="900"/>
              <a:t>운영자 관리자 페이지에서 공지 글 작성 </a:t>
            </a:r>
          </a:p>
        </p:txBody>
      </p:sp>
      <p:sp>
        <p:nvSpPr>
          <p:cNvPr id="319771" name="AutoShape 283"/>
          <p:cNvSpPr>
            <a:spLocks noChangeArrowheads="1"/>
          </p:cNvSpPr>
          <p:nvPr/>
        </p:nvSpPr>
        <p:spPr bwMode="auto">
          <a:xfrm>
            <a:off x="7524750" y="1773238"/>
            <a:ext cx="647700" cy="236537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pPr algn="ctr"/>
            <a:r>
              <a:rPr lang="ko-KR" altLang="en-US" sz="800"/>
              <a:t>글쓰기</a:t>
            </a:r>
          </a:p>
        </p:txBody>
      </p:sp>
      <p:sp>
        <p:nvSpPr>
          <p:cNvPr id="319786" name="Text Box 298"/>
          <p:cNvSpPr txBox="1">
            <a:spLocks noChangeArrowheads="1"/>
          </p:cNvSpPr>
          <p:nvPr/>
        </p:nvSpPr>
        <p:spPr bwMode="auto"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ko-KR" altLang="en-US" sz="800"/>
              <a:t>처음 오셨어요</a:t>
            </a:r>
            <a:r>
              <a:rPr lang="en-US" altLang="ko-KR" sz="800"/>
              <a:t>? </a:t>
            </a:r>
            <a:r>
              <a:rPr lang="ko-KR" altLang="en-US" sz="800"/>
              <a:t>반가워요</a:t>
            </a:r>
            <a:r>
              <a:rPr lang="en-US" altLang="ko-KR" sz="800"/>
              <a:t>.</a:t>
            </a:r>
          </a:p>
        </p:txBody>
      </p:sp>
      <p:sp>
        <p:nvSpPr>
          <p:cNvPr id="319787" name="Rectangle 299"/>
          <p:cNvSpPr>
            <a:spLocks noChangeArrowheads="1"/>
          </p:cNvSpPr>
          <p:nvPr/>
        </p:nvSpPr>
        <p:spPr bwMode="auto"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게임 다운로드</a:t>
            </a:r>
          </a:p>
        </p:txBody>
      </p:sp>
      <p:sp>
        <p:nvSpPr>
          <p:cNvPr id="319788" name="Rectangle 300"/>
          <p:cNvSpPr>
            <a:spLocks noChangeArrowheads="1"/>
          </p:cNvSpPr>
          <p:nvPr/>
        </p:nvSpPr>
        <p:spPr bwMode="auto"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초보자 가이드</a:t>
            </a:r>
          </a:p>
        </p:txBody>
      </p:sp>
      <p:sp>
        <p:nvSpPr>
          <p:cNvPr id="319789" name="Rectangle 301"/>
          <p:cNvSpPr>
            <a:spLocks noChangeArrowheads="1"/>
          </p:cNvSpPr>
          <p:nvPr/>
        </p:nvSpPr>
        <p:spPr bwMode="auto"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자주하는 질문</a:t>
            </a:r>
          </a:p>
        </p:txBody>
      </p:sp>
      <p:sp>
        <p:nvSpPr>
          <p:cNvPr id="319790" name="Rectangle 302"/>
          <p:cNvSpPr>
            <a:spLocks noChangeArrowheads="1"/>
          </p:cNvSpPr>
          <p:nvPr/>
        </p:nvSpPr>
        <p:spPr bwMode="auto"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en-US" altLang="ko-KR" sz="800"/>
              <a:t>1:1 </a:t>
            </a:r>
            <a:r>
              <a:rPr lang="ko-KR" altLang="en-US" sz="800"/>
              <a:t>문의</a:t>
            </a:r>
            <a:r>
              <a:rPr lang="en-US" altLang="ko-KR" sz="800"/>
              <a:t>&amp;</a:t>
            </a:r>
            <a:r>
              <a:rPr lang="ko-KR" altLang="en-US" sz="800"/>
              <a:t>답변</a:t>
            </a:r>
          </a:p>
        </p:txBody>
      </p:sp>
      <p:sp>
        <p:nvSpPr>
          <p:cNvPr id="319791" name="Text Box 303"/>
          <p:cNvSpPr txBox="1">
            <a:spLocks noChangeArrowheads="1"/>
          </p:cNvSpPr>
          <p:nvPr/>
        </p:nvSpPr>
        <p:spPr bwMode="auto">
          <a:xfrm>
            <a:off x="6084888" y="2276475"/>
            <a:ext cx="7683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en-US" altLang="ko-KR" sz="900">
                <a:solidFill>
                  <a:srgbClr val="CC3300"/>
                </a:solidFill>
              </a:rPr>
              <a:t># </a:t>
            </a:r>
            <a:r>
              <a:rPr lang="ko-KR" altLang="en-US" sz="900">
                <a:solidFill>
                  <a:srgbClr val="CC3300"/>
                </a:solidFill>
              </a:rPr>
              <a:t>닉네임으로</a:t>
            </a:r>
          </a:p>
        </p:txBody>
      </p:sp>
    </p:spTree>
    <p:extLst>
      <p:ext uri="{BB962C8B-B14F-4D97-AF65-F5344CB8AC3E}">
        <p14:creationId xmlns:p14="http://schemas.microsoft.com/office/powerpoint/2010/main" val="162479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r>
              <a:rPr lang="en-US" altLang="ko-KR" sz="900"/>
              <a:t>/ </a:t>
            </a:r>
            <a:r>
              <a:rPr lang="ko-KR" altLang="en-US" sz="900"/>
              <a:t>커뮤니티 </a:t>
            </a:r>
            <a:r>
              <a:rPr lang="en-US" altLang="ko-KR" sz="900"/>
              <a:t>&gt; </a:t>
            </a:r>
            <a:r>
              <a:rPr lang="ko-KR" altLang="en-US" sz="900"/>
              <a:t>자유게시판</a:t>
            </a:r>
          </a:p>
        </p:txBody>
      </p:sp>
      <p:sp>
        <p:nvSpPr>
          <p:cNvPr id="332803" name="Text Box 3" descr="양방향 사선"/>
          <p:cNvSpPr txBox="1">
            <a:spLocks noChangeArrowheads="1"/>
          </p:cNvSpPr>
          <p:nvPr/>
        </p:nvSpPr>
        <p:spPr bwMode="auto">
          <a:xfrm>
            <a:off x="3563938" y="476250"/>
            <a:ext cx="1800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1000" b="1"/>
              <a:t>자유게시판</a:t>
            </a:r>
          </a:p>
        </p:txBody>
      </p:sp>
      <p:sp>
        <p:nvSpPr>
          <p:cNvPr id="332804" name="Text Box 4" descr="양방향 사선"/>
          <p:cNvSpPr txBox="1">
            <a:spLocks noChangeArrowheads="1"/>
          </p:cNvSpPr>
          <p:nvPr/>
        </p:nvSpPr>
        <p:spPr bwMode="auto">
          <a:xfrm>
            <a:off x="3687763" y="831850"/>
            <a:ext cx="50609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900"/>
              <a:t>함께 즐기는 게임 </a:t>
            </a:r>
            <a:r>
              <a:rPr lang="en-US" altLang="ko-KR" sz="900"/>
              <a:t>16 Pounds!!</a:t>
            </a:r>
            <a:br>
              <a:rPr lang="en-US" altLang="ko-KR" sz="900"/>
            </a:br>
            <a:r>
              <a:rPr lang="en-US" altLang="ko-KR" sz="900"/>
              <a:t>16Pounds</a:t>
            </a:r>
            <a:r>
              <a:rPr lang="ko-KR" altLang="en-US" sz="900"/>
              <a:t>를 사랑하는 여러분의 공간입니다</a:t>
            </a:r>
            <a:r>
              <a:rPr lang="en-US" altLang="ko-KR" sz="900"/>
              <a:t>. </a:t>
            </a:r>
            <a:r>
              <a:rPr lang="ko-KR" altLang="en-US" sz="900"/>
              <a:t>자유롭게 여러 의견을 나누실 수 있습니다</a:t>
            </a:r>
            <a:r>
              <a:rPr lang="en-US" altLang="ko-KR" sz="900"/>
              <a:t>.</a:t>
            </a:r>
          </a:p>
        </p:txBody>
      </p:sp>
      <p:sp>
        <p:nvSpPr>
          <p:cNvPr id="332805" name="Text Box 5" descr="양방향 사선"/>
          <p:cNvSpPr txBox="1">
            <a:spLocks noChangeArrowheads="1"/>
          </p:cNvSpPr>
          <p:nvPr/>
        </p:nvSpPr>
        <p:spPr bwMode="auto">
          <a:xfrm>
            <a:off x="7067550" y="1328738"/>
            <a:ext cx="18256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900">
                <a:solidFill>
                  <a:srgbClr val="339966"/>
                </a:solidFill>
              </a:rPr>
              <a:t>Home &gt; </a:t>
            </a:r>
            <a:r>
              <a:rPr lang="ko-KR" altLang="en-US" sz="900">
                <a:solidFill>
                  <a:srgbClr val="339966"/>
                </a:solidFill>
              </a:rPr>
              <a:t>커뮤니티 </a:t>
            </a:r>
            <a:r>
              <a:rPr lang="en-US" altLang="ko-KR" sz="900">
                <a:solidFill>
                  <a:srgbClr val="339966"/>
                </a:solidFill>
              </a:rPr>
              <a:t>&gt; </a:t>
            </a:r>
            <a:r>
              <a:rPr lang="ko-KR" altLang="en-US" sz="900">
                <a:solidFill>
                  <a:srgbClr val="339966"/>
                </a:solidFill>
              </a:rPr>
              <a:t>자유게시판</a:t>
            </a:r>
          </a:p>
        </p:txBody>
      </p:sp>
      <p:sp>
        <p:nvSpPr>
          <p:cNvPr id="332806" name="Rectangle 6"/>
          <p:cNvSpPr>
            <a:spLocks noChangeArrowheads="1"/>
          </p:cNvSpPr>
          <p:nvPr/>
        </p:nvSpPr>
        <p:spPr bwMode="auto">
          <a:xfrm>
            <a:off x="3635375" y="765175"/>
            <a:ext cx="5184775" cy="503238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332807" name="Rectangle 7"/>
          <p:cNvSpPr>
            <a:spLocks noChangeArrowheads="1"/>
          </p:cNvSpPr>
          <p:nvPr/>
        </p:nvSpPr>
        <p:spPr bwMode="auto">
          <a:xfrm>
            <a:off x="73025" y="2133600"/>
            <a:ext cx="241141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pPr marL="342900" indent="-342900"/>
            <a:endParaRPr lang="ko-KR" altLang="ko-KR" sz="800"/>
          </a:p>
        </p:txBody>
      </p:sp>
      <p:graphicFrame>
        <p:nvGraphicFramePr>
          <p:cNvPr id="332808" name="Group 8"/>
          <p:cNvGraphicFramePr>
            <a:graphicFrameLocks noGrp="1"/>
          </p:cNvGraphicFramePr>
          <p:nvPr/>
        </p:nvGraphicFramePr>
        <p:xfrm>
          <a:off x="2484438" y="692150"/>
          <a:ext cx="1079500" cy="1425768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커뮤니티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자유게시판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베타테스터</a:t>
                      </a:r>
                      <a:b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게시판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스크린샷 게시판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설문조사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2974" name="Group 174"/>
          <p:cNvGraphicFramePr>
            <a:graphicFrameLocks noGrp="1"/>
          </p:cNvGraphicFramePr>
          <p:nvPr/>
        </p:nvGraphicFramePr>
        <p:xfrm>
          <a:off x="3795713" y="1773238"/>
          <a:ext cx="4808537" cy="2205038"/>
        </p:xfrm>
        <a:graphic>
          <a:graphicData uri="http://schemas.openxmlformats.org/drawingml/2006/table">
            <a:tbl>
              <a:tblPr/>
              <a:tblGrid>
                <a:gridCol w="885825"/>
                <a:gridCol w="3922712"/>
              </a:tblGrid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제목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       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Kitty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내용</a:t>
                      </a:r>
                      <a:b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/>
                      </a:r>
                      <a:b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/>
                      </a:r>
                      <a:b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/>
                      </a:r>
                      <a:b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/>
                      </a:r>
                      <a:b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/>
                      </a:r>
                      <a:b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/>
                      </a:r>
                      <a:b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2970" name="Rectangle 170"/>
          <p:cNvSpPr>
            <a:spLocks noChangeArrowheads="1"/>
          </p:cNvSpPr>
          <p:nvPr/>
        </p:nvSpPr>
        <p:spPr bwMode="auto">
          <a:xfrm>
            <a:off x="4740275" y="1835150"/>
            <a:ext cx="3006725" cy="211138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2971" name="Rectangle 171"/>
          <p:cNvSpPr>
            <a:spLocks noChangeArrowheads="1"/>
          </p:cNvSpPr>
          <p:nvPr/>
        </p:nvSpPr>
        <p:spPr bwMode="auto">
          <a:xfrm>
            <a:off x="7805738" y="4149725"/>
            <a:ext cx="533400" cy="287338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1000"/>
              <a:t>목록</a:t>
            </a:r>
          </a:p>
        </p:txBody>
      </p:sp>
      <p:sp>
        <p:nvSpPr>
          <p:cNvPr id="332972" name="Rectangle 172"/>
          <p:cNvSpPr>
            <a:spLocks noChangeArrowheads="1"/>
          </p:cNvSpPr>
          <p:nvPr/>
        </p:nvSpPr>
        <p:spPr bwMode="auto">
          <a:xfrm>
            <a:off x="6516688" y="4149725"/>
            <a:ext cx="533400" cy="287338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1000"/>
              <a:t>등록</a:t>
            </a:r>
          </a:p>
        </p:txBody>
      </p:sp>
      <p:sp>
        <p:nvSpPr>
          <p:cNvPr id="332975" name="Rectangle 175"/>
          <p:cNvSpPr>
            <a:spLocks noChangeArrowheads="1"/>
          </p:cNvSpPr>
          <p:nvPr/>
        </p:nvSpPr>
        <p:spPr bwMode="auto">
          <a:xfrm>
            <a:off x="34925" y="2133600"/>
            <a:ext cx="2357438" cy="97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r>
              <a:rPr lang="ko-KR" altLang="en-US" sz="900" b="1"/>
              <a:t>자유게시판 글쓰기</a:t>
            </a:r>
          </a:p>
          <a:p>
            <a:r>
              <a:rPr lang="ko-KR" altLang="en-US" sz="900" b="1"/>
              <a:t/>
            </a:r>
            <a:br>
              <a:rPr lang="ko-KR" altLang="en-US" sz="900" b="1"/>
            </a:br>
            <a:r>
              <a:rPr lang="en-US" altLang="ko-KR" sz="900"/>
              <a:t>- </a:t>
            </a:r>
            <a:r>
              <a:rPr lang="ko-KR" altLang="en-US" sz="900"/>
              <a:t>로그인 후 글쓰기 가능</a:t>
            </a:r>
            <a:br>
              <a:rPr lang="ko-KR" altLang="en-US" sz="900"/>
            </a:br>
            <a:r>
              <a:rPr lang="ko-KR" altLang="en-US" sz="900"/>
              <a:t/>
            </a:r>
            <a:br>
              <a:rPr lang="ko-KR" altLang="en-US" sz="900"/>
            </a:br>
            <a:r>
              <a:rPr lang="en-US" altLang="ko-KR" sz="900"/>
              <a:t>- </a:t>
            </a:r>
            <a:r>
              <a:rPr lang="ko-KR" altLang="en-US" sz="900"/>
              <a:t>태이블 목록으로 제목</a:t>
            </a:r>
            <a:r>
              <a:rPr lang="en-US" altLang="ko-KR" sz="900"/>
              <a:t>, </a:t>
            </a:r>
            <a:r>
              <a:rPr lang="ko-KR" altLang="en-US" sz="900"/>
              <a:t>작성자</a:t>
            </a:r>
            <a:r>
              <a:rPr lang="en-US" altLang="ko-KR" sz="900"/>
              <a:t>. </a:t>
            </a:r>
            <a:r>
              <a:rPr lang="ko-KR" altLang="en-US" sz="900"/>
              <a:t>내용 목록</a:t>
            </a:r>
            <a:br>
              <a:rPr lang="ko-KR" altLang="en-US" sz="900"/>
            </a:br>
            <a:r>
              <a:rPr lang="ko-KR" altLang="en-US" sz="900"/>
              <a:t>   제시</a:t>
            </a:r>
            <a:endParaRPr kumimoji="0" lang="ko-KR" altLang="en-US" sz="900"/>
          </a:p>
        </p:txBody>
      </p:sp>
      <p:sp>
        <p:nvSpPr>
          <p:cNvPr id="332980" name="Text Box 180"/>
          <p:cNvSpPr txBox="1">
            <a:spLocks noChangeArrowheads="1"/>
          </p:cNvSpPr>
          <p:nvPr/>
        </p:nvSpPr>
        <p:spPr bwMode="auto"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ko-KR" altLang="en-US" sz="800"/>
              <a:t>처음 오셨어요</a:t>
            </a:r>
            <a:r>
              <a:rPr lang="en-US" altLang="ko-KR" sz="800"/>
              <a:t>? </a:t>
            </a:r>
            <a:r>
              <a:rPr lang="ko-KR" altLang="en-US" sz="800"/>
              <a:t>반가워요</a:t>
            </a:r>
            <a:r>
              <a:rPr lang="en-US" altLang="ko-KR" sz="800"/>
              <a:t>.</a:t>
            </a:r>
          </a:p>
        </p:txBody>
      </p:sp>
      <p:sp>
        <p:nvSpPr>
          <p:cNvPr id="332981" name="Rectangle 181"/>
          <p:cNvSpPr>
            <a:spLocks noChangeArrowheads="1"/>
          </p:cNvSpPr>
          <p:nvPr/>
        </p:nvSpPr>
        <p:spPr bwMode="auto"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게임 다운로드</a:t>
            </a:r>
          </a:p>
        </p:txBody>
      </p:sp>
      <p:sp>
        <p:nvSpPr>
          <p:cNvPr id="332982" name="Rectangle 182"/>
          <p:cNvSpPr>
            <a:spLocks noChangeArrowheads="1"/>
          </p:cNvSpPr>
          <p:nvPr/>
        </p:nvSpPr>
        <p:spPr bwMode="auto"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초보자 가이드</a:t>
            </a:r>
          </a:p>
        </p:txBody>
      </p:sp>
      <p:sp>
        <p:nvSpPr>
          <p:cNvPr id="332983" name="Rectangle 183"/>
          <p:cNvSpPr>
            <a:spLocks noChangeArrowheads="1"/>
          </p:cNvSpPr>
          <p:nvPr/>
        </p:nvSpPr>
        <p:spPr bwMode="auto"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자주하는 질문</a:t>
            </a:r>
          </a:p>
        </p:txBody>
      </p:sp>
      <p:sp>
        <p:nvSpPr>
          <p:cNvPr id="332984" name="Rectangle 184"/>
          <p:cNvSpPr>
            <a:spLocks noChangeArrowheads="1"/>
          </p:cNvSpPr>
          <p:nvPr/>
        </p:nvSpPr>
        <p:spPr bwMode="auto"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en-US" altLang="ko-KR" sz="800"/>
              <a:t>1:1 </a:t>
            </a:r>
            <a:r>
              <a:rPr lang="ko-KR" altLang="en-US" sz="800"/>
              <a:t>문의</a:t>
            </a:r>
            <a:r>
              <a:rPr lang="en-US" altLang="ko-KR" sz="800"/>
              <a:t>&amp;</a:t>
            </a:r>
            <a:r>
              <a:rPr lang="ko-KR" altLang="en-US" sz="800"/>
              <a:t>답변</a:t>
            </a:r>
          </a:p>
        </p:txBody>
      </p:sp>
      <p:sp>
        <p:nvSpPr>
          <p:cNvPr id="332985" name="Rectangle 185"/>
          <p:cNvSpPr>
            <a:spLocks noChangeArrowheads="1"/>
          </p:cNvSpPr>
          <p:nvPr/>
        </p:nvSpPr>
        <p:spPr bwMode="auto">
          <a:xfrm>
            <a:off x="7164388" y="4149725"/>
            <a:ext cx="533400" cy="287338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100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32624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r>
              <a:rPr lang="en-US" altLang="ko-KR" sz="900"/>
              <a:t>/ </a:t>
            </a:r>
            <a:r>
              <a:rPr lang="ko-KR" altLang="en-US" sz="900"/>
              <a:t>커뮤니티 </a:t>
            </a:r>
            <a:r>
              <a:rPr lang="en-US" altLang="ko-KR" sz="900"/>
              <a:t>&gt; </a:t>
            </a:r>
            <a:r>
              <a:rPr lang="ko-KR" altLang="en-US" sz="900"/>
              <a:t>자유게시판</a:t>
            </a:r>
          </a:p>
        </p:txBody>
      </p:sp>
      <p:sp>
        <p:nvSpPr>
          <p:cNvPr id="333827" name="Text Box 3" descr="양방향 사선"/>
          <p:cNvSpPr txBox="1">
            <a:spLocks noChangeArrowheads="1"/>
          </p:cNvSpPr>
          <p:nvPr/>
        </p:nvSpPr>
        <p:spPr bwMode="auto">
          <a:xfrm>
            <a:off x="3563938" y="476250"/>
            <a:ext cx="1800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1000" b="1"/>
              <a:t>자유게시판</a:t>
            </a:r>
          </a:p>
        </p:txBody>
      </p:sp>
      <p:sp>
        <p:nvSpPr>
          <p:cNvPr id="333828" name="Text Box 4" descr="양방향 사선"/>
          <p:cNvSpPr txBox="1">
            <a:spLocks noChangeArrowheads="1"/>
          </p:cNvSpPr>
          <p:nvPr/>
        </p:nvSpPr>
        <p:spPr bwMode="auto">
          <a:xfrm>
            <a:off x="3687763" y="831850"/>
            <a:ext cx="50609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900"/>
              <a:t>함께 즐기는 게임 </a:t>
            </a:r>
            <a:r>
              <a:rPr lang="en-US" altLang="ko-KR" sz="900"/>
              <a:t>16 Pounds!!</a:t>
            </a:r>
            <a:br>
              <a:rPr lang="en-US" altLang="ko-KR" sz="900"/>
            </a:br>
            <a:r>
              <a:rPr lang="en-US" altLang="ko-KR" sz="900"/>
              <a:t>16Pounds</a:t>
            </a:r>
            <a:r>
              <a:rPr lang="ko-KR" altLang="en-US" sz="900"/>
              <a:t>를 사랑하는 여러분의 공간입니다</a:t>
            </a:r>
            <a:r>
              <a:rPr lang="en-US" altLang="ko-KR" sz="900"/>
              <a:t>. </a:t>
            </a:r>
            <a:r>
              <a:rPr lang="ko-KR" altLang="en-US" sz="900"/>
              <a:t>자유롭게 여러 의견을 나누실 수 있습니다</a:t>
            </a:r>
            <a:r>
              <a:rPr lang="en-US" altLang="ko-KR" sz="900"/>
              <a:t>.</a:t>
            </a:r>
          </a:p>
        </p:txBody>
      </p:sp>
      <p:sp>
        <p:nvSpPr>
          <p:cNvPr id="333829" name="Text Box 5" descr="양방향 사선"/>
          <p:cNvSpPr txBox="1">
            <a:spLocks noChangeArrowheads="1"/>
          </p:cNvSpPr>
          <p:nvPr/>
        </p:nvSpPr>
        <p:spPr bwMode="auto">
          <a:xfrm>
            <a:off x="7210425" y="1328738"/>
            <a:ext cx="18256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900">
                <a:solidFill>
                  <a:srgbClr val="339966"/>
                </a:solidFill>
              </a:rPr>
              <a:t>Home &gt; </a:t>
            </a:r>
            <a:r>
              <a:rPr lang="ko-KR" altLang="en-US" sz="900">
                <a:solidFill>
                  <a:srgbClr val="339966"/>
                </a:solidFill>
              </a:rPr>
              <a:t>커뮤니티 </a:t>
            </a:r>
            <a:r>
              <a:rPr lang="en-US" altLang="ko-KR" sz="900">
                <a:solidFill>
                  <a:srgbClr val="339966"/>
                </a:solidFill>
              </a:rPr>
              <a:t>&gt; </a:t>
            </a:r>
            <a:r>
              <a:rPr lang="ko-KR" altLang="en-US" sz="900">
                <a:solidFill>
                  <a:srgbClr val="339966"/>
                </a:solidFill>
              </a:rPr>
              <a:t>자유게시판</a:t>
            </a:r>
          </a:p>
        </p:txBody>
      </p:sp>
      <p:sp>
        <p:nvSpPr>
          <p:cNvPr id="333830" name="Rectangle 6"/>
          <p:cNvSpPr>
            <a:spLocks noChangeArrowheads="1"/>
          </p:cNvSpPr>
          <p:nvPr/>
        </p:nvSpPr>
        <p:spPr bwMode="auto">
          <a:xfrm>
            <a:off x="3635375" y="765175"/>
            <a:ext cx="5184775" cy="503238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333831" name="Rectangle 7"/>
          <p:cNvSpPr>
            <a:spLocks noChangeArrowheads="1"/>
          </p:cNvSpPr>
          <p:nvPr/>
        </p:nvSpPr>
        <p:spPr bwMode="auto">
          <a:xfrm>
            <a:off x="73025" y="2133600"/>
            <a:ext cx="241141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pPr marL="342900" indent="-342900"/>
            <a:endParaRPr lang="ko-KR" altLang="ko-KR" sz="800"/>
          </a:p>
        </p:txBody>
      </p:sp>
      <p:graphicFrame>
        <p:nvGraphicFramePr>
          <p:cNvPr id="333832" name="Group 8"/>
          <p:cNvGraphicFramePr>
            <a:graphicFrameLocks noGrp="1"/>
          </p:cNvGraphicFramePr>
          <p:nvPr/>
        </p:nvGraphicFramePr>
        <p:xfrm>
          <a:off x="2484438" y="692150"/>
          <a:ext cx="1079500" cy="1425768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커뮤니티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자유게시판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베타테스터</a:t>
                      </a:r>
                      <a:b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게시판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스크린샷 게시판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설문조사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3847" name="Group 23"/>
          <p:cNvGraphicFramePr>
            <a:graphicFrameLocks noGrp="1"/>
          </p:cNvGraphicFramePr>
          <p:nvPr/>
        </p:nvGraphicFramePr>
        <p:xfrm>
          <a:off x="3924300" y="1844675"/>
          <a:ext cx="4572000" cy="2376488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958850"/>
                <a:gridCol w="692150"/>
                <a:gridCol w="863600"/>
              </a:tblGrid>
              <a:tr h="287338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자유게시판입니다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Kitty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등록일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조회수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68475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                          &lt;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내용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3867" name="Rectangle 43"/>
          <p:cNvSpPr>
            <a:spLocks noChangeArrowheads="1"/>
          </p:cNvSpPr>
          <p:nvPr/>
        </p:nvSpPr>
        <p:spPr bwMode="auto">
          <a:xfrm>
            <a:off x="7926388" y="4292600"/>
            <a:ext cx="533400" cy="265113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1000"/>
              <a:t>목록</a:t>
            </a:r>
          </a:p>
        </p:txBody>
      </p:sp>
      <p:sp>
        <p:nvSpPr>
          <p:cNvPr id="333868" name="AutoShape 44"/>
          <p:cNvSpPr>
            <a:spLocks noChangeArrowheads="1"/>
          </p:cNvSpPr>
          <p:nvPr/>
        </p:nvSpPr>
        <p:spPr bwMode="auto">
          <a:xfrm>
            <a:off x="4067175" y="4292600"/>
            <a:ext cx="5762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838200">
              <a:spcBef>
                <a:spcPct val="0"/>
              </a:spcBef>
            </a:pPr>
            <a:r>
              <a:rPr lang="ko-KR" altLang="en-US" sz="900"/>
              <a:t>이전 글</a:t>
            </a:r>
          </a:p>
        </p:txBody>
      </p:sp>
      <p:sp>
        <p:nvSpPr>
          <p:cNvPr id="333869" name="AutoShape 45"/>
          <p:cNvSpPr>
            <a:spLocks noChangeArrowheads="1"/>
          </p:cNvSpPr>
          <p:nvPr/>
        </p:nvSpPr>
        <p:spPr bwMode="auto">
          <a:xfrm>
            <a:off x="4714875" y="4292600"/>
            <a:ext cx="576263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838200">
              <a:spcBef>
                <a:spcPct val="0"/>
              </a:spcBef>
            </a:pPr>
            <a:r>
              <a:rPr lang="ko-KR" altLang="en-US" sz="900"/>
              <a:t>다음 글</a:t>
            </a:r>
          </a:p>
        </p:txBody>
      </p:sp>
      <p:sp>
        <p:nvSpPr>
          <p:cNvPr id="333899" name="Rectangle 75"/>
          <p:cNvSpPr>
            <a:spLocks noChangeArrowheads="1"/>
          </p:cNvSpPr>
          <p:nvPr/>
        </p:nvSpPr>
        <p:spPr bwMode="auto">
          <a:xfrm>
            <a:off x="34925" y="2133600"/>
            <a:ext cx="2357438" cy="234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r>
              <a:rPr lang="ko-KR" altLang="en-US" sz="900" b="1"/>
              <a:t>자유게시판 상세 페이지</a:t>
            </a:r>
            <a:br>
              <a:rPr lang="ko-KR" altLang="en-US" sz="900" b="1"/>
            </a:br>
            <a:r>
              <a:rPr lang="ko-KR" altLang="en-US" sz="900" b="1"/>
              <a:t/>
            </a:r>
            <a:br>
              <a:rPr lang="ko-KR" altLang="en-US" sz="900" b="1"/>
            </a:br>
            <a:r>
              <a:rPr lang="en-US" altLang="ko-KR" sz="900"/>
              <a:t>- </a:t>
            </a:r>
            <a:r>
              <a:rPr lang="ko-KR" altLang="en-US" sz="900"/>
              <a:t>댓글 달기 </a:t>
            </a:r>
            <a:br>
              <a:rPr lang="ko-KR" altLang="en-US" sz="900"/>
            </a:br>
            <a:r>
              <a:rPr lang="ko-KR" altLang="en-US" sz="900"/>
              <a:t/>
            </a:r>
            <a:br>
              <a:rPr lang="ko-KR" altLang="en-US" sz="900"/>
            </a:br>
            <a:r>
              <a:rPr lang="en-US" altLang="ko-KR" sz="900"/>
              <a:t>1)  </a:t>
            </a:r>
            <a:r>
              <a:rPr lang="ko-KR" altLang="en-US" sz="900"/>
              <a:t>로그인 후 댓글 달기 가능</a:t>
            </a:r>
            <a:br>
              <a:rPr lang="ko-KR" altLang="en-US" sz="900"/>
            </a:br>
            <a:r>
              <a:rPr lang="ko-KR" altLang="en-US" sz="900"/>
              <a:t>비 로그인 시 </a:t>
            </a:r>
            <a:r>
              <a:rPr lang="en-US" altLang="ko-KR" sz="900"/>
              <a:t>Alert </a:t>
            </a:r>
            <a:r>
              <a:rPr lang="ko-KR" altLang="en-US" sz="900"/>
              <a:t>제시 </a:t>
            </a:r>
            <a:br>
              <a:rPr lang="ko-KR" altLang="en-US" sz="900"/>
            </a:br>
            <a:r>
              <a:rPr lang="ko-KR" altLang="en-US" sz="900"/>
              <a:t> </a:t>
            </a:r>
            <a:r>
              <a:rPr lang="ko-KR" altLang="en-US" sz="900">
                <a:latin typeface="Arial"/>
              </a:rPr>
              <a:t>“</a:t>
            </a:r>
            <a:r>
              <a:rPr lang="ko-KR" altLang="en-US" sz="900"/>
              <a:t> 로그인이 필요합니다</a:t>
            </a:r>
            <a:r>
              <a:rPr lang="en-US" altLang="ko-KR" sz="900"/>
              <a:t>. </a:t>
            </a:r>
            <a:r>
              <a:rPr lang="ko-KR" altLang="en-US" sz="900"/>
              <a:t>로그인 페이지로 </a:t>
            </a:r>
            <a:br>
              <a:rPr lang="ko-KR" altLang="en-US" sz="900"/>
            </a:br>
            <a:r>
              <a:rPr lang="ko-KR" altLang="en-US" sz="900"/>
              <a:t>  이동합니다</a:t>
            </a:r>
            <a:r>
              <a:rPr lang="en-US" altLang="ko-KR" sz="900"/>
              <a:t>.</a:t>
            </a:r>
            <a:r>
              <a:rPr lang="en-US" altLang="ko-KR" sz="900">
                <a:latin typeface="Arial"/>
              </a:rPr>
              <a:t>”</a:t>
            </a:r>
            <a:r>
              <a:rPr lang="en-US" altLang="ko-KR" sz="900"/>
              <a:t> </a:t>
            </a:r>
            <a:r>
              <a:rPr lang="en-US" altLang="ko-KR" sz="900">
                <a:sym typeface="Wingdings" pitchFamily="2" charset="2"/>
              </a:rPr>
              <a:t> </a:t>
            </a:r>
            <a:r>
              <a:rPr lang="ko-KR" altLang="en-US" sz="900">
                <a:sym typeface="Wingdings" pitchFamily="2" charset="2"/>
              </a:rPr>
              <a:t>로그인 페이지로 이동</a:t>
            </a:r>
            <a:br>
              <a:rPr lang="ko-KR" altLang="en-US" sz="900">
                <a:sym typeface="Wingdings" pitchFamily="2" charset="2"/>
              </a:rPr>
            </a:br>
            <a:r>
              <a:rPr lang="ko-KR" altLang="en-US" sz="900">
                <a:sym typeface="Wingdings" pitchFamily="2" charset="2"/>
              </a:rPr>
              <a:t> </a:t>
            </a:r>
            <a:br>
              <a:rPr lang="ko-KR" altLang="en-US" sz="900">
                <a:sym typeface="Wingdings" pitchFamily="2" charset="2"/>
              </a:rPr>
            </a:br>
            <a:r>
              <a:rPr lang="en-US" altLang="ko-KR" sz="900">
                <a:sym typeface="Wingdings" pitchFamily="2" charset="2"/>
              </a:rPr>
              <a:t>2) </a:t>
            </a:r>
            <a:r>
              <a:rPr lang="ko-KR" altLang="en-US" sz="900">
                <a:sym typeface="Wingdings" pitchFamily="2" charset="2"/>
              </a:rPr>
              <a:t>댓글 의견 작성 후 본인 닉네임</a:t>
            </a:r>
            <a:r>
              <a:rPr lang="en-US" altLang="ko-KR" sz="900">
                <a:sym typeface="Wingdings" pitchFamily="2" charset="2"/>
              </a:rPr>
              <a:t>, </a:t>
            </a:r>
            <a:r>
              <a:rPr lang="ko-KR" altLang="en-US" sz="900">
                <a:sym typeface="Wingdings" pitchFamily="2" charset="2"/>
              </a:rPr>
              <a:t>일자 및 시간</a:t>
            </a:r>
            <a:r>
              <a:rPr lang="en-US" altLang="ko-KR" sz="900">
                <a:sym typeface="Wingdings" pitchFamily="2" charset="2"/>
              </a:rPr>
              <a:t>, </a:t>
            </a:r>
            <a:r>
              <a:rPr lang="ko-KR" altLang="en-US" sz="900">
                <a:sym typeface="Wingdings" pitchFamily="2" charset="2"/>
              </a:rPr>
              <a:t>의견순으로 배열</a:t>
            </a:r>
            <a:br>
              <a:rPr lang="ko-KR" altLang="en-US" sz="900">
                <a:sym typeface="Wingdings" pitchFamily="2" charset="2"/>
              </a:rPr>
            </a:br>
            <a:r>
              <a:rPr lang="ko-KR" altLang="en-US" sz="900">
                <a:sym typeface="Wingdings" pitchFamily="2" charset="2"/>
              </a:rPr>
              <a:t/>
            </a:r>
            <a:br>
              <a:rPr lang="ko-KR" altLang="en-US" sz="900">
                <a:sym typeface="Wingdings" pitchFamily="2" charset="2"/>
              </a:rPr>
            </a:br>
            <a:r>
              <a:rPr lang="en-US" altLang="ko-KR" sz="900">
                <a:sym typeface="Wingdings" pitchFamily="2" charset="2"/>
              </a:rPr>
              <a:t>3) </a:t>
            </a:r>
            <a:r>
              <a:rPr lang="ko-KR" altLang="en-US" sz="900">
                <a:sym typeface="Wingdings" pitchFamily="2" charset="2"/>
              </a:rPr>
              <a:t>본인글</a:t>
            </a:r>
            <a:r>
              <a:rPr lang="en-US" altLang="ko-KR" sz="900">
                <a:sym typeface="Wingdings" pitchFamily="2" charset="2"/>
              </a:rPr>
              <a:t>, </a:t>
            </a:r>
            <a:r>
              <a:rPr lang="ko-KR" altLang="en-US" sz="900">
                <a:sym typeface="Wingdings" pitchFamily="2" charset="2"/>
              </a:rPr>
              <a:t>운영자의 경우 댓글 삭제 가능</a:t>
            </a:r>
            <a:r>
              <a:rPr lang="ko-KR" altLang="en-US" sz="900"/>
              <a:t/>
            </a:r>
            <a:br>
              <a:rPr lang="ko-KR" altLang="en-US" sz="900"/>
            </a:br>
            <a:endParaRPr lang="ko-KR" altLang="en-US" sz="900" b="1"/>
          </a:p>
          <a:p>
            <a:r>
              <a:rPr lang="en-US" altLang="ko-KR" sz="900"/>
              <a:t>- </a:t>
            </a:r>
            <a:r>
              <a:rPr lang="ko-KR" altLang="en-US" sz="900"/>
              <a:t>이전글과 다음글의 제목 클릭시 상세화면으로 이동</a:t>
            </a:r>
          </a:p>
        </p:txBody>
      </p:sp>
      <p:sp>
        <p:nvSpPr>
          <p:cNvPr id="333913" name="Text Box 89"/>
          <p:cNvSpPr txBox="1">
            <a:spLocks noChangeArrowheads="1"/>
          </p:cNvSpPr>
          <p:nvPr/>
        </p:nvSpPr>
        <p:spPr bwMode="auto"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ko-KR" altLang="en-US" sz="800"/>
              <a:t>처음 오셨어요</a:t>
            </a:r>
            <a:r>
              <a:rPr lang="en-US" altLang="ko-KR" sz="800"/>
              <a:t>? </a:t>
            </a:r>
            <a:r>
              <a:rPr lang="ko-KR" altLang="en-US" sz="800"/>
              <a:t>반가워요</a:t>
            </a:r>
            <a:r>
              <a:rPr lang="en-US" altLang="ko-KR" sz="800"/>
              <a:t>.</a:t>
            </a:r>
          </a:p>
        </p:txBody>
      </p:sp>
      <p:sp>
        <p:nvSpPr>
          <p:cNvPr id="333914" name="Rectangle 90"/>
          <p:cNvSpPr>
            <a:spLocks noChangeArrowheads="1"/>
          </p:cNvSpPr>
          <p:nvPr/>
        </p:nvSpPr>
        <p:spPr bwMode="auto"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게임 다운로드</a:t>
            </a:r>
          </a:p>
        </p:txBody>
      </p:sp>
      <p:sp>
        <p:nvSpPr>
          <p:cNvPr id="333915" name="Rectangle 91"/>
          <p:cNvSpPr>
            <a:spLocks noChangeArrowheads="1"/>
          </p:cNvSpPr>
          <p:nvPr/>
        </p:nvSpPr>
        <p:spPr bwMode="auto"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초보자 가이드</a:t>
            </a:r>
          </a:p>
        </p:txBody>
      </p:sp>
      <p:sp>
        <p:nvSpPr>
          <p:cNvPr id="333916" name="Rectangle 92"/>
          <p:cNvSpPr>
            <a:spLocks noChangeArrowheads="1"/>
          </p:cNvSpPr>
          <p:nvPr/>
        </p:nvSpPr>
        <p:spPr bwMode="auto"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자주하는 질문</a:t>
            </a:r>
          </a:p>
        </p:txBody>
      </p:sp>
      <p:sp>
        <p:nvSpPr>
          <p:cNvPr id="333917" name="Rectangle 93"/>
          <p:cNvSpPr>
            <a:spLocks noChangeArrowheads="1"/>
          </p:cNvSpPr>
          <p:nvPr/>
        </p:nvSpPr>
        <p:spPr bwMode="auto"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en-US" altLang="ko-KR" sz="800"/>
              <a:t>1:1 </a:t>
            </a:r>
            <a:r>
              <a:rPr lang="ko-KR" altLang="en-US" sz="800"/>
              <a:t>문의</a:t>
            </a:r>
            <a:r>
              <a:rPr lang="en-US" altLang="ko-KR" sz="800"/>
              <a:t>&amp;</a:t>
            </a:r>
            <a:r>
              <a:rPr lang="ko-KR" altLang="en-US" sz="800"/>
              <a:t>답변</a:t>
            </a:r>
          </a:p>
        </p:txBody>
      </p:sp>
      <p:sp>
        <p:nvSpPr>
          <p:cNvPr id="333918" name="Rectangle 94"/>
          <p:cNvSpPr>
            <a:spLocks noChangeArrowheads="1"/>
          </p:cNvSpPr>
          <p:nvPr/>
        </p:nvSpPr>
        <p:spPr bwMode="auto">
          <a:xfrm>
            <a:off x="4067175" y="5084763"/>
            <a:ext cx="374491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/>
              <a:t>로그인 후 이용하여 주시기 바랍니다</a:t>
            </a:r>
            <a:r>
              <a:rPr lang="en-US" altLang="ko-KR" sz="900"/>
              <a:t>.</a:t>
            </a:r>
          </a:p>
        </p:txBody>
      </p:sp>
      <p:sp>
        <p:nvSpPr>
          <p:cNvPr id="333919" name="Rectangle 95"/>
          <p:cNvSpPr>
            <a:spLocks noChangeArrowheads="1"/>
          </p:cNvSpPr>
          <p:nvPr/>
        </p:nvSpPr>
        <p:spPr bwMode="auto">
          <a:xfrm>
            <a:off x="7954963" y="5084763"/>
            <a:ext cx="666750" cy="214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900"/>
              <a:t>댓글달기</a:t>
            </a:r>
          </a:p>
        </p:txBody>
      </p:sp>
      <p:graphicFrame>
        <p:nvGraphicFramePr>
          <p:cNvPr id="333920" name="Group 96"/>
          <p:cNvGraphicFramePr>
            <a:graphicFrameLocks noGrp="1"/>
          </p:cNvGraphicFramePr>
          <p:nvPr/>
        </p:nvGraphicFramePr>
        <p:xfrm>
          <a:off x="4135438" y="5722938"/>
          <a:ext cx="4037012" cy="228600"/>
        </p:xfrm>
        <a:graphic>
          <a:graphicData uri="http://schemas.openxmlformats.org/drawingml/2006/table">
            <a:tbl>
              <a:tblPr/>
              <a:tblGrid>
                <a:gridCol w="4037012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파우스트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 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[ 07/03(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 15:01:13 ]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 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3926" name="Group 102"/>
          <p:cNvGraphicFramePr>
            <a:graphicFrameLocks noGrp="1"/>
          </p:cNvGraphicFramePr>
          <p:nvPr/>
        </p:nvGraphicFramePr>
        <p:xfrm>
          <a:off x="4135438" y="5949950"/>
          <a:ext cx="4037012" cy="228600"/>
        </p:xfrm>
        <a:graphic>
          <a:graphicData uri="http://schemas.openxmlformats.org/drawingml/2006/table">
            <a:tbl>
              <a:tblPr/>
              <a:tblGrid>
                <a:gridCol w="4037012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난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PSP LCD PMP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만 받아가겟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...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ㅡㅡ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;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3932" name="Group 108"/>
          <p:cNvGraphicFramePr>
            <a:graphicFrameLocks noGrp="1"/>
          </p:cNvGraphicFramePr>
          <p:nvPr/>
        </p:nvGraphicFramePr>
        <p:xfrm>
          <a:off x="4135438" y="6237288"/>
          <a:ext cx="4037012" cy="228600"/>
        </p:xfrm>
        <a:graphic>
          <a:graphicData uri="http://schemas.openxmlformats.org/drawingml/2006/table">
            <a:tbl>
              <a:tblPr/>
              <a:tblGrid>
                <a:gridCol w="4037012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뻥축구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 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[ 07/03(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 14:59:58 ]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 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3938" name="Group 114"/>
          <p:cNvGraphicFramePr>
            <a:graphicFrameLocks noGrp="1"/>
          </p:cNvGraphicFramePr>
          <p:nvPr/>
        </p:nvGraphicFramePr>
        <p:xfrm>
          <a:off x="4135438" y="6442075"/>
          <a:ext cx="4037012" cy="228600"/>
        </p:xfrm>
        <a:graphic>
          <a:graphicData uri="http://schemas.openxmlformats.org/drawingml/2006/table">
            <a:tbl>
              <a:tblPr/>
              <a:tblGrid>
                <a:gridCol w="4037012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다 필요없스무니다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~^^;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팀가이스트 하나면 족해요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^0^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3944" name="Line 120"/>
          <p:cNvSpPr>
            <a:spLocks noChangeShapeType="1"/>
          </p:cNvSpPr>
          <p:nvPr/>
        </p:nvSpPr>
        <p:spPr bwMode="auto">
          <a:xfrm>
            <a:off x="4140200" y="5372100"/>
            <a:ext cx="388937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/>
          <a:lstStyle/>
          <a:p>
            <a:endParaRPr lang="ko-KR" altLang="en-US"/>
          </a:p>
        </p:txBody>
      </p:sp>
      <p:sp>
        <p:nvSpPr>
          <p:cNvPr id="333945" name="Text Box 121"/>
          <p:cNvSpPr txBox="1">
            <a:spLocks noChangeArrowheads="1"/>
          </p:cNvSpPr>
          <p:nvPr/>
        </p:nvSpPr>
        <p:spPr bwMode="auto">
          <a:xfrm>
            <a:off x="4140200" y="5432425"/>
            <a:ext cx="10080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r>
              <a:rPr lang="ko-KR" altLang="en-US" sz="900" b="1"/>
              <a:t>댓글의견 </a:t>
            </a:r>
            <a:r>
              <a:rPr lang="en-US" altLang="ko-KR" sz="900"/>
              <a:t>60</a:t>
            </a:r>
            <a:r>
              <a:rPr lang="ko-KR" altLang="en-US" sz="900"/>
              <a:t>개</a:t>
            </a:r>
          </a:p>
        </p:txBody>
      </p:sp>
      <p:sp>
        <p:nvSpPr>
          <p:cNvPr id="333946" name="Rectangle 122"/>
          <p:cNvSpPr>
            <a:spLocks noChangeArrowheads="1"/>
          </p:cNvSpPr>
          <p:nvPr/>
        </p:nvSpPr>
        <p:spPr bwMode="auto">
          <a:xfrm>
            <a:off x="7138988" y="5803900"/>
            <a:ext cx="169862" cy="152400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900"/>
              <a:t>X</a:t>
            </a:r>
          </a:p>
        </p:txBody>
      </p:sp>
      <p:sp>
        <p:nvSpPr>
          <p:cNvPr id="333947" name="Rectangle 123"/>
          <p:cNvSpPr>
            <a:spLocks noChangeArrowheads="1"/>
          </p:cNvSpPr>
          <p:nvPr/>
        </p:nvSpPr>
        <p:spPr bwMode="auto">
          <a:xfrm>
            <a:off x="7138988" y="6227763"/>
            <a:ext cx="169862" cy="152400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900"/>
              <a:t>X</a:t>
            </a:r>
          </a:p>
        </p:txBody>
      </p:sp>
      <p:sp>
        <p:nvSpPr>
          <p:cNvPr id="333951" name="AutoShape 127"/>
          <p:cNvSpPr>
            <a:spLocks noChangeArrowheads="1"/>
          </p:cNvSpPr>
          <p:nvPr/>
        </p:nvSpPr>
        <p:spPr bwMode="auto">
          <a:xfrm>
            <a:off x="6516688" y="4292600"/>
            <a:ext cx="576262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838200">
              <a:spcBef>
                <a:spcPct val="0"/>
              </a:spcBef>
            </a:pPr>
            <a:r>
              <a:rPr lang="ko-KR" altLang="en-US" sz="900"/>
              <a:t>수정</a:t>
            </a:r>
          </a:p>
        </p:txBody>
      </p:sp>
      <p:sp>
        <p:nvSpPr>
          <p:cNvPr id="333952" name="AutoShape 128"/>
          <p:cNvSpPr>
            <a:spLocks noChangeArrowheads="1"/>
          </p:cNvSpPr>
          <p:nvPr/>
        </p:nvSpPr>
        <p:spPr bwMode="auto">
          <a:xfrm>
            <a:off x="7164388" y="4294188"/>
            <a:ext cx="576262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838200">
              <a:spcBef>
                <a:spcPct val="0"/>
              </a:spcBef>
            </a:pPr>
            <a:r>
              <a:rPr lang="ko-KR" altLang="en-US" sz="900"/>
              <a:t>삭제</a:t>
            </a:r>
          </a:p>
        </p:txBody>
      </p:sp>
      <p:sp>
        <p:nvSpPr>
          <p:cNvPr id="333953" name="Text Box 129"/>
          <p:cNvSpPr txBox="1">
            <a:spLocks noChangeArrowheads="1"/>
          </p:cNvSpPr>
          <p:nvPr/>
        </p:nvSpPr>
        <p:spPr bwMode="auto">
          <a:xfrm>
            <a:off x="6443663" y="4583113"/>
            <a:ext cx="1906587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en-US" altLang="ko-KR" sz="800">
                <a:solidFill>
                  <a:srgbClr val="CC3300"/>
                </a:solidFill>
              </a:rPr>
              <a:t># </a:t>
            </a:r>
            <a:r>
              <a:rPr lang="ko-KR" altLang="en-US" sz="800">
                <a:solidFill>
                  <a:srgbClr val="CC3300"/>
                </a:solidFill>
              </a:rPr>
              <a:t>본인 유저글에 한해서 수정</a:t>
            </a:r>
            <a:r>
              <a:rPr lang="en-US" altLang="ko-KR" sz="800">
                <a:solidFill>
                  <a:srgbClr val="CC3300"/>
                </a:solidFill>
              </a:rPr>
              <a:t>, </a:t>
            </a:r>
            <a:r>
              <a:rPr lang="ko-KR" altLang="en-US" sz="800">
                <a:solidFill>
                  <a:srgbClr val="CC3300"/>
                </a:solidFill>
              </a:rPr>
              <a:t>삭제 가능</a:t>
            </a:r>
          </a:p>
        </p:txBody>
      </p:sp>
    </p:spTree>
    <p:extLst>
      <p:ext uri="{BB962C8B-B14F-4D97-AF65-F5344CB8AC3E}">
        <p14:creationId xmlns:p14="http://schemas.microsoft.com/office/powerpoint/2010/main" val="152819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r>
              <a:rPr lang="en-US" altLang="ko-KR" sz="900"/>
              <a:t>/ </a:t>
            </a:r>
            <a:r>
              <a:rPr lang="ko-KR" altLang="en-US" sz="900"/>
              <a:t>커뮤니티 </a:t>
            </a:r>
            <a:r>
              <a:rPr lang="en-US" altLang="ko-KR" sz="900"/>
              <a:t>&gt; </a:t>
            </a:r>
            <a:r>
              <a:rPr lang="ko-KR" altLang="en-US" sz="900"/>
              <a:t>베타테스터 게시판</a:t>
            </a:r>
          </a:p>
        </p:txBody>
      </p:sp>
      <p:sp>
        <p:nvSpPr>
          <p:cNvPr id="335875" name="Text Box 3" descr="양방향 사선"/>
          <p:cNvSpPr txBox="1">
            <a:spLocks noChangeArrowheads="1"/>
          </p:cNvSpPr>
          <p:nvPr/>
        </p:nvSpPr>
        <p:spPr bwMode="auto">
          <a:xfrm>
            <a:off x="3563938" y="476250"/>
            <a:ext cx="1800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1000" b="1"/>
              <a:t>베타테스터 게시판</a:t>
            </a:r>
          </a:p>
        </p:txBody>
      </p:sp>
      <p:sp>
        <p:nvSpPr>
          <p:cNvPr id="335876" name="Text Box 4" descr="양방향 사선"/>
          <p:cNvSpPr txBox="1">
            <a:spLocks noChangeArrowheads="1"/>
          </p:cNvSpPr>
          <p:nvPr/>
        </p:nvSpPr>
        <p:spPr bwMode="auto">
          <a:xfrm>
            <a:off x="3687763" y="831850"/>
            <a:ext cx="50609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900"/>
              <a:t>함께 즐기는 게임 </a:t>
            </a:r>
            <a:r>
              <a:rPr lang="en-US" altLang="ko-KR" sz="900"/>
              <a:t>16 Pounds!!</a:t>
            </a:r>
            <a:br>
              <a:rPr lang="en-US" altLang="ko-KR" sz="900"/>
            </a:br>
            <a:r>
              <a:rPr lang="ko-KR" altLang="en-US" sz="900"/>
              <a:t>이곳은 베타테스터들의 공간입니다</a:t>
            </a:r>
            <a:r>
              <a:rPr lang="en-US" altLang="ko-KR" sz="900"/>
              <a:t>. </a:t>
            </a:r>
            <a:r>
              <a:rPr lang="ko-KR" altLang="en-US" sz="900"/>
              <a:t>자유롭게 여러 의견을 나누실 수 있습니다</a:t>
            </a:r>
            <a:r>
              <a:rPr lang="en-US" altLang="ko-KR" sz="900"/>
              <a:t>.</a:t>
            </a:r>
          </a:p>
        </p:txBody>
      </p:sp>
      <p:sp>
        <p:nvSpPr>
          <p:cNvPr id="335877" name="Text Box 5" descr="양방향 사선"/>
          <p:cNvSpPr txBox="1">
            <a:spLocks noChangeArrowheads="1"/>
          </p:cNvSpPr>
          <p:nvPr/>
        </p:nvSpPr>
        <p:spPr bwMode="auto">
          <a:xfrm>
            <a:off x="6757988" y="1341438"/>
            <a:ext cx="22066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900">
                <a:solidFill>
                  <a:srgbClr val="339966"/>
                </a:solidFill>
              </a:rPr>
              <a:t>Home &gt; </a:t>
            </a:r>
            <a:r>
              <a:rPr lang="ko-KR" altLang="en-US" sz="900">
                <a:solidFill>
                  <a:srgbClr val="339966"/>
                </a:solidFill>
              </a:rPr>
              <a:t>커뮤니티 </a:t>
            </a:r>
            <a:r>
              <a:rPr lang="en-US" altLang="ko-KR" sz="900">
                <a:solidFill>
                  <a:srgbClr val="339966"/>
                </a:solidFill>
              </a:rPr>
              <a:t>&gt; </a:t>
            </a:r>
            <a:r>
              <a:rPr lang="ko-KR" altLang="en-US" sz="900">
                <a:solidFill>
                  <a:srgbClr val="339966"/>
                </a:solidFill>
              </a:rPr>
              <a:t>베타테스터 게시판</a:t>
            </a:r>
          </a:p>
        </p:txBody>
      </p:sp>
      <p:sp>
        <p:nvSpPr>
          <p:cNvPr id="335878" name="Rectangle 6"/>
          <p:cNvSpPr>
            <a:spLocks noChangeArrowheads="1"/>
          </p:cNvSpPr>
          <p:nvPr/>
        </p:nvSpPr>
        <p:spPr bwMode="auto">
          <a:xfrm>
            <a:off x="3635375" y="765175"/>
            <a:ext cx="5184775" cy="503238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335879" name="Rectangle 7"/>
          <p:cNvSpPr>
            <a:spLocks noChangeArrowheads="1"/>
          </p:cNvSpPr>
          <p:nvPr/>
        </p:nvSpPr>
        <p:spPr bwMode="auto">
          <a:xfrm>
            <a:off x="73025" y="2133600"/>
            <a:ext cx="241141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pPr marL="342900" indent="-342900"/>
            <a:endParaRPr lang="ko-KR" altLang="ko-KR" sz="800"/>
          </a:p>
        </p:txBody>
      </p:sp>
      <p:graphicFrame>
        <p:nvGraphicFramePr>
          <p:cNvPr id="335880" name="Group 8"/>
          <p:cNvGraphicFramePr>
            <a:graphicFrameLocks noGrp="1"/>
          </p:cNvGraphicFramePr>
          <p:nvPr/>
        </p:nvGraphicFramePr>
        <p:xfrm>
          <a:off x="2484438" y="692150"/>
          <a:ext cx="1079500" cy="1425768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커뮤니티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자유게시판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베타테스터</a:t>
                      </a:r>
                      <a:b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게시판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스크린샷 게시판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설문조사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5894" name="Group 22"/>
          <p:cNvGraphicFramePr>
            <a:graphicFrameLocks noGrp="1"/>
          </p:cNvGraphicFramePr>
          <p:nvPr/>
        </p:nvGraphicFramePr>
        <p:xfrm>
          <a:off x="3779838" y="2535238"/>
          <a:ext cx="4537075" cy="2127251"/>
        </p:xfrm>
        <a:graphic>
          <a:graphicData uri="http://schemas.openxmlformats.org/drawingml/2006/table">
            <a:tbl>
              <a:tblPr/>
              <a:tblGrid>
                <a:gridCol w="544512"/>
                <a:gridCol w="1687513"/>
                <a:gridCol w="792162"/>
                <a:gridCol w="863600"/>
                <a:gridCol w="649288"/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번호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제목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등록일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조회수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공지글입니다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공지글입니다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1254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베타게시판입니다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[3]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“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new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”</a:t>
                      </a: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Kitty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12345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5956" name="Rectangle 84"/>
          <p:cNvSpPr>
            <a:spLocks noChangeArrowheads="1"/>
          </p:cNvSpPr>
          <p:nvPr/>
        </p:nvSpPr>
        <p:spPr bwMode="auto">
          <a:xfrm>
            <a:off x="7472363" y="4884738"/>
            <a:ext cx="939800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838200">
              <a:spcBef>
                <a:spcPct val="20000"/>
              </a:spcBef>
            </a:pPr>
            <a:endParaRPr lang="ko-KR" altLang="ko-KR" sz="900"/>
          </a:p>
        </p:txBody>
      </p:sp>
      <p:sp>
        <p:nvSpPr>
          <p:cNvPr id="335957" name="Rectangle 85"/>
          <p:cNvSpPr>
            <a:spLocks noChangeArrowheads="1"/>
          </p:cNvSpPr>
          <p:nvPr/>
        </p:nvSpPr>
        <p:spPr bwMode="auto">
          <a:xfrm>
            <a:off x="4356100" y="4884738"/>
            <a:ext cx="31162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838200">
              <a:spcBef>
                <a:spcPct val="20000"/>
              </a:spcBef>
            </a:pPr>
            <a:endParaRPr lang="ko-KR" altLang="ko-KR" sz="900"/>
          </a:p>
        </p:txBody>
      </p:sp>
      <p:sp>
        <p:nvSpPr>
          <p:cNvPr id="335958" name="Rectangle 86"/>
          <p:cNvSpPr>
            <a:spLocks noChangeArrowheads="1"/>
          </p:cNvSpPr>
          <p:nvPr/>
        </p:nvSpPr>
        <p:spPr bwMode="auto">
          <a:xfrm>
            <a:off x="4498975" y="4725988"/>
            <a:ext cx="31162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838200">
              <a:spcBef>
                <a:spcPct val="20000"/>
              </a:spcBef>
            </a:pPr>
            <a:endParaRPr lang="ko-KR" altLang="ko-KR" sz="900"/>
          </a:p>
        </p:txBody>
      </p:sp>
      <p:sp>
        <p:nvSpPr>
          <p:cNvPr id="335959" name="Rectangle 87"/>
          <p:cNvSpPr>
            <a:spLocks noChangeArrowheads="1"/>
          </p:cNvSpPr>
          <p:nvPr/>
        </p:nvSpPr>
        <p:spPr bwMode="auto">
          <a:xfrm>
            <a:off x="4140200" y="4797425"/>
            <a:ext cx="3887788" cy="303213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838200">
              <a:spcBef>
                <a:spcPct val="0"/>
              </a:spcBef>
            </a:pPr>
            <a:r>
              <a:rPr lang="en-US" altLang="ko-KR" sz="900"/>
              <a:t>[</a:t>
            </a:r>
            <a:r>
              <a:rPr lang="ko-KR" altLang="en-US" sz="900"/>
              <a:t>처음</a:t>
            </a:r>
            <a:r>
              <a:rPr lang="en-US" altLang="ko-KR" sz="900"/>
              <a:t>][</a:t>
            </a:r>
            <a:r>
              <a:rPr lang="ko-KR" altLang="en-US" sz="900"/>
              <a:t>이전</a:t>
            </a:r>
            <a:r>
              <a:rPr lang="en-US" altLang="ko-KR" sz="900"/>
              <a:t>] 1 / 2 / 3 / 4 / 5 / 6 / 7 / 8 / 9 / 10 [</a:t>
            </a:r>
            <a:r>
              <a:rPr lang="ko-KR" altLang="en-US" sz="900"/>
              <a:t>다음</a:t>
            </a:r>
            <a:r>
              <a:rPr lang="en-US" altLang="ko-KR" sz="900"/>
              <a:t>] [</a:t>
            </a:r>
            <a:r>
              <a:rPr lang="ko-KR" altLang="en-US" sz="900"/>
              <a:t>마지막</a:t>
            </a:r>
            <a:r>
              <a:rPr lang="en-US" altLang="ko-KR" sz="900"/>
              <a:t>]</a:t>
            </a:r>
          </a:p>
        </p:txBody>
      </p:sp>
      <p:sp>
        <p:nvSpPr>
          <p:cNvPr id="335960" name="Rectangle 88"/>
          <p:cNvSpPr>
            <a:spLocks noChangeArrowheads="1"/>
          </p:cNvSpPr>
          <p:nvPr/>
        </p:nvSpPr>
        <p:spPr bwMode="auto">
          <a:xfrm>
            <a:off x="3851275" y="1916113"/>
            <a:ext cx="8636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5961" name="Rectangle 89"/>
          <p:cNvSpPr>
            <a:spLocks noChangeArrowheads="1"/>
          </p:cNvSpPr>
          <p:nvPr/>
        </p:nvSpPr>
        <p:spPr bwMode="auto">
          <a:xfrm>
            <a:off x="4786313" y="1916113"/>
            <a:ext cx="2016125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5962" name="Rectangle 90"/>
          <p:cNvSpPr>
            <a:spLocks noChangeArrowheads="1"/>
          </p:cNvSpPr>
          <p:nvPr/>
        </p:nvSpPr>
        <p:spPr bwMode="auto">
          <a:xfrm>
            <a:off x="6875463" y="1916113"/>
            <a:ext cx="5762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5963" name="Text Box 91"/>
          <p:cNvSpPr txBox="1">
            <a:spLocks noChangeArrowheads="1"/>
          </p:cNvSpPr>
          <p:nvPr/>
        </p:nvSpPr>
        <p:spPr bwMode="auto">
          <a:xfrm>
            <a:off x="3851275" y="2190750"/>
            <a:ext cx="79533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ko-KR" sz="900"/>
              <a:t> </a:t>
            </a:r>
            <a:r>
              <a:rPr lang="ko-KR" altLang="en-US" sz="900"/>
              <a:t>제목</a:t>
            </a:r>
            <a:r>
              <a:rPr lang="en-US" altLang="ko-KR" sz="900"/>
              <a:t>, </a:t>
            </a:r>
            <a:r>
              <a:rPr lang="ko-KR" altLang="en-US" sz="900"/>
              <a:t>본문</a:t>
            </a:r>
          </a:p>
        </p:txBody>
      </p:sp>
      <p:sp>
        <p:nvSpPr>
          <p:cNvPr id="335964" name="Text Box 92"/>
          <p:cNvSpPr txBox="1">
            <a:spLocks noChangeArrowheads="1"/>
          </p:cNvSpPr>
          <p:nvPr/>
        </p:nvSpPr>
        <p:spPr bwMode="auto">
          <a:xfrm>
            <a:off x="6948488" y="1903413"/>
            <a:ext cx="412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900"/>
              <a:t>검색</a:t>
            </a:r>
          </a:p>
        </p:txBody>
      </p:sp>
      <p:pic>
        <p:nvPicPr>
          <p:cNvPr id="335965" name="Picture 93" descr="combo_box_bt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1916113"/>
            <a:ext cx="2016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5966" name="AutoShape 94"/>
          <p:cNvSpPr>
            <a:spLocks noChangeArrowheads="1"/>
          </p:cNvSpPr>
          <p:nvPr/>
        </p:nvSpPr>
        <p:spPr bwMode="auto">
          <a:xfrm>
            <a:off x="3851275" y="3038475"/>
            <a:ext cx="431800" cy="236538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pPr algn="ctr"/>
            <a:r>
              <a:rPr lang="ko-KR" altLang="en-US" sz="800"/>
              <a:t>공지</a:t>
            </a:r>
          </a:p>
        </p:txBody>
      </p:sp>
      <p:sp>
        <p:nvSpPr>
          <p:cNvPr id="335967" name="AutoShape 95"/>
          <p:cNvSpPr>
            <a:spLocks noChangeArrowheads="1"/>
          </p:cNvSpPr>
          <p:nvPr/>
        </p:nvSpPr>
        <p:spPr bwMode="auto">
          <a:xfrm>
            <a:off x="3851275" y="2801938"/>
            <a:ext cx="431800" cy="236537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pPr algn="ctr"/>
            <a:r>
              <a:rPr lang="ko-KR" altLang="en-US" sz="800"/>
              <a:t>공지</a:t>
            </a:r>
          </a:p>
        </p:txBody>
      </p:sp>
      <p:sp>
        <p:nvSpPr>
          <p:cNvPr id="335968" name="AutoShape 96"/>
          <p:cNvSpPr>
            <a:spLocks noChangeArrowheads="1"/>
          </p:cNvSpPr>
          <p:nvPr/>
        </p:nvSpPr>
        <p:spPr bwMode="auto">
          <a:xfrm>
            <a:off x="6084888" y="2814638"/>
            <a:ext cx="647700" cy="236537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pPr algn="ctr"/>
            <a:r>
              <a:rPr lang="en-US" altLang="ko-KR" sz="800"/>
              <a:t>16Pounds</a:t>
            </a:r>
          </a:p>
        </p:txBody>
      </p:sp>
      <p:sp>
        <p:nvSpPr>
          <p:cNvPr id="335969" name="AutoShape 97"/>
          <p:cNvSpPr>
            <a:spLocks noChangeArrowheads="1"/>
          </p:cNvSpPr>
          <p:nvPr/>
        </p:nvSpPr>
        <p:spPr bwMode="auto">
          <a:xfrm>
            <a:off x="6086475" y="3030538"/>
            <a:ext cx="647700" cy="236537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pPr algn="ctr"/>
            <a:r>
              <a:rPr lang="en-US" altLang="ko-KR" sz="800"/>
              <a:t>16Pounds</a:t>
            </a:r>
          </a:p>
        </p:txBody>
      </p:sp>
      <p:sp>
        <p:nvSpPr>
          <p:cNvPr id="335970" name="AutoShape 98"/>
          <p:cNvSpPr>
            <a:spLocks noChangeArrowheads="1"/>
          </p:cNvSpPr>
          <p:nvPr/>
        </p:nvSpPr>
        <p:spPr bwMode="auto">
          <a:xfrm>
            <a:off x="7524750" y="1895475"/>
            <a:ext cx="647700" cy="236538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pPr algn="ctr"/>
            <a:r>
              <a:rPr lang="ko-KR" altLang="en-US" sz="800"/>
              <a:t>글쓰기</a:t>
            </a:r>
          </a:p>
        </p:txBody>
      </p:sp>
      <p:sp>
        <p:nvSpPr>
          <p:cNvPr id="335971" name="Rectangle 99"/>
          <p:cNvSpPr>
            <a:spLocks noChangeArrowheads="1"/>
          </p:cNvSpPr>
          <p:nvPr/>
        </p:nvSpPr>
        <p:spPr bwMode="auto">
          <a:xfrm>
            <a:off x="53975" y="2133600"/>
            <a:ext cx="2357438" cy="364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r>
              <a:rPr lang="ko-KR" altLang="en-US" sz="900" b="1"/>
              <a:t>베타테스터 게시판</a:t>
            </a:r>
          </a:p>
          <a:p>
            <a:r>
              <a:rPr lang="ko-KR" altLang="en-US" sz="900" b="1"/>
              <a:t/>
            </a:r>
            <a:br>
              <a:rPr lang="ko-KR" altLang="en-US" sz="900" b="1"/>
            </a:br>
            <a:r>
              <a:rPr lang="en-US" altLang="ko-KR" sz="900"/>
              <a:t>- </a:t>
            </a:r>
            <a:r>
              <a:rPr lang="ko-KR" altLang="en-US" sz="900"/>
              <a:t>회원들도 리플을 달수 있도록 제작</a:t>
            </a:r>
            <a:br>
              <a:rPr lang="ko-KR" altLang="en-US" sz="900"/>
            </a:br>
            <a:r>
              <a:rPr lang="ko-KR" altLang="en-US" sz="900"/>
              <a:t/>
            </a:r>
            <a:br>
              <a:rPr lang="ko-KR" altLang="en-US" sz="900"/>
            </a:br>
            <a:r>
              <a:rPr lang="en-US" altLang="ko-KR" sz="900"/>
              <a:t>- 1 PAGE </a:t>
            </a:r>
            <a:r>
              <a:rPr lang="ko-KR" altLang="en-US" sz="900"/>
              <a:t>당 </a:t>
            </a:r>
            <a:r>
              <a:rPr lang="en-US" altLang="ko-KR" sz="900"/>
              <a:t>10</a:t>
            </a:r>
            <a:r>
              <a:rPr lang="ko-KR" altLang="en-US" sz="900"/>
              <a:t>개까지 등록일별 목록 제시</a:t>
            </a:r>
            <a:br>
              <a:rPr lang="ko-KR" altLang="en-US" sz="900"/>
            </a:br>
            <a:r>
              <a:rPr lang="ko-KR" altLang="en-US" sz="900"/>
              <a:t/>
            </a:r>
            <a:br>
              <a:rPr lang="ko-KR" altLang="en-US" sz="900"/>
            </a:br>
            <a:r>
              <a:rPr lang="en-US" altLang="ko-KR" sz="900"/>
              <a:t>- </a:t>
            </a:r>
            <a:r>
              <a:rPr lang="ko-KR" altLang="en-US" sz="900"/>
              <a:t>풀다운박스로 제목을 디폴트로하고</a:t>
            </a:r>
            <a:r>
              <a:rPr lang="en-US" altLang="ko-KR" sz="900"/>
              <a:t>, </a:t>
            </a:r>
            <a:br>
              <a:rPr lang="en-US" altLang="ko-KR" sz="900"/>
            </a:br>
            <a:r>
              <a:rPr lang="en-US" altLang="ko-KR" sz="900"/>
              <a:t>  </a:t>
            </a:r>
            <a:r>
              <a:rPr lang="ko-KR" altLang="en-US" sz="900"/>
              <a:t>본문이 검색될 수 있도록 제작</a:t>
            </a:r>
            <a:br>
              <a:rPr lang="ko-KR" altLang="en-US" sz="900"/>
            </a:br>
            <a:r>
              <a:rPr lang="ko-KR" altLang="en-US" sz="900"/>
              <a:t/>
            </a:r>
            <a:br>
              <a:rPr lang="ko-KR" altLang="en-US" sz="900"/>
            </a:br>
            <a:r>
              <a:rPr lang="en-US" altLang="ko-KR" sz="900"/>
              <a:t>- </a:t>
            </a:r>
            <a:r>
              <a:rPr lang="ko-KR" altLang="en-US" sz="900"/>
              <a:t>제목 클릭시 상세 페이지로 이동</a:t>
            </a:r>
            <a:br>
              <a:rPr lang="ko-KR" altLang="en-US" sz="900"/>
            </a:br>
            <a:r>
              <a:rPr lang="ko-KR" altLang="en-US" sz="900"/>
              <a:t/>
            </a:r>
            <a:br>
              <a:rPr lang="ko-KR" altLang="en-US" sz="900"/>
            </a:br>
            <a:r>
              <a:rPr lang="en-US" altLang="ko-KR" sz="900"/>
              <a:t>- </a:t>
            </a:r>
            <a:r>
              <a:rPr lang="ko-KR" altLang="en-US" sz="900"/>
              <a:t>글쓰기의 경우 회원이 로그인할 경우만 </a:t>
            </a:r>
            <a:br>
              <a:rPr lang="ko-KR" altLang="en-US" sz="900"/>
            </a:br>
            <a:r>
              <a:rPr lang="ko-KR" altLang="en-US" sz="900"/>
              <a:t>  가능</a:t>
            </a:r>
            <a:br>
              <a:rPr lang="ko-KR" altLang="en-US" sz="900"/>
            </a:br>
            <a:r>
              <a:rPr lang="ko-KR" altLang="en-US" sz="900"/>
              <a:t/>
            </a:r>
            <a:br>
              <a:rPr lang="ko-KR" altLang="en-US" sz="900"/>
            </a:br>
            <a:r>
              <a:rPr lang="en-US" altLang="ko-KR" sz="900"/>
              <a:t>- </a:t>
            </a:r>
            <a:r>
              <a:rPr lang="ko-KR" altLang="en-US" sz="900"/>
              <a:t>로그오프나 비회원이 글쓰기를 할 경우 </a:t>
            </a:r>
            <a:br>
              <a:rPr lang="ko-KR" altLang="en-US" sz="900"/>
            </a:br>
            <a:r>
              <a:rPr lang="ko-KR" altLang="en-US" sz="900"/>
              <a:t>  로그인 창으로 이동</a:t>
            </a:r>
            <a:br>
              <a:rPr lang="ko-KR" altLang="en-US" sz="900"/>
            </a:br>
            <a:r>
              <a:rPr lang="ko-KR" altLang="en-US" sz="900"/>
              <a:t/>
            </a:r>
            <a:br>
              <a:rPr lang="ko-KR" altLang="en-US" sz="900"/>
            </a:br>
            <a:r>
              <a:rPr kumimoji="0" lang="en-US" altLang="ko-KR" sz="900"/>
              <a:t>-  </a:t>
            </a:r>
            <a:r>
              <a:rPr kumimoji="0" lang="ko-KR" altLang="en-US" sz="900"/>
              <a:t>등록일별기준으로 </a:t>
            </a:r>
            <a:r>
              <a:rPr kumimoji="0" lang="en-US" altLang="ko-KR" sz="900"/>
              <a:t>sort</a:t>
            </a:r>
            <a:br>
              <a:rPr kumimoji="0" lang="en-US" altLang="ko-KR" sz="900"/>
            </a:br>
            <a:r>
              <a:rPr kumimoji="0" lang="en-US" altLang="ko-KR" sz="900"/>
              <a:t/>
            </a:r>
            <a:br>
              <a:rPr kumimoji="0" lang="en-US" altLang="ko-KR" sz="900"/>
            </a:br>
            <a:r>
              <a:rPr kumimoji="0" lang="en-US" altLang="ko-KR" sz="900"/>
              <a:t>-  </a:t>
            </a:r>
            <a:r>
              <a:rPr kumimoji="0" lang="ko-KR" altLang="en-US" sz="900"/>
              <a:t>오늘 등록한 게시물에는 </a:t>
            </a:r>
            <a:r>
              <a:rPr kumimoji="0" lang="ko-KR" altLang="en-US" sz="900">
                <a:latin typeface="Arial"/>
              </a:rPr>
              <a:t>“</a:t>
            </a:r>
            <a:r>
              <a:rPr kumimoji="0" lang="en-US" altLang="ko-KR" sz="900"/>
              <a:t>new</a:t>
            </a:r>
            <a:r>
              <a:rPr kumimoji="0" lang="en-US" altLang="ko-KR" sz="900">
                <a:latin typeface="Arial"/>
              </a:rPr>
              <a:t>”</a:t>
            </a:r>
            <a:r>
              <a:rPr kumimoji="0" lang="ko-KR" altLang="en-US" sz="900"/>
              <a:t>이미지 </a:t>
            </a:r>
            <a:br>
              <a:rPr kumimoji="0" lang="ko-KR" altLang="en-US" sz="900"/>
            </a:br>
            <a:r>
              <a:rPr kumimoji="0" lang="ko-KR" altLang="en-US" sz="900"/>
              <a:t>   추가 </a:t>
            </a:r>
            <a:br>
              <a:rPr kumimoji="0" lang="ko-KR" altLang="en-US" sz="900"/>
            </a:br>
            <a:r>
              <a:rPr kumimoji="0" lang="ko-KR" altLang="en-US" sz="900"/>
              <a:t/>
            </a:r>
            <a:br>
              <a:rPr kumimoji="0" lang="ko-KR" altLang="en-US" sz="900"/>
            </a:br>
            <a:r>
              <a:rPr kumimoji="0" lang="en-US" altLang="ko-KR" sz="900"/>
              <a:t>-  [ ] </a:t>
            </a:r>
            <a:r>
              <a:rPr kumimoji="0" lang="ko-KR" altLang="en-US" sz="900"/>
              <a:t>안에 답글수 출력</a:t>
            </a:r>
          </a:p>
          <a:p>
            <a:r>
              <a:rPr kumimoji="0" lang="ko-KR" altLang="en-US" sz="900"/>
              <a:t/>
            </a:r>
            <a:br>
              <a:rPr kumimoji="0" lang="ko-KR" altLang="en-US" sz="900"/>
            </a:br>
            <a:r>
              <a:rPr kumimoji="0" lang="en-US" altLang="ko-KR" sz="900"/>
              <a:t>- </a:t>
            </a:r>
            <a:r>
              <a:rPr kumimoji="0" lang="ko-KR" altLang="en-US" sz="900"/>
              <a:t>운영자 관리자 페이지에서 공지 글 작성 </a:t>
            </a:r>
          </a:p>
        </p:txBody>
      </p:sp>
      <p:sp>
        <p:nvSpPr>
          <p:cNvPr id="335976" name="Text Box 104"/>
          <p:cNvSpPr txBox="1">
            <a:spLocks noChangeArrowheads="1"/>
          </p:cNvSpPr>
          <p:nvPr/>
        </p:nvSpPr>
        <p:spPr bwMode="auto"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ko-KR" altLang="en-US" sz="800"/>
              <a:t>처음 오셨어요</a:t>
            </a:r>
            <a:r>
              <a:rPr lang="en-US" altLang="ko-KR" sz="800"/>
              <a:t>? </a:t>
            </a:r>
            <a:r>
              <a:rPr lang="ko-KR" altLang="en-US" sz="800"/>
              <a:t>반가워요</a:t>
            </a:r>
            <a:r>
              <a:rPr lang="en-US" altLang="ko-KR" sz="800"/>
              <a:t>.</a:t>
            </a:r>
          </a:p>
        </p:txBody>
      </p:sp>
      <p:sp>
        <p:nvSpPr>
          <p:cNvPr id="335977" name="Rectangle 105"/>
          <p:cNvSpPr>
            <a:spLocks noChangeArrowheads="1"/>
          </p:cNvSpPr>
          <p:nvPr/>
        </p:nvSpPr>
        <p:spPr bwMode="auto"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게임 다운로드</a:t>
            </a:r>
          </a:p>
        </p:txBody>
      </p:sp>
      <p:sp>
        <p:nvSpPr>
          <p:cNvPr id="335978" name="Rectangle 106"/>
          <p:cNvSpPr>
            <a:spLocks noChangeArrowheads="1"/>
          </p:cNvSpPr>
          <p:nvPr/>
        </p:nvSpPr>
        <p:spPr bwMode="auto"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초보자 가이드</a:t>
            </a:r>
          </a:p>
        </p:txBody>
      </p:sp>
      <p:sp>
        <p:nvSpPr>
          <p:cNvPr id="335979" name="Rectangle 107"/>
          <p:cNvSpPr>
            <a:spLocks noChangeArrowheads="1"/>
          </p:cNvSpPr>
          <p:nvPr/>
        </p:nvSpPr>
        <p:spPr bwMode="auto"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자주하는 질문</a:t>
            </a:r>
          </a:p>
        </p:txBody>
      </p:sp>
      <p:sp>
        <p:nvSpPr>
          <p:cNvPr id="335980" name="Rectangle 108"/>
          <p:cNvSpPr>
            <a:spLocks noChangeArrowheads="1"/>
          </p:cNvSpPr>
          <p:nvPr/>
        </p:nvSpPr>
        <p:spPr bwMode="auto"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en-US" altLang="ko-KR" sz="800"/>
              <a:t>1:1 </a:t>
            </a:r>
            <a:r>
              <a:rPr lang="ko-KR" altLang="en-US" sz="800"/>
              <a:t>문의</a:t>
            </a:r>
            <a:r>
              <a:rPr lang="en-US" altLang="ko-KR" sz="800"/>
              <a:t>&amp;</a:t>
            </a:r>
            <a:r>
              <a:rPr lang="ko-KR" altLang="en-US" sz="800"/>
              <a:t>답변</a:t>
            </a:r>
          </a:p>
        </p:txBody>
      </p:sp>
    </p:spTree>
    <p:extLst>
      <p:ext uri="{BB962C8B-B14F-4D97-AF65-F5344CB8AC3E}">
        <p14:creationId xmlns:p14="http://schemas.microsoft.com/office/powerpoint/2010/main" val="395449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r>
              <a:rPr lang="en-US" altLang="ko-KR" sz="900"/>
              <a:t>/ </a:t>
            </a:r>
            <a:r>
              <a:rPr lang="ko-KR" altLang="en-US" sz="900"/>
              <a:t>커뮤니티 </a:t>
            </a:r>
            <a:r>
              <a:rPr lang="en-US" altLang="ko-KR" sz="900"/>
              <a:t>&gt; </a:t>
            </a:r>
            <a:r>
              <a:rPr lang="ko-KR" altLang="en-US" sz="900"/>
              <a:t>베타테스터 게시판</a:t>
            </a:r>
          </a:p>
        </p:txBody>
      </p:sp>
      <p:sp>
        <p:nvSpPr>
          <p:cNvPr id="336899" name="Text Box 3" descr="양방향 사선"/>
          <p:cNvSpPr txBox="1">
            <a:spLocks noChangeArrowheads="1"/>
          </p:cNvSpPr>
          <p:nvPr/>
        </p:nvSpPr>
        <p:spPr bwMode="auto">
          <a:xfrm>
            <a:off x="3563938" y="476250"/>
            <a:ext cx="1800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1000" b="1"/>
              <a:t>베타테스터 게시판</a:t>
            </a:r>
          </a:p>
        </p:txBody>
      </p:sp>
      <p:sp>
        <p:nvSpPr>
          <p:cNvPr id="336900" name="Text Box 4" descr="양방향 사선"/>
          <p:cNvSpPr txBox="1">
            <a:spLocks noChangeArrowheads="1"/>
          </p:cNvSpPr>
          <p:nvPr/>
        </p:nvSpPr>
        <p:spPr bwMode="auto">
          <a:xfrm>
            <a:off x="3687763" y="831850"/>
            <a:ext cx="50609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900"/>
              <a:t>함께 즐기는 게임 </a:t>
            </a:r>
            <a:r>
              <a:rPr lang="en-US" altLang="ko-KR" sz="900"/>
              <a:t>16 Pounds!!</a:t>
            </a:r>
            <a:br>
              <a:rPr lang="en-US" altLang="ko-KR" sz="900"/>
            </a:br>
            <a:r>
              <a:rPr lang="ko-KR" altLang="en-US" sz="900"/>
              <a:t>이곳은 베타테스터들의 공간입니다</a:t>
            </a:r>
            <a:r>
              <a:rPr lang="en-US" altLang="ko-KR" sz="900"/>
              <a:t>. </a:t>
            </a:r>
            <a:r>
              <a:rPr lang="ko-KR" altLang="en-US" sz="900"/>
              <a:t>자유롭게 여러 의견을 나누실 수 있습니다</a:t>
            </a:r>
            <a:r>
              <a:rPr lang="en-US" altLang="ko-KR" sz="900"/>
              <a:t>.</a:t>
            </a:r>
          </a:p>
        </p:txBody>
      </p:sp>
      <p:sp>
        <p:nvSpPr>
          <p:cNvPr id="336901" name="Text Box 5" descr="양방향 사선"/>
          <p:cNvSpPr txBox="1">
            <a:spLocks noChangeArrowheads="1"/>
          </p:cNvSpPr>
          <p:nvPr/>
        </p:nvSpPr>
        <p:spPr bwMode="auto">
          <a:xfrm>
            <a:off x="6757988" y="1341438"/>
            <a:ext cx="22066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900">
                <a:solidFill>
                  <a:srgbClr val="339966"/>
                </a:solidFill>
              </a:rPr>
              <a:t>Home &gt; </a:t>
            </a:r>
            <a:r>
              <a:rPr lang="ko-KR" altLang="en-US" sz="900">
                <a:solidFill>
                  <a:srgbClr val="339966"/>
                </a:solidFill>
              </a:rPr>
              <a:t>커뮤니티 </a:t>
            </a:r>
            <a:r>
              <a:rPr lang="en-US" altLang="ko-KR" sz="900">
                <a:solidFill>
                  <a:srgbClr val="339966"/>
                </a:solidFill>
              </a:rPr>
              <a:t>&gt; </a:t>
            </a:r>
            <a:r>
              <a:rPr lang="ko-KR" altLang="en-US" sz="900">
                <a:solidFill>
                  <a:srgbClr val="339966"/>
                </a:solidFill>
              </a:rPr>
              <a:t>베타테스터 게시판</a:t>
            </a:r>
          </a:p>
        </p:txBody>
      </p:sp>
      <p:sp>
        <p:nvSpPr>
          <p:cNvPr id="336902" name="Rectangle 6"/>
          <p:cNvSpPr>
            <a:spLocks noChangeArrowheads="1"/>
          </p:cNvSpPr>
          <p:nvPr/>
        </p:nvSpPr>
        <p:spPr bwMode="auto">
          <a:xfrm>
            <a:off x="3635375" y="765175"/>
            <a:ext cx="5184775" cy="503238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336903" name="Rectangle 7"/>
          <p:cNvSpPr>
            <a:spLocks noChangeArrowheads="1"/>
          </p:cNvSpPr>
          <p:nvPr/>
        </p:nvSpPr>
        <p:spPr bwMode="auto">
          <a:xfrm>
            <a:off x="73025" y="2133600"/>
            <a:ext cx="241141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pPr marL="342900" indent="-342900"/>
            <a:endParaRPr lang="ko-KR" altLang="ko-KR" sz="800"/>
          </a:p>
        </p:txBody>
      </p:sp>
      <p:graphicFrame>
        <p:nvGraphicFramePr>
          <p:cNvPr id="336904" name="Group 8"/>
          <p:cNvGraphicFramePr>
            <a:graphicFrameLocks noGrp="1"/>
          </p:cNvGraphicFramePr>
          <p:nvPr/>
        </p:nvGraphicFramePr>
        <p:xfrm>
          <a:off x="2484438" y="692150"/>
          <a:ext cx="1079500" cy="1425768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커뮤니티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자유게시판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베타테스터</a:t>
                      </a:r>
                      <a:b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게시판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스크린샷 게시판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설문조사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6995" name="Rectangle 99"/>
          <p:cNvSpPr>
            <a:spLocks noChangeArrowheads="1"/>
          </p:cNvSpPr>
          <p:nvPr/>
        </p:nvSpPr>
        <p:spPr bwMode="auto">
          <a:xfrm>
            <a:off x="53975" y="2133600"/>
            <a:ext cx="2357438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endParaRPr kumimoji="0" lang="ko-KR" altLang="ko-KR" sz="800"/>
          </a:p>
        </p:txBody>
      </p:sp>
      <p:graphicFrame>
        <p:nvGraphicFramePr>
          <p:cNvPr id="336996" name="Group 100"/>
          <p:cNvGraphicFramePr>
            <a:graphicFrameLocks noGrp="1"/>
          </p:cNvGraphicFramePr>
          <p:nvPr/>
        </p:nvGraphicFramePr>
        <p:xfrm>
          <a:off x="3708400" y="2060575"/>
          <a:ext cx="4808538" cy="2205038"/>
        </p:xfrm>
        <a:graphic>
          <a:graphicData uri="http://schemas.openxmlformats.org/drawingml/2006/table">
            <a:tbl>
              <a:tblPr/>
              <a:tblGrid>
                <a:gridCol w="885825"/>
                <a:gridCol w="3922713"/>
              </a:tblGrid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제목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       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Kitty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내용</a:t>
                      </a:r>
                      <a:b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/>
                      </a:r>
                      <a:b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/>
                      </a:r>
                      <a:b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/>
                      </a:r>
                      <a:b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/>
                      </a:r>
                      <a:b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/>
                      </a:r>
                      <a:b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/>
                      </a:r>
                      <a:b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7010" name="Rectangle 114"/>
          <p:cNvSpPr>
            <a:spLocks noChangeArrowheads="1"/>
          </p:cNvSpPr>
          <p:nvPr/>
        </p:nvSpPr>
        <p:spPr bwMode="auto">
          <a:xfrm>
            <a:off x="4652963" y="2122488"/>
            <a:ext cx="3006725" cy="211137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7011" name="Rectangle 115"/>
          <p:cNvSpPr>
            <a:spLocks noChangeArrowheads="1"/>
          </p:cNvSpPr>
          <p:nvPr/>
        </p:nvSpPr>
        <p:spPr bwMode="auto">
          <a:xfrm>
            <a:off x="7926388" y="4365625"/>
            <a:ext cx="533400" cy="287338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1000"/>
              <a:t>목록</a:t>
            </a:r>
          </a:p>
        </p:txBody>
      </p:sp>
      <p:sp>
        <p:nvSpPr>
          <p:cNvPr id="337012" name="Rectangle 116"/>
          <p:cNvSpPr>
            <a:spLocks noChangeArrowheads="1"/>
          </p:cNvSpPr>
          <p:nvPr/>
        </p:nvSpPr>
        <p:spPr bwMode="auto">
          <a:xfrm>
            <a:off x="6694488" y="4365625"/>
            <a:ext cx="533400" cy="287338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1000"/>
              <a:t>등록</a:t>
            </a:r>
          </a:p>
        </p:txBody>
      </p:sp>
      <p:sp>
        <p:nvSpPr>
          <p:cNvPr id="337013" name="Rectangle 117"/>
          <p:cNvSpPr>
            <a:spLocks noChangeArrowheads="1"/>
          </p:cNvSpPr>
          <p:nvPr/>
        </p:nvSpPr>
        <p:spPr bwMode="auto">
          <a:xfrm>
            <a:off x="34925" y="2133600"/>
            <a:ext cx="2357438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r>
              <a:rPr lang="ko-KR" altLang="en-US" sz="900" b="1"/>
              <a:t>베타테스터 글쓰기</a:t>
            </a:r>
            <a:br>
              <a:rPr lang="ko-KR" altLang="en-US" sz="900" b="1"/>
            </a:br>
            <a:r>
              <a:rPr lang="ko-KR" altLang="en-US" sz="900" b="1"/>
              <a:t/>
            </a:r>
            <a:br>
              <a:rPr lang="ko-KR" altLang="en-US" sz="900" b="1"/>
            </a:br>
            <a:r>
              <a:rPr lang="en-US" altLang="ko-KR" sz="900"/>
              <a:t>- </a:t>
            </a:r>
            <a:r>
              <a:rPr lang="ko-KR" altLang="en-US" sz="900"/>
              <a:t>로그인 후 글쓰기 가능</a:t>
            </a:r>
            <a:br>
              <a:rPr lang="ko-KR" altLang="en-US" sz="900"/>
            </a:br>
            <a:r>
              <a:rPr lang="ko-KR" altLang="en-US" sz="900"/>
              <a:t/>
            </a:r>
            <a:br>
              <a:rPr lang="ko-KR" altLang="en-US" sz="900"/>
            </a:br>
            <a:r>
              <a:rPr lang="en-US" altLang="ko-KR" sz="900"/>
              <a:t>- </a:t>
            </a:r>
            <a:r>
              <a:rPr lang="ko-KR" altLang="en-US" sz="900"/>
              <a:t>테이블 목록으로 제목</a:t>
            </a:r>
            <a:r>
              <a:rPr lang="en-US" altLang="ko-KR" sz="900"/>
              <a:t>, </a:t>
            </a:r>
            <a:r>
              <a:rPr lang="ko-KR" altLang="en-US" sz="900"/>
              <a:t>작성자</a:t>
            </a:r>
            <a:r>
              <a:rPr lang="en-US" altLang="ko-KR" sz="900"/>
              <a:t>. </a:t>
            </a:r>
            <a:r>
              <a:rPr lang="ko-KR" altLang="en-US" sz="900"/>
              <a:t>내용 목록 제시</a:t>
            </a:r>
            <a:endParaRPr kumimoji="0" lang="ko-KR" altLang="en-US" sz="900"/>
          </a:p>
        </p:txBody>
      </p:sp>
      <p:sp>
        <p:nvSpPr>
          <p:cNvPr id="337014" name="Text Box 118"/>
          <p:cNvSpPr txBox="1">
            <a:spLocks noChangeArrowheads="1"/>
          </p:cNvSpPr>
          <p:nvPr/>
        </p:nvSpPr>
        <p:spPr bwMode="auto"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ko-KR" altLang="en-US" sz="800"/>
              <a:t>처음 오셨어요</a:t>
            </a:r>
            <a:r>
              <a:rPr lang="en-US" altLang="ko-KR" sz="800"/>
              <a:t>? </a:t>
            </a:r>
            <a:r>
              <a:rPr lang="ko-KR" altLang="en-US" sz="800"/>
              <a:t>반가워요</a:t>
            </a:r>
            <a:r>
              <a:rPr lang="en-US" altLang="ko-KR" sz="800"/>
              <a:t>.</a:t>
            </a:r>
          </a:p>
        </p:txBody>
      </p:sp>
      <p:sp>
        <p:nvSpPr>
          <p:cNvPr id="337018" name="Rectangle 122"/>
          <p:cNvSpPr>
            <a:spLocks noChangeArrowheads="1"/>
          </p:cNvSpPr>
          <p:nvPr/>
        </p:nvSpPr>
        <p:spPr bwMode="auto"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게임 다운로드</a:t>
            </a:r>
          </a:p>
        </p:txBody>
      </p:sp>
      <p:sp>
        <p:nvSpPr>
          <p:cNvPr id="337019" name="Rectangle 123"/>
          <p:cNvSpPr>
            <a:spLocks noChangeArrowheads="1"/>
          </p:cNvSpPr>
          <p:nvPr/>
        </p:nvSpPr>
        <p:spPr bwMode="auto"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초보자 가이드</a:t>
            </a:r>
          </a:p>
        </p:txBody>
      </p:sp>
      <p:sp>
        <p:nvSpPr>
          <p:cNvPr id="337020" name="Rectangle 124"/>
          <p:cNvSpPr>
            <a:spLocks noChangeArrowheads="1"/>
          </p:cNvSpPr>
          <p:nvPr/>
        </p:nvSpPr>
        <p:spPr bwMode="auto"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자주하는 질문</a:t>
            </a:r>
          </a:p>
        </p:txBody>
      </p:sp>
      <p:sp>
        <p:nvSpPr>
          <p:cNvPr id="337021" name="Rectangle 125"/>
          <p:cNvSpPr>
            <a:spLocks noChangeArrowheads="1"/>
          </p:cNvSpPr>
          <p:nvPr/>
        </p:nvSpPr>
        <p:spPr bwMode="auto"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en-US" altLang="ko-KR" sz="800"/>
              <a:t>1:1 </a:t>
            </a:r>
            <a:r>
              <a:rPr lang="ko-KR" altLang="en-US" sz="800"/>
              <a:t>문의</a:t>
            </a:r>
            <a:r>
              <a:rPr lang="en-US" altLang="ko-KR" sz="800"/>
              <a:t>&amp;</a:t>
            </a:r>
            <a:r>
              <a:rPr lang="ko-KR" altLang="en-US" sz="800"/>
              <a:t>답변</a:t>
            </a:r>
          </a:p>
        </p:txBody>
      </p:sp>
      <p:sp>
        <p:nvSpPr>
          <p:cNvPr id="337022" name="Rectangle 126"/>
          <p:cNvSpPr>
            <a:spLocks noChangeArrowheads="1"/>
          </p:cNvSpPr>
          <p:nvPr/>
        </p:nvSpPr>
        <p:spPr bwMode="auto">
          <a:xfrm>
            <a:off x="7300913" y="4365625"/>
            <a:ext cx="533400" cy="287338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100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94534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r>
              <a:rPr lang="en-US" altLang="ko-KR" sz="900"/>
              <a:t>/ </a:t>
            </a:r>
            <a:r>
              <a:rPr lang="ko-KR" altLang="en-US" sz="900"/>
              <a:t>커뮤니티 </a:t>
            </a:r>
            <a:r>
              <a:rPr lang="en-US" altLang="ko-KR" sz="900"/>
              <a:t>&gt; </a:t>
            </a:r>
            <a:r>
              <a:rPr lang="ko-KR" altLang="en-US" sz="900"/>
              <a:t>베타테스터 게시판</a:t>
            </a:r>
          </a:p>
        </p:txBody>
      </p:sp>
      <p:sp>
        <p:nvSpPr>
          <p:cNvPr id="334851" name="Text Box 3" descr="양방향 사선"/>
          <p:cNvSpPr txBox="1">
            <a:spLocks noChangeArrowheads="1"/>
          </p:cNvSpPr>
          <p:nvPr/>
        </p:nvSpPr>
        <p:spPr bwMode="auto">
          <a:xfrm>
            <a:off x="3563938" y="476250"/>
            <a:ext cx="1800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1000" b="1"/>
              <a:t>베타테스터 게시판</a:t>
            </a:r>
          </a:p>
        </p:txBody>
      </p:sp>
      <p:sp>
        <p:nvSpPr>
          <p:cNvPr id="334852" name="Text Box 4" descr="양방향 사선"/>
          <p:cNvSpPr txBox="1">
            <a:spLocks noChangeArrowheads="1"/>
          </p:cNvSpPr>
          <p:nvPr/>
        </p:nvSpPr>
        <p:spPr bwMode="auto">
          <a:xfrm>
            <a:off x="3687763" y="831850"/>
            <a:ext cx="50609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900"/>
              <a:t>함께 즐기는 게임 </a:t>
            </a:r>
            <a:r>
              <a:rPr lang="en-US" altLang="ko-KR" sz="900"/>
              <a:t>16 Pounds!!</a:t>
            </a:r>
            <a:br>
              <a:rPr lang="en-US" altLang="ko-KR" sz="900"/>
            </a:br>
            <a:r>
              <a:rPr lang="ko-KR" altLang="en-US" sz="900"/>
              <a:t>이곳은 베타테스터들의 공간입니다</a:t>
            </a:r>
            <a:r>
              <a:rPr lang="en-US" altLang="ko-KR" sz="900"/>
              <a:t>. </a:t>
            </a:r>
            <a:r>
              <a:rPr lang="ko-KR" altLang="en-US" sz="900"/>
              <a:t>자유롭게 여러 의견을 나누실 수 있습니다</a:t>
            </a:r>
            <a:r>
              <a:rPr lang="en-US" altLang="ko-KR" sz="900"/>
              <a:t>.</a:t>
            </a:r>
          </a:p>
        </p:txBody>
      </p:sp>
      <p:sp>
        <p:nvSpPr>
          <p:cNvPr id="334853" name="Text Box 5" descr="양방향 사선"/>
          <p:cNvSpPr txBox="1">
            <a:spLocks noChangeArrowheads="1"/>
          </p:cNvSpPr>
          <p:nvPr/>
        </p:nvSpPr>
        <p:spPr bwMode="auto">
          <a:xfrm>
            <a:off x="6757988" y="1341438"/>
            <a:ext cx="22066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900">
                <a:solidFill>
                  <a:srgbClr val="339966"/>
                </a:solidFill>
              </a:rPr>
              <a:t>Home &gt; </a:t>
            </a:r>
            <a:r>
              <a:rPr lang="ko-KR" altLang="en-US" sz="900">
                <a:solidFill>
                  <a:srgbClr val="339966"/>
                </a:solidFill>
              </a:rPr>
              <a:t>커뮤니티 </a:t>
            </a:r>
            <a:r>
              <a:rPr lang="en-US" altLang="ko-KR" sz="900">
                <a:solidFill>
                  <a:srgbClr val="339966"/>
                </a:solidFill>
              </a:rPr>
              <a:t>&gt; </a:t>
            </a:r>
            <a:r>
              <a:rPr lang="ko-KR" altLang="en-US" sz="900">
                <a:solidFill>
                  <a:srgbClr val="339966"/>
                </a:solidFill>
              </a:rPr>
              <a:t>베타테스터 게시판</a:t>
            </a:r>
          </a:p>
        </p:txBody>
      </p:sp>
      <p:sp>
        <p:nvSpPr>
          <p:cNvPr id="334854" name="Rectangle 6"/>
          <p:cNvSpPr>
            <a:spLocks noChangeArrowheads="1"/>
          </p:cNvSpPr>
          <p:nvPr/>
        </p:nvSpPr>
        <p:spPr bwMode="auto">
          <a:xfrm>
            <a:off x="3635375" y="765175"/>
            <a:ext cx="5184775" cy="503238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334855" name="Rectangle 7"/>
          <p:cNvSpPr>
            <a:spLocks noChangeArrowheads="1"/>
          </p:cNvSpPr>
          <p:nvPr/>
        </p:nvSpPr>
        <p:spPr bwMode="auto">
          <a:xfrm>
            <a:off x="73025" y="2133600"/>
            <a:ext cx="241141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pPr marL="342900" indent="-342900"/>
            <a:endParaRPr lang="ko-KR" altLang="ko-KR" sz="800"/>
          </a:p>
        </p:txBody>
      </p:sp>
      <p:graphicFrame>
        <p:nvGraphicFramePr>
          <p:cNvPr id="334856" name="Group 8"/>
          <p:cNvGraphicFramePr>
            <a:graphicFrameLocks noGrp="1"/>
          </p:cNvGraphicFramePr>
          <p:nvPr/>
        </p:nvGraphicFramePr>
        <p:xfrm>
          <a:off x="2484438" y="692150"/>
          <a:ext cx="1079500" cy="1425768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커뮤니티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자유게시판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베타테스터</a:t>
                      </a:r>
                      <a:b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게시판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스크린샷 게시판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설문조사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4999" name="Group 151"/>
          <p:cNvGraphicFramePr>
            <a:graphicFrameLocks noGrp="1"/>
          </p:cNvGraphicFramePr>
          <p:nvPr/>
        </p:nvGraphicFramePr>
        <p:xfrm>
          <a:off x="3708400" y="1700213"/>
          <a:ext cx="4572000" cy="2376488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958850"/>
                <a:gridCol w="692150"/>
                <a:gridCol w="863600"/>
              </a:tblGrid>
              <a:tr h="287338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베타 테스터게시판입니다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Kitty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등록일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조회수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68475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                          &lt;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내용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5019" name="Rectangle 171"/>
          <p:cNvSpPr>
            <a:spLocks noChangeArrowheads="1"/>
          </p:cNvSpPr>
          <p:nvPr/>
        </p:nvSpPr>
        <p:spPr bwMode="auto">
          <a:xfrm>
            <a:off x="7710488" y="4148138"/>
            <a:ext cx="533400" cy="265112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1000"/>
              <a:t>목록</a:t>
            </a:r>
          </a:p>
        </p:txBody>
      </p:sp>
      <p:sp>
        <p:nvSpPr>
          <p:cNvPr id="335020" name="AutoShape 172"/>
          <p:cNvSpPr>
            <a:spLocks noChangeArrowheads="1"/>
          </p:cNvSpPr>
          <p:nvPr/>
        </p:nvSpPr>
        <p:spPr bwMode="auto">
          <a:xfrm>
            <a:off x="3851275" y="4148138"/>
            <a:ext cx="5762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838200">
              <a:spcBef>
                <a:spcPct val="0"/>
              </a:spcBef>
            </a:pPr>
            <a:r>
              <a:rPr lang="ko-KR" altLang="en-US" sz="900"/>
              <a:t>이전 글</a:t>
            </a:r>
          </a:p>
        </p:txBody>
      </p:sp>
      <p:sp>
        <p:nvSpPr>
          <p:cNvPr id="335021" name="AutoShape 173"/>
          <p:cNvSpPr>
            <a:spLocks noChangeArrowheads="1"/>
          </p:cNvSpPr>
          <p:nvPr/>
        </p:nvSpPr>
        <p:spPr bwMode="auto">
          <a:xfrm>
            <a:off x="4498975" y="4148138"/>
            <a:ext cx="576263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838200">
              <a:spcBef>
                <a:spcPct val="0"/>
              </a:spcBef>
            </a:pPr>
            <a:r>
              <a:rPr lang="ko-KR" altLang="en-US" sz="900"/>
              <a:t>다음 글</a:t>
            </a:r>
          </a:p>
        </p:txBody>
      </p:sp>
      <p:sp>
        <p:nvSpPr>
          <p:cNvPr id="335051" name="Rectangle 203"/>
          <p:cNvSpPr>
            <a:spLocks noChangeArrowheads="1"/>
          </p:cNvSpPr>
          <p:nvPr/>
        </p:nvSpPr>
        <p:spPr bwMode="auto">
          <a:xfrm>
            <a:off x="34925" y="2133600"/>
            <a:ext cx="2357438" cy="234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r>
              <a:rPr lang="ko-KR" altLang="en-US" sz="900" b="1"/>
              <a:t>배타 테스터 상세 페이지</a:t>
            </a:r>
            <a:br>
              <a:rPr lang="ko-KR" altLang="en-US" sz="900" b="1"/>
            </a:br>
            <a:r>
              <a:rPr lang="ko-KR" altLang="en-US" sz="900"/>
              <a:t/>
            </a:r>
            <a:br>
              <a:rPr lang="ko-KR" altLang="en-US" sz="900"/>
            </a:br>
            <a:r>
              <a:rPr lang="en-US" altLang="ko-KR" sz="900"/>
              <a:t>- </a:t>
            </a:r>
            <a:r>
              <a:rPr lang="ko-KR" altLang="en-US" sz="900"/>
              <a:t>댓글 달기 </a:t>
            </a:r>
            <a:br>
              <a:rPr lang="ko-KR" altLang="en-US" sz="900"/>
            </a:br>
            <a:r>
              <a:rPr lang="ko-KR" altLang="en-US" sz="900"/>
              <a:t/>
            </a:r>
            <a:br>
              <a:rPr lang="ko-KR" altLang="en-US" sz="900"/>
            </a:br>
            <a:r>
              <a:rPr lang="en-US" altLang="ko-KR" sz="900"/>
              <a:t>1)  </a:t>
            </a:r>
            <a:r>
              <a:rPr lang="ko-KR" altLang="en-US" sz="900"/>
              <a:t>로그인 후 댓글 달기 가능</a:t>
            </a:r>
            <a:br>
              <a:rPr lang="ko-KR" altLang="en-US" sz="900"/>
            </a:br>
            <a:r>
              <a:rPr lang="ko-KR" altLang="en-US" sz="900"/>
              <a:t>비 로그인 시 </a:t>
            </a:r>
            <a:r>
              <a:rPr lang="en-US" altLang="ko-KR" sz="900"/>
              <a:t>Alert </a:t>
            </a:r>
            <a:r>
              <a:rPr lang="ko-KR" altLang="en-US" sz="900"/>
              <a:t>제시 </a:t>
            </a:r>
            <a:br>
              <a:rPr lang="ko-KR" altLang="en-US" sz="900"/>
            </a:br>
            <a:r>
              <a:rPr lang="ko-KR" altLang="en-US" sz="900"/>
              <a:t> </a:t>
            </a:r>
            <a:r>
              <a:rPr lang="ko-KR" altLang="en-US" sz="900">
                <a:latin typeface="Arial"/>
              </a:rPr>
              <a:t>“</a:t>
            </a:r>
            <a:r>
              <a:rPr lang="ko-KR" altLang="en-US" sz="900"/>
              <a:t> 로그인이 필요합니다</a:t>
            </a:r>
            <a:r>
              <a:rPr lang="en-US" altLang="ko-KR" sz="900"/>
              <a:t>. </a:t>
            </a:r>
            <a:r>
              <a:rPr lang="ko-KR" altLang="en-US" sz="900"/>
              <a:t>로그인 페이지로 </a:t>
            </a:r>
            <a:br>
              <a:rPr lang="ko-KR" altLang="en-US" sz="900"/>
            </a:br>
            <a:r>
              <a:rPr lang="ko-KR" altLang="en-US" sz="900"/>
              <a:t>  이동합니다</a:t>
            </a:r>
            <a:r>
              <a:rPr lang="en-US" altLang="ko-KR" sz="900"/>
              <a:t>.</a:t>
            </a:r>
            <a:r>
              <a:rPr lang="en-US" altLang="ko-KR" sz="900">
                <a:latin typeface="Arial"/>
              </a:rPr>
              <a:t>”</a:t>
            </a:r>
            <a:r>
              <a:rPr lang="en-US" altLang="ko-KR" sz="900"/>
              <a:t> </a:t>
            </a:r>
            <a:r>
              <a:rPr lang="en-US" altLang="ko-KR" sz="900">
                <a:sym typeface="Wingdings" pitchFamily="2" charset="2"/>
              </a:rPr>
              <a:t> </a:t>
            </a:r>
            <a:r>
              <a:rPr lang="ko-KR" altLang="en-US" sz="900">
                <a:sym typeface="Wingdings" pitchFamily="2" charset="2"/>
              </a:rPr>
              <a:t>로그인 페이지로 이동</a:t>
            </a:r>
            <a:br>
              <a:rPr lang="ko-KR" altLang="en-US" sz="900">
                <a:sym typeface="Wingdings" pitchFamily="2" charset="2"/>
              </a:rPr>
            </a:br>
            <a:r>
              <a:rPr lang="ko-KR" altLang="en-US" sz="900">
                <a:sym typeface="Wingdings" pitchFamily="2" charset="2"/>
              </a:rPr>
              <a:t> </a:t>
            </a:r>
            <a:br>
              <a:rPr lang="ko-KR" altLang="en-US" sz="900">
                <a:sym typeface="Wingdings" pitchFamily="2" charset="2"/>
              </a:rPr>
            </a:br>
            <a:r>
              <a:rPr lang="en-US" altLang="ko-KR" sz="900">
                <a:sym typeface="Wingdings" pitchFamily="2" charset="2"/>
              </a:rPr>
              <a:t>2) </a:t>
            </a:r>
            <a:r>
              <a:rPr lang="ko-KR" altLang="en-US" sz="900">
                <a:sym typeface="Wingdings" pitchFamily="2" charset="2"/>
              </a:rPr>
              <a:t>댓글 의견 작성 후 본인 닉네임</a:t>
            </a:r>
            <a:r>
              <a:rPr lang="en-US" altLang="ko-KR" sz="900">
                <a:sym typeface="Wingdings" pitchFamily="2" charset="2"/>
              </a:rPr>
              <a:t>, </a:t>
            </a:r>
            <a:r>
              <a:rPr lang="ko-KR" altLang="en-US" sz="900">
                <a:sym typeface="Wingdings" pitchFamily="2" charset="2"/>
              </a:rPr>
              <a:t>일자 및 시간</a:t>
            </a:r>
            <a:r>
              <a:rPr lang="en-US" altLang="ko-KR" sz="900">
                <a:sym typeface="Wingdings" pitchFamily="2" charset="2"/>
              </a:rPr>
              <a:t>, </a:t>
            </a:r>
            <a:r>
              <a:rPr lang="ko-KR" altLang="en-US" sz="900">
                <a:sym typeface="Wingdings" pitchFamily="2" charset="2"/>
              </a:rPr>
              <a:t>의견순으로 배열</a:t>
            </a:r>
            <a:br>
              <a:rPr lang="ko-KR" altLang="en-US" sz="900">
                <a:sym typeface="Wingdings" pitchFamily="2" charset="2"/>
              </a:rPr>
            </a:br>
            <a:r>
              <a:rPr lang="ko-KR" altLang="en-US" sz="900">
                <a:sym typeface="Wingdings" pitchFamily="2" charset="2"/>
              </a:rPr>
              <a:t/>
            </a:r>
            <a:br>
              <a:rPr lang="ko-KR" altLang="en-US" sz="900">
                <a:sym typeface="Wingdings" pitchFamily="2" charset="2"/>
              </a:rPr>
            </a:br>
            <a:r>
              <a:rPr lang="en-US" altLang="ko-KR" sz="900">
                <a:sym typeface="Wingdings" pitchFamily="2" charset="2"/>
              </a:rPr>
              <a:t>3) </a:t>
            </a:r>
            <a:r>
              <a:rPr lang="ko-KR" altLang="en-US" sz="900">
                <a:sym typeface="Wingdings" pitchFamily="2" charset="2"/>
              </a:rPr>
              <a:t>본인글</a:t>
            </a:r>
            <a:r>
              <a:rPr lang="en-US" altLang="ko-KR" sz="900">
                <a:sym typeface="Wingdings" pitchFamily="2" charset="2"/>
              </a:rPr>
              <a:t>, </a:t>
            </a:r>
            <a:r>
              <a:rPr lang="ko-KR" altLang="en-US" sz="900">
                <a:sym typeface="Wingdings" pitchFamily="2" charset="2"/>
              </a:rPr>
              <a:t>운영자의 경우 댓글 삭제 가능</a:t>
            </a:r>
            <a:endParaRPr lang="ko-KR" altLang="en-US" sz="900"/>
          </a:p>
          <a:p>
            <a:r>
              <a:rPr lang="ko-KR" altLang="en-US" sz="900"/>
              <a:t/>
            </a:r>
            <a:br>
              <a:rPr lang="ko-KR" altLang="en-US" sz="900"/>
            </a:br>
            <a:r>
              <a:rPr lang="en-US" altLang="ko-KR" sz="900"/>
              <a:t>- </a:t>
            </a:r>
            <a:r>
              <a:rPr lang="ko-KR" altLang="en-US" sz="900"/>
              <a:t>이전글과 다음글의 제목 클릭시 상세화면으로 이동</a:t>
            </a:r>
          </a:p>
        </p:txBody>
      </p:sp>
      <p:sp>
        <p:nvSpPr>
          <p:cNvPr id="335055" name="Text Box 207"/>
          <p:cNvSpPr txBox="1">
            <a:spLocks noChangeArrowheads="1"/>
          </p:cNvSpPr>
          <p:nvPr/>
        </p:nvSpPr>
        <p:spPr bwMode="auto"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ko-KR" altLang="en-US" sz="800"/>
              <a:t>처음 오셨어요</a:t>
            </a:r>
            <a:r>
              <a:rPr lang="en-US" altLang="ko-KR" sz="800"/>
              <a:t>? </a:t>
            </a:r>
            <a:r>
              <a:rPr lang="ko-KR" altLang="en-US" sz="800"/>
              <a:t>반가워요</a:t>
            </a:r>
            <a:r>
              <a:rPr lang="en-US" altLang="ko-KR" sz="800"/>
              <a:t>.</a:t>
            </a:r>
          </a:p>
        </p:txBody>
      </p:sp>
      <p:sp>
        <p:nvSpPr>
          <p:cNvPr id="335059" name="Rectangle 211"/>
          <p:cNvSpPr>
            <a:spLocks noChangeArrowheads="1"/>
          </p:cNvSpPr>
          <p:nvPr/>
        </p:nvSpPr>
        <p:spPr bwMode="auto"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게임 다운로드</a:t>
            </a:r>
          </a:p>
        </p:txBody>
      </p:sp>
      <p:sp>
        <p:nvSpPr>
          <p:cNvPr id="335060" name="Rectangle 212"/>
          <p:cNvSpPr>
            <a:spLocks noChangeArrowheads="1"/>
          </p:cNvSpPr>
          <p:nvPr/>
        </p:nvSpPr>
        <p:spPr bwMode="auto"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초보자 가이드</a:t>
            </a:r>
          </a:p>
        </p:txBody>
      </p:sp>
      <p:sp>
        <p:nvSpPr>
          <p:cNvPr id="335061" name="Rectangle 213"/>
          <p:cNvSpPr>
            <a:spLocks noChangeArrowheads="1"/>
          </p:cNvSpPr>
          <p:nvPr/>
        </p:nvSpPr>
        <p:spPr bwMode="auto"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자주하는 질문</a:t>
            </a:r>
          </a:p>
        </p:txBody>
      </p:sp>
      <p:sp>
        <p:nvSpPr>
          <p:cNvPr id="335062" name="Rectangle 214"/>
          <p:cNvSpPr>
            <a:spLocks noChangeArrowheads="1"/>
          </p:cNvSpPr>
          <p:nvPr/>
        </p:nvSpPr>
        <p:spPr bwMode="auto"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en-US" altLang="ko-KR" sz="800"/>
              <a:t>1:1 </a:t>
            </a:r>
            <a:r>
              <a:rPr lang="ko-KR" altLang="en-US" sz="800"/>
              <a:t>문의</a:t>
            </a:r>
            <a:r>
              <a:rPr lang="en-US" altLang="ko-KR" sz="800"/>
              <a:t>&amp;</a:t>
            </a:r>
            <a:r>
              <a:rPr lang="ko-KR" altLang="en-US" sz="800"/>
              <a:t>답변</a:t>
            </a:r>
          </a:p>
        </p:txBody>
      </p:sp>
      <p:sp>
        <p:nvSpPr>
          <p:cNvPr id="335063" name="Rectangle 215"/>
          <p:cNvSpPr>
            <a:spLocks noChangeArrowheads="1"/>
          </p:cNvSpPr>
          <p:nvPr/>
        </p:nvSpPr>
        <p:spPr bwMode="auto">
          <a:xfrm>
            <a:off x="3708400" y="4941888"/>
            <a:ext cx="374491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/>
              <a:t>로그인 후 이용하여 주시기 바랍니다</a:t>
            </a:r>
            <a:r>
              <a:rPr lang="en-US" altLang="ko-KR" sz="900"/>
              <a:t>.</a:t>
            </a:r>
          </a:p>
        </p:txBody>
      </p:sp>
      <p:sp>
        <p:nvSpPr>
          <p:cNvPr id="335064" name="Rectangle 216"/>
          <p:cNvSpPr>
            <a:spLocks noChangeArrowheads="1"/>
          </p:cNvSpPr>
          <p:nvPr/>
        </p:nvSpPr>
        <p:spPr bwMode="auto">
          <a:xfrm>
            <a:off x="7596188" y="4941888"/>
            <a:ext cx="666750" cy="214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900"/>
              <a:t>댓글달기</a:t>
            </a:r>
          </a:p>
        </p:txBody>
      </p:sp>
      <p:graphicFrame>
        <p:nvGraphicFramePr>
          <p:cNvPr id="335065" name="Group 217"/>
          <p:cNvGraphicFramePr>
            <a:graphicFrameLocks noGrp="1"/>
          </p:cNvGraphicFramePr>
          <p:nvPr/>
        </p:nvGraphicFramePr>
        <p:xfrm>
          <a:off x="3757613" y="5722938"/>
          <a:ext cx="4037012" cy="228600"/>
        </p:xfrm>
        <a:graphic>
          <a:graphicData uri="http://schemas.openxmlformats.org/drawingml/2006/table">
            <a:tbl>
              <a:tblPr/>
              <a:tblGrid>
                <a:gridCol w="4037012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파우스트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 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[ 07/03(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 15:01:13 ]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 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5071" name="Group 223"/>
          <p:cNvGraphicFramePr>
            <a:graphicFrameLocks noGrp="1"/>
          </p:cNvGraphicFramePr>
          <p:nvPr/>
        </p:nvGraphicFramePr>
        <p:xfrm>
          <a:off x="3757613" y="5949950"/>
          <a:ext cx="4037012" cy="228600"/>
        </p:xfrm>
        <a:graphic>
          <a:graphicData uri="http://schemas.openxmlformats.org/drawingml/2006/table">
            <a:tbl>
              <a:tblPr/>
              <a:tblGrid>
                <a:gridCol w="4037012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난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PSP LCD PMP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만 받아가겟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...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ㅡㅡ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;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5077" name="Group 229"/>
          <p:cNvGraphicFramePr>
            <a:graphicFrameLocks noGrp="1"/>
          </p:cNvGraphicFramePr>
          <p:nvPr/>
        </p:nvGraphicFramePr>
        <p:xfrm>
          <a:off x="3757613" y="6237288"/>
          <a:ext cx="4037012" cy="228600"/>
        </p:xfrm>
        <a:graphic>
          <a:graphicData uri="http://schemas.openxmlformats.org/drawingml/2006/table">
            <a:tbl>
              <a:tblPr/>
              <a:tblGrid>
                <a:gridCol w="4037012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뻥축구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 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[ 07/03(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 14:59:58 ]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 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5083" name="Group 235"/>
          <p:cNvGraphicFramePr>
            <a:graphicFrameLocks noGrp="1"/>
          </p:cNvGraphicFramePr>
          <p:nvPr/>
        </p:nvGraphicFramePr>
        <p:xfrm>
          <a:off x="3757613" y="6442075"/>
          <a:ext cx="4037012" cy="228600"/>
        </p:xfrm>
        <a:graphic>
          <a:graphicData uri="http://schemas.openxmlformats.org/drawingml/2006/table">
            <a:tbl>
              <a:tblPr/>
              <a:tblGrid>
                <a:gridCol w="4037012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다 필요없스무니다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~^^;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팀가이스트 하나면 족해요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^0^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5089" name="Line 241"/>
          <p:cNvSpPr>
            <a:spLocks noChangeShapeType="1"/>
          </p:cNvSpPr>
          <p:nvPr/>
        </p:nvSpPr>
        <p:spPr bwMode="auto">
          <a:xfrm>
            <a:off x="3762375" y="5300663"/>
            <a:ext cx="4554538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/>
          <a:lstStyle/>
          <a:p>
            <a:endParaRPr lang="ko-KR" altLang="en-US"/>
          </a:p>
        </p:txBody>
      </p:sp>
      <p:sp>
        <p:nvSpPr>
          <p:cNvPr id="335090" name="Text Box 242"/>
          <p:cNvSpPr txBox="1">
            <a:spLocks noChangeArrowheads="1"/>
          </p:cNvSpPr>
          <p:nvPr/>
        </p:nvSpPr>
        <p:spPr bwMode="auto">
          <a:xfrm>
            <a:off x="3762375" y="5432425"/>
            <a:ext cx="10080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r>
              <a:rPr lang="ko-KR" altLang="en-US" sz="900" b="1"/>
              <a:t>댓글의견 </a:t>
            </a:r>
            <a:r>
              <a:rPr lang="en-US" altLang="ko-KR" sz="900"/>
              <a:t>60</a:t>
            </a:r>
            <a:r>
              <a:rPr lang="ko-KR" altLang="en-US" sz="900"/>
              <a:t>개</a:t>
            </a:r>
          </a:p>
        </p:txBody>
      </p:sp>
      <p:sp>
        <p:nvSpPr>
          <p:cNvPr id="335091" name="Rectangle 243"/>
          <p:cNvSpPr>
            <a:spLocks noChangeArrowheads="1"/>
          </p:cNvSpPr>
          <p:nvPr/>
        </p:nvSpPr>
        <p:spPr bwMode="auto">
          <a:xfrm>
            <a:off x="6761163" y="5803900"/>
            <a:ext cx="169862" cy="152400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900"/>
              <a:t>X</a:t>
            </a:r>
          </a:p>
        </p:txBody>
      </p:sp>
      <p:sp>
        <p:nvSpPr>
          <p:cNvPr id="335092" name="Rectangle 244"/>
          <p:cNvSpPr>
            <a:spLocks noChangeArrowheads="1"/>
          </p:cNvSpPr>
          <p:nvPr/>
        </p:nvSpPr>
        <p:spPr bwMode="auto">
          <a:xfrm>
            <a:off x="6761163" y="6227763"/>
            <a:ext cx="169862" cy="152400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900"/>
              <a:t>X</a:t>
            </a:r>
          </a:p>
        </p:txBody>
      </p:sp>
      <p:sp>
        <p:nvSpPr>
          <p:cNvPr id="335096" name="AutoShape 248"/>
          <p:cNvSpPr>
            <a:spLocks noChangeArrowheads="1"/>
          </p:cNvSpPr>
          <p:nvPr/>
        </p:nvSpPr>
        <p:spPr bwMode="auto">
          <a:xfrm>
            <a:off x="6372225" y="4149725"/>
            <a:ext cx="576263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838200">
              <a:spcBef>
                <a:spcPct val="0"/>
              </a:spcBef>
            </a:pPr>
            <a:r>
              <a:rPr lang="ko-KR" altLang="en-US" sz="900"/>
              <a:t>수정</a:t>
            </a:r>
          </a:p>
        </p:txBody>
      </p:sp>
      <p:sp>
        <p:nvSpPr>
          <p:cNvPr id="335097" name="AutoShape 249"/>
          <p:cNvSpPr>
            <a:spLocks noChangeArrowheads="1"/>
          </p:cNvSpPr>
          <p:nvPr/>
        </p:nvSpPr>
        <p:spPr bwMode="auto">
          <a:xfrm>
            <a:off x="7019925" y="4149725"/>
            <a:ext cx="576263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838200">
              <a:spcBef>
                <a:spcPct val="0"/>
              </a:spcBef>
            </a:pPr>
            <a:r>
              <a:rPr lang="ko-KR" altLang="en-US" sz="900"/>
              <a:t>삭제</a:t>
            </a:r>
          </a:p>
        </p:txBody>
      </p:sp>
      <p:sp>
        <p:nvSpPr>
          <p:cNvPr id="335098" name="Text Box 250"/>
          <p:cNvSpPr txBox="1">
            <a:spLocks noChangeArrowheads="1"/>
          </p:cNvSpPr>
          <p:nvPr/>
        </p:nvSpPr>
        <p:spPr bwMode="auto">
          <a:xfrm>
            <a:off x="6300788" y="4508500"/>
            <a:ext cx="190658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en-US" altLang="ko-KR" sz="800">
                <a:solidFill>
                  <a:srgbClr val="CC3300"/>
                </a:solidFill>
              </a:rPr>
              <a:t># </a:t>
            </a:r>
            <a:r>
              <a:rPr lang="ko-KR" altLang="en-US" sz="800">
                <a:solidFill>
                  <a:srgbClr val="CC3300"/>
                </a:solidFill>
              </a:rPr>
              <a:t>본인 유저글에 한해서 수정</a:t>
            </a:r>
            <a:r>
              <a:rPr lang="en-US" altLang="ko-KR" sz="800">
                <a:solidFill>
                  <a:srgbClr val="CC3300"/>
                </a:solidFill>
              </a:rPr>
              <a:t>, </a:t>
            </a:r>
            <a:r>
              <a:rPr lang="ko-KR" altLang="en-US" sz="800">
                <a:solidFill>
                  <a:srgbClr val="CC3300"/>
                </a:solidFill>
              </a:rPr>
              <a:t>삭제 가능</a:t>
            </a:r>
          </a:p>
        </p:txBody>
      </p:sp>
    </p:spTree>
    <p:extLst>
      <p:ext uri="{BB962C8B-B14F-4D97-AF65-F5344CB8AC3E}">
        <p14:creationId xmlns:p14="http://schemas.microsoft.com/office/powerpoint/2010/main" val="241988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r>
              <a:rPr lang="en-US" altLang="ko-KR" sz="900"/>
              <a:t>/ </a:t>
            </a:r>
            <a:r>
              <a:rPr lang="ko-KR" altLang="en-US" sz="900"/>
              <a:t>커뮤니티 </a:t>
            </a:r>
            <a:r>
              <a:rPr lang="en-US" altLang="ko-KR" sz="900"/>
              <a:t>&gt; </a:t>
            </a:r>
            <a:r>
              <a:rPr lang="ko-KR" altLang="en-US" sz="900"/>
              <a:t>베타테스터 게시판</a:t>
            </a:r>
          </a:p>
        </p:txBody>
      </p:sp>
      <p:sp>
        <p:nvSpPr>
          <p:cNvPr id="337923" name="Text Box 3" descr="양방향 사선"/>
          <p:cNvSpPr txBox="1">
            <a:spLocks noChangeArrowheads="1"/>
          </p:cNvSpPr>
          <p:nvPr/>
        </p:nvSpPr>
        <p:spPr bwMode="auto">
          <a:xfrm>
            <a:off x="3563938" y="88900"/>
            <a:ext cx="1800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1000" b="1"/>
              <a:t>스크린샷 게시판</a:t>
            </a:r>
          </a:p>
        </p:txBody>
      </p:sp>
      <p:sp>
        <p:nvSpPr>
          <p:cNvPr id="337924" name="Text Box 4" descr="양방향 사선"/>
          <p:cNvSpPr txBox="1">
            <a:spLocks noChangeArrowheads="1"/>
          </p:cNvSpPr>
          <p:nvPr/>
        </p:nvSpPr>
        <p:spPr bwMode="auto">
          <a:xfrm>
            <a:off x="3687763" y="403225"/>
            <a:ext cx="506095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900"/>
              <a:t>16Pounds</a:t>
            </a:r>
            <a:r>
              <a:rPr lang="ko-KR" altLang="en-US" sz="900"/>
              <a:t>의 놓칠 수 없는 짜릿한 순간의 장면을 찾아라</a:t>
            </a:r>
            <a:r>
              <a:rPr lang="en-US" altLang="ko-KR" sz="900"/>
              <a:t>!</a:t>
            </a:r>
          </a:p>
          <a:p>
            <a:r>
              <a:rPr lang="ko-KR" altLang="en-US" sz="900"/>
              <a:t>멋진 스크린샷을 올려주세요</a:t>
            </a:r>
            <a:r>
              <a:rPr lang="en-US" altLang="ko-KR" sz="900"/>
              <a:t>. 16Pounds</a:t>
            </a:r>
            <a:r>
              <a:rPr lang="ko-KR" altLang="en-US" sz="900"/>
              <a:t>에선 당신이 주인공입니다</a:t>
            </a:r>
            <a:r>
              <a:rPr lang="en-US" altLang="ko-KR" sz="900"/>
              <a:t>.</a:t>
            </a:r>
          </a:p>
        </p:txBody>
      </p:sp>
      <p:sp>
        <p:nvSpPr>
          <p:cNvPr id="337925" name="Text Box 5" descr="양방향 사선"/>
          <p:cNvSpPr txBox="1">
            <a:spLocks noChangeArrowheads="1"/>
          </p:cNvSpPr>
          <p:nvPr/>
        </p:nvSpPr>
        <p:spPr bwMode="auto">
          <a:xfrm>
            <a:off x="6800850" y="823913"/>
            <a:ext cx="20923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900">
                <a:solidFill>
                  <a:srgbClr val="339966"/>
                </a:solidFill>
              </a:rPr>
              <a:t>Home &gt; </a:t>
            </a:r>
            <a:r>
              <a:rPr lang="ko-KR" altLang="en-US" sz="900">
                <a:solidFill>
                  <a:srgbClr val="339966"/>
                </a:solidFill>
              </a:rPr>
              <a:t>커뮤니티 </a:t>
            </a:r>
            <a:r>
              <a:rPr lang="en-US" altLang="ko-KR" sz="900">
                <a:solidFill>
                  <a:srgbClr val="339966"/>
                </a:solidFill>
              </a:rPr>
              <a:t>&gt; </a:t>
            </a:r>
            <a:r>
              <a:rPr lang="ko-KR" altLang="en-US" sz="900">
                <a:solidFill>
                  <a:srgbClr val="339966"/>
                </a:solidFill>
              </a:rPr>
              <a:t>스크린샷 게시판</a:t>
            </a:r>
          </a:p>
        </p:txBody>
      </p:sp>
      <p:sp>
        <p:nvSpPr>
          <p:cNvPr id="337926" name="Rectangle 6"/>
          <p:cNvSpPr>
            <a:spLocks noChangeArrowheads="1"/>
          </p:cNvSpPr>
          <p:nvPr/>
        </p:nvSpPr>
        <p:spPr bwMode="auto">
          <a:xfrm>
            <a:off x="3708400" y="401638"/>
            <a:ext cx="5111750" cy="4318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337927" name="Rectangle 7"/>
          <p:cNvSpPr>
            <a:spLocks noChangeArrowheads="1"/>
          </p:cNvSpPr>
          <p:nvPr/>
        </p:nvSpPr>
        <p:spPr bwMode="auto">
          <a:xfrm>
            <a:off x="73025" y="2133600"/>
            <a:ext cx="241141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pPr marL="342900" indent="-342900"/>
            <a:endParaRPr lang="ko-KR" altLang="ko-KR" sz="800"/>
          </a:p>
        </p:txBody>
      </p:sp>
      <p:graphicFrame>
        <p:nvGraphicFramePr>
          <p:cNvPr id="338226" name="Group 306"/>
          <p:cNvGraphicFramePr>
            <a:graphicFrameLocks noGrp="1"/>
          </p:cNvGraphicFramePr>
          <p:nvPr/>
        </p:nvGraphicFramePr>
        <p:xfrm>
          <a:off x="2484438" y="692150"/>
          <a:ext cx="1079500" cy="1435293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커뮤니티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자유게시판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베타테스터</a:t>
                      </a:r>
                      <a:b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게시판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스크린샷 게시판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설문조사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7994" name="Rectangle 74"/>
          <p:cNvSpPr>
            <a:spLocks noChangeArrowheads="1"/>
          </p:cNvSpPr>
          <p:nvPr/>
        </p:nvSpPr>
        <p:spPr bwMode="auto">
          <a:xfrm>
            <a:off x="53975" y="2133600"/>
            <a:ext cx="2357438" cy="330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r>
              <a:rPr lang="ko-KR" altLang="en-US" sz="900" b="1"/>
              <a:t>스크린샷  목록 페이지</a:t>
            </a:r>
            <a:br>
              <a:rPr lang="ko-KR" altLang="en-US" sz="900" b="1"/>
            </a:br>
            <a:endParaRPr lang="ko-KR" altLang="en-US" sz="900"/>
          </a:p>
          <a:p>
            <a:r>
              <a:rPr lang="en-US" altLang="ko-KR" sz="900">
                <a:solidFill>
                  <a:srgbClr val="CC3300"/>
                </a:solidFill>
              </a:rPr>
              <a:t>1. </a:t>
            </a:r>
            <a:r>
              <a:rPr lang="ko-KR" altLang="en-US" sz="900">
                <a:solidFill>
                  <a:srgbClr val="CC3300"/>
                </a:solidFill>
              </a:rPr>
              <a:t>베스트 나만의 스크린샷</a:t>
            </a:r>
          </a:p>
          <a:p>
            <a:r>
              <a:rPr lang="ko-KR" altLang="en-US" sz="900" b="1">
                <a:solidFill>
                  <a:srgbClr val="CC3300"/>
                </a:solidFill>
              </a:rPr>
              <a:t>   </a:t>
            </a:r>
            <a:r>
              <a:rPr lang="en-US" altLang="ko-KR" sz="900" b="1">
                <a:solidFill>
                  <a:srgbClr val="CC3300"/>
                </a:solidFill>
              </a:rPr>
              <a:t>: </a:t>
            </a:r>
            <a:r>
              <a:rPr lang="ko-KR" altLang="en-US" sz="900">
                <a:solidFill>
                  <a:srgbClr val="CC3300"/>
                </a:solidFill>
              </a:rPr>
              <a:t>주간별로 아이디별 점수가 높은순 </a:t>
            </a:r>
            <a:r>
              <a:rPr lang="en-US" altLang="ko-KR" sz="900">
                <a:solidFill>
                  <a:srgbClr val="CC3300"/>
                </a:solidFill>
              </a:rPr>
              <a:t>3</a:t>
            </a:r>
            <a:r>
              <a:rPr lang="ko-KR" altLang="en-US" sz="900">
                <a:solidFill>
                  <a:srgbClr val="CC3300"/>
                </a:solidFill>
              </a:rPr>
              <a:t>개 </a:t>
            </a:r>
            <a:br>
              <a:rPr lang="ko-KR" altLang="en-US" sz="900">
                <a:solidFill>
                  <a:srgbClr val="CC3300"/>
                </a:solidFill>
              </a:rPr>
            </a:br>
            <a:r>
              <a:rPr lang="ko-KR" altLang="en-US" sz="900">
                <a:solidFill>
                  <a:srgbClr val="CC3300"/>
                </a:solidFill>
              </a:rPr>
              <a:t>     스크린샷 추출</a:t>
            </a:r>
            <a:r>
              <a:rPr lang="ko-KR" altLang="en-US" sz="900"/>
              <a:t> </a:t>
            </a:r>
          </a:p>
          <a:p>
            <a:r>
              <a:rPr lang="ko-KR" altLang="en-US" sz="900"/>
              <a:t/>
            </a:r>
            <a:br>
              <a:rPr lang="ko-KR" altLang="en-US" sz="900"/>
            </a:br>
            <a:r>
              <a:rPr lang="en-US" altLang="ko-KR" sz="900" b="1"/>
              <a:t>2. </a:t>
            </a:r>
            <a:r>
              <a:rPr lang="ko-KR" altLang="en-US" sz="900" b="1"/>
              <a:t>스크린샷 게시물 수 </a:t>
            </a:r>
            <a:r>
              <a:rPr lang="en-US" altLang="ko-KR" sz="900" b="1"/>
              <a:t>: </a:t>
            </a:r>
            <a:br>
              <a:rPr lang="en-US" altLang="ko-KR" sz="900" b="1"/>
            </a:br>
            <a:r>
              <a:rPr lang="en-US" altLang="ko-KR" sz="900"/>
              <a:t>1) </a:t>
            </a:r>
            <a:r>
              <a:rPr lang="ko-KR" altLang="en-US" sz="900"/>
              <a:t>베스트 스크린샷 </a:t>
            </a:r>
            <a:r>
              <a:rPr lang="en-US" altLang="ko-KR" sz="900"/>
              <a:t>3</a:t>
            </a:r>
            <a:r>
              <a:rPr lang="ko-KR" altLang="en-US" sz="900"/>
              <a:t>개 목록</a:t>
            </a:r>
            <a:br>
              <a:rPr lang="ko-KR" altLang="en-US" sz="900"/>
            </a:br>
            <a:r>
              <a:rPr lang="en-US" altLang="ko-KR" sz="900"/>
              <a:t>2) </a:t>
            </a:r>
            <a:r>
              <a:rPr lang="ko-KR" altLang="en-US" sz="900"/>
              <a:t>일반 스크린샷 </a:t>
            </a:r>
            <a:r>
              <a:rPr lang="en-US" altLang="ko-KR" sz="900"/>
              <a:t>: </a:t>
            </a:r>
            <a:r>
              <a:rPr lang="ko-KR" altLang="en-US" sz="900"/>
              <a:t>한 목록에 </a:t>
            </a:r>
            <a:r>
              <a:rPr lang="en-US" altLang="ko-KR" sz="900"/>
              <a:t>9</a:t>
            </a:r>
            <a:r>
              <a:rPr lang="ko-KR" altLang="en-US" sz="900"/>
              <a:t>개까지 </a:t>
            </a:r>
            <a:br>
              <a:rPr lang="ko-KR" altLang="en-US" sz="900"/>
            </a:br>
            <a:r>
              <a:rPr lang="ko-KR" altLang="en-US" sz="900"/>
              <a:t>   등록일 별 게시물 제시</a:t>
            </a:r>
          </a:p>
          <a:p>
            <a:r>
              <a:rPr lang="ko-KR" altLang="en-US" sz="900"/>
              <a:t/>
            </a:r>
            <a:br>
              <a:rPr lang="ko-KR" altLang="en-US" sz="900"/>
            </a:br>
            <a:r>
              <a:rPr lang="en-US" altLang="ko-KR" sz="900"/>
              <a:t>3. </a:t>
            </a:r>
            <a:r>
              <a:rPr lang="ko-KR" altLang="en-US" sz="900"/>
              <a:t>로그인시 스크린샷 등록하기 가능</a:t>
            </a:r>
          </a:p>
          <a:p>
            <a:r>
              <a:rPr lang="ko-KR" altLang="en-US" sz="900"/>
              <a:t/>
            </a:r>
            <a:br>
              <a:rPr lang="ko-KR" altLang="en-US" sz="900"/>
            </a:br>
            <a:r>
              <a:rPr lang="en-US" altLang="ko-KR" sz="900"/>
              <a:t>4.</a:t>
            </a:r>
            <a:r>
              <a:rPr lang="ko-KR" altLang="en-US" sz="900"/>
              <a:t>등록날짜</a:t>
            </a:r>
            <a:r>
              <a:rPr lang="en-US" altLang="ko-KR" sz="900"/>
              <a:t>, </a:t>
            </a:r>
            <a:r>
              <a:rPr lang="ko-KR" altLang="en-US" sz="900"/>
              <a:t>스크린샷</a:t>
            </a:r>
            <a:r>
              <a:rPr lang="en-US" altLang="ko-KR" sz="900"/>
              <a:t>, </a:t>
            </a:r>
            <a:r>
              <a:rPr lang="ko-KR" altLang="en-US" sz="900"/>
              <a:t>제목</a:t>
            </a:r>
            <a:r>
              <a:rPr lang="en-US" altLang="ko-KR" sz="900"/>
              <a:t>, </a:t>
            </a:r>
            <a:r>
              <a:rPr lang="ko-KR" altLang="en-US" sz="900"/>
              <a:t>댓글수</a:t>
            </a:r>
            <a:r>
              <a:rPr lang="en-US" altLang="ko-KR" sz="900"/>
              <a:t>,</a:t>
            </a:r>
            <a:br>
              <a:rPr lang="en-US" altLang="ko-KR" sz="900"/>
            </a:br>
            <a:r>
              <a:rPr lang="en-US" altLang="ko-KR" sz="900"/>
              <a:t>  </a:t>
            </a:r>
            <a:r>
              <a:rPr lang="ko-KR" altLang="en-US" sz="900"/>
              <a:t>닉네임</a:t>
            </a:r>
            <a:r>
              <a:rPr lang="en-US" altLang="ko-KR" sz="900"/>
              <a:t>, </a:t>
            </a:r>
            <a:r>
              <a:rPr lang="ko-KR" altLang="en-US" sz="900"/>
              <a:t>점수순으로 출력</a:t>
            </a:r>
            <a:br>
              <a:rPr lang="ko-KR" altLang="en-US" sz="900"/>
            </a:br>
            <a:endParaRPr lang="ko-KR" altLang="en-US" sz="900"/>
          </a:p>
          <a:p>
            <a:r>
              <a:rPr lang="en-US" altLang="ko-KR" sz="900"/>
              <a:t>5. </a:t>
            </a:r>
            <a:r>
              <a:rPr kumimoji="0" lang="en-US" altLang="ko-KR" sz="900"/>
              <a:t>[ ] </a:t>
            </a:r>
            <a:r>
              <a:rPr kumimoji="0" lang="ko-KR" altLang="en-US" sz="900"/>
              <a:t>안에 답글수 출력</a:t>
            </a:r>
            <a:br>
              <a:rPr kumimoji="0" lang="ko-KR" altLang="en-US" sz="900"/>
            </a:br>
            <a:endParaRPr lang="ko-KR" altLang="en-US" sz="900"/>
          </a:p>
          <a:p>
            <a:r>
              <a:rPr lang="en-US" altLang="ko-KR" sz="900"/>
              <a:t>6. </a:t>
            </a:r>
            <a:r>
              <a:rPr lang="ko-KR" altLang="en-US" sz="900"/>
              <a:t>풀다운박스로 제목을 디폴트로하고</a:t>
            </a:r>
            <a:r>
              <a:rPr lang="en-US" altLang="ko-KR" sz="900"/>
              <a:t>, </a:t>
            </a:r>
            <a:br>
              <a:rPr lang="en-US" altLang="ko-KR" sz="900"/>
            </a:br>
            <a:r>
              <a:rPr lang="en-US" altLang="ko-KR" sz="900"/>
              <a:t>    </a:t>
            </a:r>
            <a:r>
              <a:rPr lang="ko-KR" altLang="en-US" sz="900"/>
              <a:t>본문이 검색될 수 있도록 제시</a:t>
            </a:r>
            <a:endParaRPr kumimoji="0" lang="ko-KR" altLang="en-US" sz="900"/>
          </a:p>
        </p:txBody>
      </p:sp>
      <p:sp>
        <p:nvSpPr>
          <p:cNvPr id="338065" name="Text Box 145"/>
          <p:cNvSpPr txBox="1">
            <a:spLocks noChangeArrowheads="1"/>
          </p:cNvSpPr>
          <p:nvPr/>
        </p:nvSpPr>
        <p:spPr bwMode="auto">
          <a:xfrm>
            <a:off x="3708400" y="836613"/>
            <a:ext cx="13684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ko-KR" altLang="en-US" sz="900"/>
              <a:t>금주의 베스트 스크린샷</a:t>
            </a:r>
            <a:r>
              <a:rPr lang="en-US" altLang="ko-KR" sz="900"/>
              <a:t>!!</a:t>
            </a:r>
          </a:p>
        </p:txBody>
      </p:sp>
      <p:sp>
        <p:nvSpPr>
          <p:cNvPr id="338399" name="Rectangle 479"/>
          <p:cNvSpPr>
            <a:spLocks noChangeArrowheads="1"/>
          </p:cNvSpPr>
          <p:nvPr/>
        </p:nvSpPr>
        <p:spPr bwMode="auto">
          <a:xfrm>
            <a:off x="7664450" y="7018338"/>
            <a:ext cx="939800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838200">
              <a:spcBef>
                <a:spcPct val="20000"/>
              </a:spcBef>
            </a:pPr>
            <a:endParaRPr lang="ko-KR" altLang="ko-KR" sz="900"/>
          </a:p>
        </p:txBody>
      </p:sp>
      <p:sp>
        <p:nvSpPr>
          <p:cNvPr id="338401" name="Rectangle 481"/>
          <p:cNvSpPr>
            <a:spLocks noChangeArrowheads="1"/>
          </p:cNvSpPr>
          <p:nvPr/>
        </p:nvSpPr>
        <p:spPr bwMode="auto">
          <a:xfrm>
            <a:off x="4498975" y="6081713"/>
            <a:ext cx="31162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838200">
              <a:spcBef>
                <a:spcPct val="20000"/>
              </a:spcBef>
            </a:pPr>
            <a:endParaRPr lang="ko-KR" altLang="ko-KR" sz="900"/>
          </a:p>
        </p:txBody>
      </p:sp>
      <p:sp>
        <p:nvSpPr>
          <p:cNvPr id="338402" name="Rectangle 482"/>
          <p:cNvSpPr>
            <a:spLocks noChangeArrowheads="1"/>
          </p:cNvSpPr>
          <p:nvPr/>
        </p:nvSpPr>
        <p:spPr bwMode="auto">
          <a:xfrm>
            <a:off x="4140200" y="6081713"/>
            <a:ext cx="3887788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838200">
              <a:spcBef>
                <a:spcPct val="0"/>
              </a:spcBef>
            </a:pPr>
            <a:r>
              <a:rPr lang="en-US" altLang="ko-KR" sz="900"/>
              <a:t>[</a:t>
            </a:r>
            <a:r>
              <a:rPr lang="ko-KR" altLang="en-US" sz="900"/>
              <a:t>처음</a:t>
            </a:r>
            <a:r>
              <a:rPr lang="en-US" altLang="ko-KR" sz="900"/>
              <a:t>][</a:t>
            </a:r>
            <a:r>
              <a:rPr lang="ko-KR" altLang="en-US" sz="900"/>
              <a:t>이전</a:t>
            </a:r>
            <a:r>
              <a:rPr lang="en-US" altLang="ko-KR" sz="900"/>
              <a:t>] 1 / 2 / 3 / 4 / 5 / 6 / 7 / 8 / 9 / 10 [</a:t>
            </a:r>
            <a:r>
              <a:rPr lang="ko-KR" altLang="en-US" sz="900"/>
              <a:t>다음</a:t>
            </a:r>
            <a:r>
              <a:rPr lang="en-US" altLang="ko-KR" sz="900"/>
              <a:t>] [</a:t>
            </a:r>
            <a:r>
              <a:rPr lang="ko-KR" altLang="en-US" sz="900"/>
              <a:t>마지막</a:t>
            </a:r>
            <a:r>
              <a:rPr lang="en-US" altLang="ko-KR" sz="900"/>
              <a:t>]</a:t>
            </a:r>
          </a:p>
        </p:txBody>
      </p:sp>
      <p:sp>
        <p:nvSpPr>
          <p:cNvPr id="338410" name="Text Box 490"/>
          <p:cNvSpPr txBox="1">
            <a:spLocks noChangeArrowheads="1"/>
          </p:cNvSpPr>
          <p:nvPr/>
        </p:nvSpPr>
        <p:spPr bwMode="auto"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ko-KR" altLang="en-US" sz="800"/>
              <a:t>처음 오셨어요</a:t>
            </a:r>
            <a:r>
              <a:rPr lang="en-US" altLang="ko-KR" sz="800"/>
              <a:t>? </a:t>
            </a:r>
            <a:r>
              <a:rPr lang="ko-KR" altLang="en-US" sz="800"/>
              <a:t>반가워요</a:t>
            </a:r>
            <a:r>
              <a:rPr lang="en-US" altLang="ko-KR" sz="800"/>
              <a:t>.</a:t>
            </a:r>
          </a:p>
        </p:txBody>
      </p:sp>
      <p:sp>
        <p:nvSpPr>
          <p:cNvPr id="338434" name="Rectangle 514"/>
          <p:cNvSpPr>
            <a:spLocks noChangeArrowheads="1"/>
          </p:cNvSpPr>
          <p:nvPr/>
        </p:nvSpPr>
        <p:spPr bwMode="auto"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게임 다운로드</a:t>
            </a:r>
          </a:p>
        </p:txBody>
      </p:sp>
      <p:sp>
        <p:nvSpPr>
          <p:cNvPr id="338435" name="Rectangle 515"/>
          <p:cNvSpPr>
            <a:spLocks noChangeArrowheads="1"/>
          </p:cNvSpPr>
          <p:nvPr/>
        </p:nvSpPr>
        <p:spPr bwMode="auto"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초보자 가이드</a:t>
            </a:r>
          </a:p>
        </p:txBody>
      </p:sp>
      <p:sp>
        <p:nvSpPr>
          <p:cNvPr id="338436" name="Rectangle 516"/>
          <p:cNvSpPr>
            <a:spLocks noChangeArrowheads="1"/>
          </p:cNvSpPr>
          <p:nvPr/>
        </p:nvSpPr>
        <p:spPr bwMode="auto"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자주하는 질문</a:t>
            </a:r>
          </a:p>
        </p:txBody>
      </p:sp>
      <p:sp>
        <p:nvSpPr>
          <p:cNvPr id="338437" name="Rectangle 517"/>
          <p:cNvSpPr>
            <a:spLocks noChangeArrowheads="1"/>
          </p:cNvSpPr>
          <p:nvPr/>
        </p:nvSpPr>
        <p:spPr bwMode="auto"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en-US" altLang="ko-KR" sz="800"/>
              <a:t>1:1 </a:t>
            </a:r>
            <a:r>
              <a:rPr lang="ko-KR" altLang="en-US" sz="800"/>
              <a:t>문의</a:t>
            </a:r>
            <a:r>
              <a:rPr lang="en-US" altLang="ko-KR" sz="800"/>
              <a:t>&amp;</a:t>
            </a:r>
            <a:r>
              <a:rPr lang="ko-KR" altLang="en-US" sz="800"/>
              <a:t>답변</a:t>
            </a:r>
          </a:p>
        </p:txBody>
      </p:sp>
      <p:sp>
        <p:nvSpPr>
          <p:cNvPr id="338438" name="Rectangle 518"/>
          <p:cNvSpPr>
            <a:spLocks noChangeArrowheads="1"/>
          </p:cNvSpPr>
          <p:nvPr/>
        </p:nvSpPr>
        <p:spPr bwMode="auto">
          <a:xfrm>
            <a:off x="3708400" y="1146175"/>
            <a:ext cx="5111750" cy="1285875"/>
          </a:xfrm>
          <a:prstGeom prst="rect">
            <a:avLst/>
          </a:prstGeom>
          <a:solidFill>
            <a:srgbClr val="F8F8F8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ko-KR" altLang="ko-KR" sz="1000" b="1"/>
          </a:p>
        </p:txBody>
      </p:sp>
      <p:sp>
        <p:nvSpPr>
          <p:cNvPr id="338439" name="Rectangle 519" descr="양방향 사선"/>
          <p:cNvSpPr>
            <a:spLocks noChangeArrowheads="1"/>
          </p:cNvSpPr>
          <p:nvPr/>
        </p:nvSpPr>
        <p:spPr bwMode="auto">
          <a:xfrm>
            <a:off x="4013200" y="1333500"/>
            <a:ext cx="1247775" cy="655638"/>
          </a:xfrm>
          <a:prstGeom prst="rect">
            <a:avLst/>
          </a:prstGeom>
          <a:pattFill prst="divot">
            <a:fgClr>
              <a:srgbClr val="B2B2B2"/>
            </a:fgClr>
            <a:bgClr>
              <a:srgbClr val="FFFFFF"/>
            </a:bgClr>
          </a:patt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ko-KR" altLang="ko-KR" sz="1000" b="1"/>
          </a:p>
        </p:txBody>
      </p:sp>
      <p:sp>
        <p:nvSpPr>
          <p:cNvPr id="338440" name="Rectangle 520" descr="양방향 사선"/>
          <p:cNvSpPr>
            <a:spLocks noChangeArrowheads="1"/>
          </p:cNvSpPr>
          <p:nvPr/>
        </p:nvSpPr>
        <p:spPr bwMode="auto">
          <a:xfrm>
            <a:off x="5381625" y="1339850"/>
            <a:ext cx="1247775" cy="655638"/>
          </a:xfrm>
          <a:prstGeom prst="rect">
            <a:avLst/>
          </a:prstGeom>
          <a:pattFill prst="divot">
            <a:fgClr>
              <a:srgbClr val="B2B2B2"/>
            </a:fgClr>
            <a:bgClr>
              <a:srgbClr val="FFFFFF"/>
            </a:bgClr>
          </a:patt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441" name="Rectangle 521" descr="양방향 사선"/>
          <p:cNvSpPr>
            <a:spLocks noChangeArrowheads="1"/>
          </p:cNvSpPr>
          <p:nvPr/>
        </p:nvSpPr>
        <p:spPr bwMode="auto">
          <a:xfrm>
            <a:off x="6740525" y="1336675"/>
            <a:ext cx="1247775" cy="655638"/>
          </a:xfrm>
          <a:prstGeom prst="rect">
            <a:avLst/>
          </a:prstGeom>
          <a:pattFill prst="divot">
            <a:fgClr>
              <a:srgbClr val="B2B2B2"/>
            </a:fgClr>
            <a:bgClr>
              <a:srgbClr val="FFFFFF"/>
            </a:bgClr>
          </a:patt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442" name="Text Box 522" descr="양방향 사선"/>
          <p:cNvSpPr txBox="1">
            <a:spLocks noChangeArrowheads="1"/>
          </p:cNvSpPr>
          <p:nvPr/>
        </p:nvSpPr>
        <p:spPr bwMode="auto">
          <a:xfrm>
            <a:off x="4087813" y="2030413"/>
            <a:ext cx="11255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900"/>
              <a:t>짱 이쁜 스크린샷</a:t>
            </a:r>
            <a:r>
              <a:rPr lang="en-US" altLang="ko-KR" sz="900"/>
              <a:t>1</a:t>
            </a:r>
          </a:p>
          <a:p>
            <a:pPr>
              <a:spcBef>
                <a:spcPct val="0"/>
              </a:spcBef>
            </a:pPr>
            <a:r>
              <a:rPr lang="en-US" altLang="ko-KR" sz="900"/>
              <a:t>Kitty (200</a:t>
            </a:r>
            <a:r>
              <a:rPr lang="ko-KR" altLang="en-US" sz="900"/>
              <a:t>점</a:t>
            </a:r>
            <a:r>
              <a:rPr lang="en-US" altLang="ko-KR" sz="900"/>
              <a:t>)</a:t>
            </a:r>
          </a:p>
        </p:txBody>
      </p:sp>
      <p:sp>
        <p:nvSpPr>
          <p:cNvPr id="338443" name="Text Box 523" descr="양방향 사선"/>
          <p:cNvSpPr txBox="1">
            <a:spLocks noChangeArrowheads="1"/>
          </p:cNvSpPr>
          <p:nvPr/>
        </p:nvSpPr>
        <p:spPr bwMode="auto">
          <a:xfrm>
            <a:off x="5494338" y="2046288"/>
            <a:ext cx="11255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900"/>
              <a:t>짱 이쁜 스크린샷</a:t>
            </a:r>
            <a:r>
              <a:rPr lang="en-US" altLang="ko-KR" sz="900"/>
              <a:t>1</a:t>
            </a:r>
          </a:p>
          <a:p>
            <a:pPr>
              <a:spcBef>
                <a:spcPct val="0"/>
              </a:spcBef>
            </a:pPr>
            <a:r>
              <a:rPr lang="en-US" altLang="ko-KR" sz="900"/>
              <a:t>sitty (100</a:t>
            </a:r>
            <a:r>
              <a:rPr lang="ko-KR" altLang="en-US" sz="900"/>
              <a:t>점</a:t>
            </a:r>
            <a:r>
              <a:rPr lang="en-US" altLang="ko-KR" sz="900"/>
              <a:t>)</a:t>
            </a:r>
          </a:p>
        </p:txBody>
      </p:sp>
      <p:sp>
        <p:nvSpPr>
          <p:cNvPr id="338444" name="Text Box 524" descr="양방향 사선"/>
          <p:cNvSpPr txBox="1">
            <a:spLocks noChangeArrowheads="1"/>
          </p:cNvSpPr>
          <p:nvPr/>
        </p:nvSpPr>
        <p:spPr bwMode="auto">
          <a:xfrm>
            <a:off x="6843713" y="2043113"/>
            <a:ext cx="11255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900"/>
              <a:t>짱 이쁜 스크린샷</a:t>
            </a:r>
            <a:r>
              <a:rPr lang="en-US" altLang="ko-KR" sz="900"/>
              <a:t>1</a:t>
            </a:r>
          </a:p>
          <a:p>
            <a:pPr>
              <a:spcBef>
                <a:spcPct val="0"/>
              </a:spcBef>
            </a:pPr>
            <a:r>
              <a:rPr lang="en-US" altLang="ko-KR" sz="900"/>
              <a:t>asnc (50</a:t>
            </a:r>
            <a:r>
              <a:rPr lang="ko-KR" altLang="en-US" sz="900"/>
              <a:t>점</a:t>
            </a:r>
            <a:r>
              <a:rPr lang="en-US" altLang="ko-KR" sz="900"/>
              <a:t>)</a:t>
            </a:r>
          </a:p>
        </p:txBody>
      </p:sp>
      <p:sp>
        <p:nvSpPr>
          <p:cNvPr id="338446" name="Rectangle 526"/>
          <p:cNvSpPr>
            <a:spLocks noChangeArrowheads="1"/>
          </p:cNvSpPr>
          <p:nvPr/>
        </p:nvSpPr>
        <p:spPr bwMode="auto">
          <a:xfrm>
            <a:off x="7524750" y="2565400"/>
            <a:ext cx="1143000" cy="238125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900"/>
              <a:t>스크린샷 등록하기</a:t>
            </a:r>
          </a:p>
        </p:txBody>
      </p:sp>
      <p:sp>
        <p:nvSpPr>
          <p:cNvPr id="338447" name="AutoShape 527"/>
          <p:cNvSpPr>
            <a:spLocks noChangeArrowheads="1"/>
          </p:cNvSpPr>
          <p:nvPr/>
        </p:nvSpPr>
        <p:spPr bwMode="auto">
          <a:xfrm>
            <a:off x="4013200" y="1341438"/>
            <a:ext cx="271463" cy="219075"/>
          </a:xfrm>
          <a:prstGeom prst="sun">
            <a:avLst>
              <a:gd name="adj" fmla="val 25000"/>
            </a:avLst>
          </a:prstGeom>
          <a:solidFill>
            <a:srgbClr val="FF6600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448" name="Text Box 528" descr="양방향 사선"/>
          <p:cNvSpPr txBox="1">
            <a:spLocks noChangeArrowheads="1"/>
          </p:cNvSpPr>
          <p:nvPr/>
        </p:nvSpPr>
        <p:spPr bwMode="auto">
          <a:xfrm>
            <a:off x="4416425" y="1141413"/>
            <a:ext cx="47783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900"/>
              <a:t>[1</a:t>
            </a:r>
            <a:r>
              <a:rPr lang="ko-KR" altLang="en-US" sz="900"/>
              <a:t>위</a:t>
            </a:r>
            <a:r>
              <a:rPr lang="en-US" altLang="ko-KR" sz="900"/>
              <a:t>]</a:t>
            </a:r>
          </a:p>
        </p:txBody>
      </p:sp>
      <p:sp>
        <p:nvSpPr>
          <p:cNvPr id="338449" name="Text Box 529" descr="양방향 사선"/>
          <p:cNvSpPr txBox="1">
            <a:spLocks noChangeArrowheads="1"/>
          </p:cNvSpPr>
          <p:nvPr/>
        </p:nvSpPr>
        <p:spPr bwMode="auto">
          <a:xfrm>
            <a:off x="5832475" y="1128713"/>
            <a:ext cx="47783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900"/>
              <a:t>[2</a:t>
            </a:r>
            <a:r>
              <a:rPr lang="ko-KR" altLang="en-US" sz="900"/>
              <a:t>위</a:t>
            </a:r>
            <a:r>
              <a:rPr lang="en-US" altLang="ko-KR" sz="900"/>
              <a:t>]</a:t>
            </a:r>
          </a:p>
        </p:txBody>
      </p:sp>
      <p:sp>
        <p:nvSpPr>
          <p:cNvPr id="338450" name="Text Box 530" descr="양방향 사선"/>
          <p:cNvSpPr txBox="1">
            <a:spLocks noChangeArrowheads="1"/>
          </p:cNvSpPr>
          <p:nvPr/>
        </p:nvSpPr>
        <p:spPr bwMode="auto">
          <a:xfrm>
            <a:off x="7172325" y="1125538"/>
            <a:ext cx="47783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900"/>
              <a:t>[3</a:t>
            </a:r>
            <a:r>
              <a:rPr lang="ko-KR" altLang="en-US" sz="900"/>
              <a:t>위</a:t>
            </a:r>
            <a:r>
              <a:rPr lang="en-US" altLang="ko-KR" sz="900"/>
              <a:t>]</a:t>
            </a:r>
          </a:p>
        </p:txBody>
      </p:sp>
      <p:sp>
        <p:nvSpPr>
          <p:cNvPr id="338451" name="Rectangle 531"/>
          <p:cNvSpPr>
            <a:spLocks noChangeArrowheads="1"/>
          </p:cNvSpPr>
          <p:nvPr/>
        </p:nvSpPr>
        <p:spPr bwMode="auto">
          <a:xfrm>
            <a:off x="3851275" y="2586038"/>
            <a:ext cx="8636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452" name="Rectangle 532"/>
          <p:cNvSpPr>
            <a:spLocks noChangeArrowheads="1"/>
          </p:cNvSpPr>
          <p:nvPr/>
        </p:nvSpPr>
        <p:spPr bwMode="auto">
          <a:xfrm>
            <a:off x="4786313" y="2586038"/>
            <a:ext cx="2016125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453" name="Rectangle 533"/>
          <p:cNvSpPr>
            <a:spLocks noChangeArrowheads="1"/>
          </p:cNvSpPr>
          <p:nvPr/>
        </p:nvSpPr>
        <p:spPr bwMode="auto">
          <a:xfrm>
            <a:off x="6875463" y="2586038"/>
            <a:ext cx="5762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454" name="Text Box 534"/>
          <p:cNvSpPr txBox="1">
            <a:spLocks noChangeArrowheads="1"/>
          </p:cNvSpPr>
          <p:nvPr/>
        </p:nvSpPr>
        <p:spPr bwMode="auto">
          <a:xfrm>
            <a:off x="3851275" y="2860675"/>
            <a:ext cx="79533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ko-KR" sz="900"/>
              <a:t> </a:t>
            </a:r>
            <a:r>
              <a:rPr lang="ko-KR" altLang="en-US" sz="900"/>
              <a:t>제목</a:t>
            </a:r>
            <a:r>
              <a:rPr lang="en-US" altLang="ko-KR" sz="900"/>
              <a:t>, </a:t>
            </a:r>
            <a:r>
              <a:rPr lang="ko-KR" altLang="en-US" sz="900"/>
              <a:t>본문</a:t>
            </a:r>
          </a:p>
        </p:txBody>
      </p:sp>
      <p:sp>
        <p:nvSpPr>
          <p:cNvPr id="338455" name="Text Box 535"/>
          <p:cNvSpPr txBox="1">
            <a:spLocks noChangeArrowheads="1"/>
          </p:cNvSpPr>
          <p:nvPr/>
        </p:nvSpPr>
        <p:spPr bwMode="auto">
          <a:xfrm>
            <a:off x="6948488" y="2573338"/>
            <a:ext cx="412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900"/>
              <a:t>검색</a:t>
            </a:r>
          </a:p>
        </p:txBody>
      </p:sp>
      <p:pic>
        <p:nvPicPr>
          <p:cNvPr id="338456" name="Picture 536" descr="combo_box_bt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2586038"/>
            <a:ext cx="2016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458" name="Rectangle 538"/>
          <p:cNvSpPr>
            <a:spLocks noChangeArrowheads="1"/>
          </p:cNvSpPr>
          <p:nvPr/>
        </p:nvSpPr>
        <p:spPr bwMode="auto">
          <a:xfrm>
            <a:off x="3795713" y="3300413"/>
            <a:ext cx="4808537" cy="2352675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459" name="Rectangle 539" descr="양방향 사선"/>
          <p:cNvSpPr>
            <a:spLocks noChangeArrowheads="1"/>
          </p:cNvSpPr>
          <p:nvPr/>
        </p:nvSpPr>
        <p:spPr bwMode="auto">
          <a:xfrm>
            <a:off x="3992563" y="3382963"/>
            <a:ext cx="1247775" cy="619125"/>
          </a:xfrm>
          <a:prstGeom prst="rect">
            <a:avLst/>
          </a:prstGeom>
          <a:pattFill prst="divot">
            <a:fgClr>
              <a:srgbClr val="B2B2B2"/>
            </a:fgClr>
            <a:bgClr>
              <a:srgbClr val="FFFFFF"/>
            </a:bgClr>
          </a:patt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460" name="Rectangle 540" descr="양방향 사선"/>
          <p:cNvSpPr>
            <a:spLocks noChangeArrowheads="1"/>
          </p:cNvSpPr>
          <p:nvPr/>
        </p:nvSpPr>
        <p:spPr bwMode="auto">
          <a:xfrm>
            <a:off x="5494338" y="3370263"/>
            <a:ext cx="1247775" cy="619125"/>
          </a:xfrm>
          <a:prstGeom prst="rect">
            <a:avLst/>
          </a:prstGeom>
          <a:pattFill prst="divot">
            <a:fgClr>
              <a:srgbClr val="B2B2B2"/>
            </a:fgClr>
            <a:bgClr>
              <a:srgbClr val="FFFFFF"/>
            </a:bgClr>
          </a:patt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461" name="Rectangle 541" descr="양방향 사선"/>
          <p:cNvSpPr>
            <a:spLocks noChangeArrowheads="1"/>
          </p:cNvSpPr>
          <p:nvPr/>
        </p:nvSpPr>
        <p:spPr bwMode="auto">
          <a:xfrm>
            <a:off x="7005638" y="3357563"/>
            <a:ext cx="1247775" cy="619125"/>
          </a:xfrm>
          <a:prstGeom prst="rect">
            <a:avLst/>
          </a:prstGeom>
          <a:pattFill prst="divot">
            <a:fgClr>
              <a:srgbClr val="B2B2B2"/>
            </a:fgClr>
            <a:bgClr>
              <a:srgbClr val="FFFFFF"/>
            </a:bgClr>
          </a:patt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462" name="Text Box 542" descr="양방향 사선"/>
          <p:cNvSpPr txBox="1">
            <a:spLocks noChangeArrowheads="1"/>
          </p:cNvSpPr>
          <p:nvPr/>
        </p:nvSpPr>
        <p:spPr bwMode="auto">
          <a:xfrm>
            <a:off x="3990975" y="4010025"/>
            <a:ext cx="134302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900"/>
              <a:t>2006/06/22</a:t>
            </a:r>
          </a:p>
          <a:p>
            <a:pPr>
              <a:spcBef>
                <a:spcPct val="0"/>
              </a:spcBef>
            </a:pPr>
            <a:r>
              <a:rPr lang="ko-KR" altLang="en-US" sz="900"/>
              <a:t>짱 이쁜 스크린샷</a:t>
            </a:r>
            <a:r>
              <a:rPr lang="en-US" altLang="ko-KR" sz="900"/>
              <a:t>1 [4]</a:t>
            </a:r>
          </a:p>
          <a:p>
            <a:pPr>
              <a:spcBef>
                <a:spcPct val="0"/>
              </a:spcBef>
            </a:pPr>
            <a:r>
              <a:rPr lang="en-US" altLang="ko-KR" sz="900"/>
              <a:t>Kitty (200</a:t>
            </a:r>
            <a:r>
              <a:rPr lang="ko-KR" altLang="en-US" sz="900"/>
              <a:t>점</a:t>
            </a:r>
            <a:r>
              <a:rPr lang="en-US" altLang="ko-KR" sz="900"/>
              <a:t>)</a:t>
            </a:r>
          </a:p>
        </p:txBody>
      </p:sp>
      <p:sp>
        <p:nvSpPr>
          <p:cNvPr id="338463" name="Text Box 543" descr="양방향 사선"/>
          <p:cNvSpPr txBox="1">
            <a:spLocks noChangeArrowheads="1"/>
          </p:cNvSpPr>
          <p:nvPr/>
        </p:nvSpPr>
        <p:spPr bwMode="auto">
          <a:xfrm>
            <a:off x="5578475" y="4006850"/>
            <a:ext cx="1277938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900"/>
              <a:t>2006/06/20</a:t>
            </a:r>
          </a:p>
          <a:p>
            <a:pPr>
              <a:spcBef>
                <a:spcPct val="0"/>
              </a:spcBef>
            </a:pPr>
            <a:r>
              <a:rPr lang="ko-KR" altLang="en-US" sz="900"/>
              <a:t>짱 이쁜 스크린샷 </a:t>
            </a:r>
            <a:r>
              <a:rPr lang="en-US" altLang="ko-KR" sz="900"/>
              <a:t>[5]</a:t>
            </a:r>
          </a:p>
          <a:p>
            <a:pPr>
              <a:spcBef>
                <a:spcPct val="0"/>
              </a:spcBef>
            </a:pPr>
            <a:r>
              <a:rPr lang="en-US" altLang="ko-KR" sz="900"/>
              <a:t>sitty (100</a:t>
            </a:r>
            <a:r>
              <a:rPr lang="ko-KR" altLang="en-US" sz="900"/>
              <a:t>점</a:t>
            </a:r>
            <a:r>
              <a:rPr lang="en-US" altLang="ko-KR" sz="900"/>
              <a:t>)</a:t>
            </a:r>
          </a:p>
        </p:txBody>
      </p:sp>
      <p:sp>
        <p:nvSpPr>
          <p:cNvPr id="338464" name="Text Box 544" descr="양방향 사선"/>
          <p:cNvSpPr txBox="1">
            <a:spLocks noChangeArrowheads="1"/>
          </p:cNvSpPr>
          <p:nvPr/>
        </p:nvSpPr>
        <p:spPr bwMode="auto">
          <a:xfrm>
            <a:off x="7080250" y="3994150"/>
            <a:ext cx="1277938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900"/>
              <a:t>2006/06/19</a:t>
            </a:r>
          </a:p>
          <a:p>
            <a:pPr>
              <a:spcBef>
                <a:spcPct val="0"/>
              </a:spcBef>
            </a:pPr>
            <a:r>
              <a:rPr lang="ko-KR" altLang="en-US" sz="900"/>
              <a:t>짱 이쁜 스크린샷 </a:t>
            </a:r>
            <a:r>
              <a:rPr lang="en-US" altLang="ko-KR" sz="900"/>
              <a:t>[6]</a:t>
            </a:r>
          </a:p>
          <a:p>
            <a:pPr>
              <a:spcBef>
                <a:spcPct val="0"/>
              </a:spcBef>
            </a:pPr>
            <a:r>
              <a:rPr lang="en-US" altLang="ko-KR" sz="900"/>
              <a:t>asnc (50</a:t>
            </a:r>
            <a:r>
              <a:rPr lang="ko-KR" altLang="en-US" sz="900"/>
              <a:t>점</a:t>
            </a:r>
            <a:r>
              <a:rPr lang="en-US" altLang="ko-KR" sz="900"/>
              <a:t>)</a:t>
            </a:r>
          </a:p>
        </p:txBody>
      </p:sp>
      <p:sp>
        <p:nvSpPr>
          <p:cNvPr id="338465" name="Rectangle 545" descr="양방향 사선"/>
          <p:cNvSpPr>
            <a:spLocks noChangeArrowheads="1"/>
          </p:cNvSpPr>
          <p:nvPr/>
        </p:nvSpPr>
        <p:spPr bwMode="auto">
          <a:xfrm>
            <a:off x="4008438" y="4541838"/>
            <a:ext cx="1247775" cy="619125"/>
          </a:xfrm>
          <a:prstGeom prst="rect">
            <a:avLst/>
          </a:prstGeom>
          <a:pattFill prst="divot">
            <a:fgClr>
              <a:srgbClr val="B2B2B2"/>
            </a:fgClr>
            <a:bgClr>
              <a:srgbClr val="FFFFFF"/>
            </a:bgClr>
          </a:patt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466" name="Rectangle 546" descr="양방향 사선"/>
          <p:cNvSpPr>
            <a:spLocks noChangeArrowheads="1"/>
          </p:cNvSpPr>
          <p:nvPr/>
        </p:nvSpPr>
        <p:spPr bwMode="auto">
          <a:xfrm>
            <a:off x="5510213" y="4529138"/>
            <a:ext cx="1247775" cy="619125"/>
          </a:xfrm>
          <a:prstGeom prst="rect">
            <a:avLst/>
          </a:prstGeom>
          <a:pattFill prst="divot">
            <a:fgClr>
              <a:srgbClr val="B2B2B2"/>
            </a:fgClr>
            <a:bgClr>
              <a:srgbClr val="FFFFFF"/>
            </a:bgClr>
          </a:patt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467" name="Rectangle 547" descr="양방향 사선"/>
          <p:cNvSpPr>
            <a:spLocks noChangeArrowheads="1"/>
          </p:cNvSpPr>
          <p:nvPr/>
        </p:nvSpPr>
        <p:spPr bwMode="auto">
          <a:xfrm>
            <a:off x="7021513" y="4516438"/>
            <a:ext cx="1247775" cy="619125"/>
          </a:xfrm>
          <a:prstGeom prst="rect">
            <a:avLst/>
          </a:prstGeom>
          <a:pattFill prst="divot">
            <a:fgClr>
              <a:srgbClr val="B2B2B2"/>
            </a:fgClr>
            <a:bgClr>
              <a:srgbClr val="FFFFFF"/>
            </a:bgClr>
          </a:patt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468" name="Text Box 548" descr="양방향 사선"/>
          <p:cNvSpPr txBox="1">
            <a:spLocks noChangeArrowheads="1"/>
          </p:cNvSpPr>
          <p:nvPr/>
        </p:nvSpPr>
        <p:spPr bwMode="auto">
          <a:xfrm>
            <a:off x="4054475" y="5159375"/>
            <a:ext cx="1277938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900"/>
              <a:t>2006/06/18</a:t>
            </a:r>
          </a:p>
          <a:p>
            <a:pPr>
              <a:spcBef>
                <a:spcPct val="0"/>
              </a:spcBef>
            </a:pPr>
            <a:r>
              <a:rPr lang="ko-KR" altLang="en-US" sz="900"/>
              <a:t>짱 이쁜 스크린샷 </a:t>
            </a:r>
            <a:r>
              <a:rPr lang="en-US" altLang="ko-KR" sz="900"/>
              <a:t>[4]</a:t>
            </a:r>
          </a:p>
          <a:p>
            <a:pPr>
              <a:spcBef>
                <a:spcPct val="0"/>
              </a:spcBef>
            </a:pPr>
            <a:r>
              <a:rPr lang="en-US" altLang="ko-KR" sz="900"/>
              <a:t>Kitty (200</a:t>
            </a:r>
            <a:r>
              <a:rPr lang="ko-KR" altLang="en-US" sz="900"/>
              <a:t>점</a:t>
            </a:r>
            <a:r>
              <a:rPr lang="en-US" altLang="ko-KR" sz="900"/>
              <a:t>)</a:t>
            </a:r>
          </a:p>
        </p:txBody>
      </p:sp>
      <p:sp>
        <p:nvSpPr>
          <p:cNvPr id="338469" name="Text Box 549" descr="양방향 사선"/>
          <p:cNvSpPr txBox="1">
            <a:spLocks noChangeArrowheads="1"/>
          </p:cNvSpPr>
          <p:nvPr/>
        </p:nvSpPr>
        <p:spPr bwMode="auto">
          <a:xfrm>
            <a:off x="5594350" y="5156200"/>
            <a:ext cx="1277938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900"/>
              <a:t>2006/06/18</a:t>
            </a:r>
          </a:p>
          <a:p>
            <a:pPr>
              <a:spcBef>
                <a:spcPct val="0"/>
              </a:spcBef>
            </a:pPr>
            <a:r>
              <a:rPr lang="ko-KR" altLang="en-US" sz="900"/>
              <a:t>짱 이쁜 스크린샷 </a:t>
            </a:r>
            <a:r>
              <a:rPr lang="en-US" altLang="ko-KR" sz="900"/>
              <a:t>[3]</a:t>
            </a:r>
          </a:p>
          <a:p>
            <a:pPr>
              <a:spcBef>
                <a:spcPct val="0"/>
              </a:spcBef>
            </a:pPr>
            <a:r>
              <a:rPr lang="en-US" altLang="ko-KR" sz="900"/>
              <a:t>sitty (100</a:t>
            </a:r>
            <a:r>
              <a:rPr lang="ko-KR" altLang="en-US" sz="900"/>
              <a:t>점</a:t>
            </a:r>
            <a:r>
              <a:rPr lang="en-US" altLang="ko-KR" sz="900"/>
              <a:t>)</a:t>
            </a:r>
          </a:p>
        </p:txBody>
      </p:sp>
      <p:sp>
        <p:nvSpPr>
          <p:cNvPr id="338470" name="Text Box 550" descr="양방향 사선"/>
          <p:cNvSpPr txBox="1">
            <a:spLocks noChangeArrowheads="1"/>
          </p:cNvSpPr>
          <p:nvPr/>
        </p:nvSpPr>
        <p:spPr bwMode="auto">
          <a:xfrm>
            <a:off x="7067550" y="5143500"/>
            <a:ext cx="1277938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900"/>
              <a:t>2006/06/17</a:t>
            </a:r>
          </a:p>
          <a:p>
            <a:pPr>
              <a:spcBef>
                <a:spcPct val="0"/>
              </a:spcBef>
            </a:pPr>
            <a:r>
              <a:rPr lang="ko-KR" altLang="en-US" sz="900"/>
              <a:t>짱 이쁜 스크린샷 </a:t>
            </a:r>
            <a:r>
              <a:rPr lang="en-US" altLang="ko-KR" sz="900"/>
              <a:t>[6]</a:t>
            </a:r>
          </a:p>
          <a:p>
            <a:pPr>
              <a:spcBef>
                <a:spcPct val="0"/>
              </a:spcBef>
            </a:pPr>
            <a:r>
              <a:rPr lang="en-US" altLang="ko-KR" sz="900"/>
              <a:t>asnc (50</a:t>
            </a:r>
            <a:r>
              <a:rPr lang="ko-KR" altLang="en-US" sz="900"/>
              <a:t>점</a:t>
            </a:r>
            <a:r>
              <a:rPr lang="en-US" altLang="ko-KR" sz="900"/>
              <a:t>)</a:t>
            </a:r>
          </a:p>
        </p:txBody>
      </p:sp>
      <p:sp>
        <p:nvSpPr>
          <p:cNvPr id="338471" name="AutoShape 551"/>
          <p:cNvSpPr>
            <a:spLocks noChangeArrowheads="1"/>
          </p:cNvSpPr>
          <p:nvPr/>
        </p:nvSpPr>
        <p:spPr bwMode="auto">
          <a:xfrm>
            <a:off x="5453063" y="1341438"/>
            <a:ext cx="271462" cy="219075"/>
          </a:xfrm>
          <a:prstGeom prst="sun">
            <a:avLst>
              <a:gd name="adj" fmla="val 25000"/>
            </a:avLst>
          </a:prstGeom>
          <a:solidFill>
            <a:srgbClr val="FF6600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472" name="AutoShape 552"/>
          <p:cNvSpPr>
            <a:spLocks noChangeArrowheads="1"/>
          </p:cNvSpPr>
          <p:nvPr/>
        </p:nvSpPr>
        <p:spPr bwMode="auto">
          <a:xfrm>
            <a:off x="6804025" y="1341438"/>
            <a:ext cx="271463" cy="219075"/>
          </a:xfrm>
          <a:prstGeom prst="sun">
            <a:avLst>
              <a:gd name="adj" fmla="val 25000"/>
            </a:avLst>
          </a:prstGeom>
          <a:solidFill>
            <a:srgbClr val="FF6600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473" name="Text Box 553"/>
          <p:cNvSpPr txBox="1">
            <a:spLocks noChangeArrowheads="1"/>
          </p:cNvSpPr>
          <p:nvPr/>
        </p:nvSpPr>
        <p:spPr bwMode="auto">
          <a:xfrm>
            <a:off x="7902575" y="2084388"/>
            <a:ext cx="1062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en-US" altLang="ko-KR" sz="800">
                <a:solidFill>
                  <a:srgbClr val="CC3300"/>
                </a:solidFill>
              </a:rPr>
              <a:t># </a:t>
            </a:r>
            <a:r>
              <a:rPr lang="ko-KR" altLang="en-US" sz="800">
                <a:solidFill>
                  <a:srgbClr val="CC3300"/>
                </a:solidFill>
              </a:rPr>
              <a:t>메인 개수에 따라서</a:t>
            </a:r>
            <a:br>
              <a:rPr lang="ko-KR" altLang="en-US" sz="800">
                <a:solidFill>
                  <a:srgbClr val="CC3300"/>
                </a:solidFill>
              </a:rPr>
            </a:br>
            <a:r>
              <a:rPr lang="ko-KR" altLang="en-US" sz="800">
                <a:solidFill>
                  <a:srgbClr val="CC3300"/>
                </a:solidFill>
              </a:rPr>
              <a:t>  베스트  스샷 결정</a:t>
            </a:r>
          </a:p>
        </p:txBody>
      </p:sp>
    </p:spTree>
    <p:extLst>
      <p:ext uri="{BB962C8B-B14F-4D97-AF65-F5344CB8AC3E}">
        <p14:creationId xmlns:p14="http://schemas.microsoft.com/office/powerpoint/2010/main" val="157828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r>
              <a:rPr lang="en-US" altLang="ko-KR" sz="900"/>
              <a:t>/ </a:t>
            </a:r>
            <a:r>
              <a:rPr lang="ko-KR" altLang="en-US" sz="900"/>
              <a:t>커뮤니티 </a:t>
            </a:r>
            <a:r>
              <a:rPr lang="en-US" altLang="ko-KR" sz="900"/>
              <a:t>&gt; </a:t>
            </a:r>
            <a:r>
              <a:rPr lang="ko-KR" altLang="en-US" sz="900"/>
              <a:t>베타테스터 게시판</a:t>
            </a:r>
          </a:p>
        </p:txBody>
      </p:sp>
      <p:sp>
        <p:nvSpPr>
          <p:cNvPr id="338947" name="Text Box 3" descr="양방향 사선"/>
          <p:cNvSpPr txBox="1">
            <a:spLocks noChangeArrowheads="1"/>
          </p:cNvSpPr>
          <p:nvPr/>
        </p:nvSpPr>
        <p:spPr bwMode="auto">
          <a:xfrm>
            <a:off x="3563938" y="476250"/>
            <a:ext cx="1800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1000" b="1"/>
              <a:t>스크린샷 게시판</a:t>
            </a:r>
          </a:p>
        </p:txBody>
      </p:sp>
      <p:sp>
        <p:nvSpPr>
          <p:cNvPr id="338948" name="Text Box 4" descr="양방향 사선"/>
          <p:cNvSpPr txBox="1">
            <a:spLocks noChangeArrowheads="1"/>
          </p:cNvSpPr>
          <p:nvPr/>
        </p:nvSpPr>
        <p:spPr bwMode="auto">
          <a:xfrm>
            <a:off x="3687763" y="831850"/>
            <a:ext cx="50609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800"/>
              <a:t>16Pounds</a:t>
            </a:r>
            <a:r>
              <a:rPr lang="ko-KR" altLang="en-US" sz="800"/>
              <a:t>의 놓칠 수 없는 짜릿한 순간의 장면을 찾아라</a:t>
            </a:r>
            <a:r>
              <a:rPr lang="en-US" altLang="ko-KR" sz="800"/>
              <a:t>!</a:t>
            </a:r>
          </a:p>
          <a:p>
            <a:r>
              <a:rPr lang="ko-KR" altLang="en-US" sz="800"/>
              <a:t>멋진 스크린샷을 올려주세요</a:t>
            </a:r>
            <a:r>
              <a:rPr lang="en-US" altLang="ko-KR" sz="800"/>
              <a:t>. 16Pounds</a:t>
            </a:r>
            <a:r>
              <a:rPr lang="ko-KR" altLang="en-US" sz="800"/>
              <a:t>에선 당신이 주인공입니다</a:t>
            </a:r>
            <a:r>
              <a:rPr lang="en-US" altLang="ko-KR" sz="800"/>
              <a:t>.</a:t>
            </a:r>
          </a:p>
        </p:txBody>
      </p:sp>
      <p:sp>
        <p:nvSpPr>
          <p:cNvPr id="338949" name="Text Box 5" descr="양방향 사선"/>
          <p:cNvSpPr txBox="1">
            <a:spLocks noChangeArrowheads="1"/>
          </p:cNvSpPr>
          <p:nvPr/>
        </p:nvSpPr>
        <p:spPr bwMode="auto">
          <a:xfrm>
            <a:off x="6872288" y="1341438"/>
            <a:ext cx="20923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900">
                <a:solidFill>
                  <a:srgbClr val="339966"/>
                </a:solidFill>
              </a:rPr>
              <a:t>Home &gt; </a:t>
            </a:r>
            <a:r>
              <a:rPr lang="ko-KR" altLang="en-US" sz="900">
                <a:solidFill>
                  <a:srgbClr val="339966"/>
                </a:solidFill>
              </a:rPr>
              <a:t>커뮤니티 </a:t>
            </a:r>
            <a:r>
              <a:rPr lang="en-US" altLang="ko-KR" sz="900">
                <a:solidFill>
                  <a:srgbClr val="339966"/>
                </a:solidFill>
              </a:rPr>
              <a:t>&gt; </a:t>
            </a:r>
            <a:r>
              <a:rPr lang="ko-KR" altLang="en-US" sz="900">
                <a:solidFill>
                  <a:srgbClr val="339966"/>
                </a:solidFill>
              </a:rPr>
              <a:t>스크린샷 게시판</a:t>
            </a:r>
          </a:p>
        </p:txBody>
      </p:sp>
      <p:sp>
        <p:nvSpPr>
          <p:cNvPr id="338950" name="Rectangle 6"/>
          <p:cNvSpPr>
            <a:spLocks noChangeArrowheads="1"/>
          </p:cNvSpPr>
          <p:nvPr/>
        </p:nvSpPr>
        <p:spPr bwMode="auto">
          <a:xfrm>
            <a:off x="3635375" y="765175"/>
            <a:ext cx="5184775" cy="503238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338951" name="Rectangle 7"/>
          <p:cNvSpPr>
            <a:spLocks noChangeArrowheads="1"/>
          </p:cNvSpPr>
          <p:nvPr/>
        </p:nvSpPr>
        <p:spPr bwMode="auto">
          <a:xfrm>
            <a:off x="73025" y="2133600"/>
            <a:ext cx="241141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pPr marL="342900" indent="-342900"/>
            <a:endParaRPr lang="ko-KR" altLang="ko-KR" sz="800"/>
          </a:p>
        </p:txBody>
      </p:sp>
      <p:graphicFrame>
        <p:nvGraphicFramePr>
          <p:cNvPr id="338952" name="Group 8"/>
          <p:cNvGraphicFramePr>
            <a:graphicFrameLocks noGrp="1"/>
          </p:cNvGraphicFramePr>
          <p:nvPr/>
        </p:nvGraphicFramePr>
        <p:xfrm>
          <a:off x="2484438" y="692150"/>
          <a:ext cx="1079500" cy="1425768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커뮤니티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자유게시판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베타테스터</a:t>
                      </a:r>
                      <a:b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게시판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스크린샷 게시판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설문조사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9018" name="Rectangle 74"/>
          <p:cNvSpPr>
            <a:spLocks noChangeArrowheads="1"/>
          </p:cNvSpPr>
          <p:nvPr/>
        </p:nvSpPr>
        <p:spPr bwMode="auto">
          <a:xfrm>
            <a:off x="34925" y="2133600"/>
            <a:ext cx="2357438" cy="159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r>
              <a:rPr lang="ko-KR" altLang="en-US" sz="900" b="1"/>
              <a:t>배타 테스터 상세 페이지</a:t>
            </a:r>
            <a:br>
              <a:rPr lang="ko-KR" altLang="en-US" sz="900" b="1"/>
            </a:br>
            <a:r>
              <a:rPr lang="ko-KR" altLang="en-US" sz="900" b="1"/>
              <a:t/>
            </a:r>
            <a:br>
              <a:rPr lang="ko-KR" altLang="en-US" sz="900" b="1"/>
            </a:br>
            <a:r>
              <a:rPr lang="en-US" altLang="ko-KR" sz="900" b="1"/>
              <a:t>- </a:t>
            </a:r>
            <a:r>
              <a:rPr lang="ko-KR" altLang="en-US" sz="900"/>
              <a:t>각 테이블 항목으로 제목</a:t>
            </a:r>
            <a:r>
              <a:rPr lang="en-US" altLang="ko-KR" sz="900"/>
              <a:t>, </a:t>
            </a:r>
            <a:r>
              <a:rPr lang="ko-KR" altLang="en-US" sz="900"/>
              <a:t>작성자</a:t>
            </a:r>
            <a:r>
              <a:rPr lang="en-US" altLang="ko-KR" sz="900"/>
              <a:t>,</a:t>
            </a:r>
            <a:r>
              <a:rPr lang="ko-KR" altLang="en-US" sz="900"/>
              <a:t>첨부파일</a:t>
            </a:r>
            <a:r>
              <a:rPr lang="en-US" altLang="ko-KR" sz="900"/>
              <a:t>, </a:t>
            </a:r>
            <a:br>
              <a:rPr lang="en-US" altLang="ko-KR" sz="900"/>
            </a:br>
            <a:r>
              <a:rPr lang="en-US" altLang="ko-KR" sz="900"/>
              <a:t>  </a:t>
            </a:r>
            <a:r>
              <a:rPr lang="ko-KR" altLang="en-US" sz="900"/>
              <a:t>내용으로 제시 </a:t>
            </a:r>
            <a:br>
              <a:rPr lang="ko-KR" altLang="en-US" sz="900"/>
            </a:br>
            <a:endParaRPr lang="ko-KR" altLang="en-US" sz="900"/>
          </a:p>
          <a:p>
            <a:r>
              <a:rPr lang="en-US" altLang="ko-KR" sz="900"/>
              <a:t>- </a:t>
            </a:r>
            <a:r>
              <a:rPr lang="ko-KR" altLang="en-US" sz="900"/>
              <a:t>작성자에는 회원아이디 출력</a:t>
            </a:r>
          </a:p>
          <a:p>
            <a:r>
              <a:rPr lang="ko-KR" altLang="en-US" sz="900"/>
              <a:t/>
            </a:r>
            <a:br>
              <a:rPr lang="ko-KR" altLang="en-US" sz="900"/>
            </a:br>
            <a:r>
              <a:rPr lang="en-US" altLang="ko-KR" sz="900">
                <a:solidFill>
                  <a:srgbClr val="CC3300"/>
                </a:solidFill>
              </a:rPr>
              <a:t>- </a:t>
            </a:r>
            <a:r>
              <a:rPr lang="ko-KR" altLang="en-US" sz="900">
                <a:solidFill>
                  <a:srgbClr val="CC3300"/>
                </a:solidFill>
              </a:rPr>
              <a:t>파일첨부 가능</a:t>
            </a:r>
            <a:br>
              <a:rPr lang="ko-KR" altLang="en-US" sz="900">
                <a:solidFill>
                  <a:srgbClr val="CC3300"/>
                </a:solidFill>
              </a:rPr>
            </a:br>
            <a:r>
              <a:rPr lang="ko-KR" altLang="en-US" sz="900">
                <a:solidFill>
                  <a:srgbClr val="CC3300"/>
                </a:solidFill>
              </a:rPr>
              <a:t>  </a:t>
            </a:r>
            <a:r>
              <a:rPr lang="en-US" altLang="ko-KR" sz="900">
                <a:solidFill>
                  <a:srgbClr val="CC3300"/>
                </a:solidFill>
              </a:rPr>
              <a:t>(</a:t>
            </a:r>
            <a:r>
              <a:rPr lang="ko-KR" altLang="en-US" sz="900">
                <a:solidFill>
                  <a:srgbClr val="CC3300"/>
                </a:solidFill>
              </a:rPr>
              <a:t>최대 </a:t>
            </a:r>
            <a:r>
              <a:rPr lang="en-US" altLang="ko-KR" sz="900">
                <a:solidFill>
                  <a:srgbClr val="CC3300"/>
                </a:solidFill>
              </a:rPr>
              <a:t>1</a:t>
            </a:r>
            <a:r>
              <a:rPr lang="ko-KR" altLang="en-US" sz="900">
                <a:solidFill>
                  <a:srgbClr val="CC3300"/>
                </a:solidFill>
              </a:rPr>
              <a:t>개까지 가능</a:t>
            </a:r>
            <a:r>
              <a:rPr lang="en-US" altLang="ko-KR" sz="900">
                <a:solidFill>
                  <a:srgbClr val="CC3300"/>
                </a:solidFill>
              </a:rPr>
              <a:t>, </a:t>
            </a:r>
            <a:r>
              <a:rPr lang="ko-KR" altLang="en-US" sz="900">
                <a:solidFill>
                  <a:srgbClr val="CC3300"/>
                </a:solidFill>
              </a:rPr>
              <a:t>최대 용량 </a:t>
            </a:r>
            <a:r>
              <a:rPr lang="en-US" altLang="ko-KR" sz="900">
                <a:solidFill>
                  <a:srgbClr val="CC3300"/>
                </a:solidFill>
              </a:rPr>
              <a:t>1.5MB</a:t>
            </a:r>
            <a:r>
              <a:rPr lang="ko-KR" altLang="en-US" sz="900">
                <a:solidFill>
                  <a:srgbClr val="CC3300"/>
                </a:solidFill>
              </a:rPr>
              <a:t>까지</a:t>
            </a:r>
            <a:br>
              <a:rPr lang="ko-KR" altLang="en-US" sz="900">
                <a:solidFill>
                  <a:srgbClr val="CC3300"/>
                </a:solidFill>
              </a:rPr>
            </a:br>
            <a:r>
              <a:rPr lang="ko-KR" altLang="en-US" sz="900">
                <a:solidFill>
                  <a:srgbClr val="CC3300"/>
                </a:solidFill>
              </a:rPr>
              <a:t>   </a:t>
            </a:r>
            <a:r>
              <a:rPr lang="en-US" altLang="ko-KR" sz="900">
                <a:solidFill>
                  <a:srgbClr val="CC3300"/>
                </a:solidFill>
              </a:rPr>
              <a:t>jpg, JPEG, gif, bmp</a:t>
            </a:r>
            <a:r>
              <a:rPr lang="ko-KR" altLang="en-US" sz="900">
                <a:solidFill>
                  <a:srgbClr val="CC3300"/>
                </a:solidFill>
              </a:rPr>
              <a:t>파일만 가능</a:t>
            </a:r>
            <a:r>
              <a:rPr lang="en-US" altLang="ko-KR" sz="900">
                <a:solidFill>
                  <a:srgbClr val="CC3300"/>
                </a:solidFill>
              </a:rPr>
              <a:t>)</a:t>
            </a:r>
            <a:endParaRPr lang="en-US" altLang="ko-KR" sz="900"/>
          </a:p>
        </p:txBody>
      </p:sp>
      <p:graphicFrame>
        <p:nvGraphicFramePr>
          <p:cNvPr id="339073" name="Group 129"/>
          <p:cNvGraphicFramePr>
            <a:graphicFrameLocks noGrp="1"/>
          </p:cNvGraphicFramePr>
          <p:nvPr/>
        </p:nvGraphicFramePr>
        <p:xfrm>
          <a:off x="3708400" y="2276475"/>
          <a:ext cx="4808538" cy="2636838"/>
        </p:xfrm>
        <a:graphic>
          <a:graphicData uri="http://schemas.openxmlformats.org/drawingml/2006/table">
            <a:tbl>
              <a:tblPr/>
              <a:tblGrid>
                <a:gridCol w="885825"/>
                <a:gridCol w="3922713"/>
              </a:tblGrid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제목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       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Kitty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첨부파일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2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내용</a:t>
                      </a:r>
                      <a:b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/>
                      </a:r>
                      <a:b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/>
                      </a:r>
                      <a:b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/>
                      </a:r>
                      <a:b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/>
                      </a:r>
                      <a:b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/>
                      </a:r>
                      <a:b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/>
                      </a:r>
                      <a:b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9033" name="Rectangle 89"/>
          <p:cNvSpPr>
            <a:spLocks noChangeArrowheads="1"/>
          </p:cNvSpPr>
          <p:nvPr/>
        </p:nvSpPr>
        <p:spPr bwMode="auto">
          <a:xfrm>
            <a:off x="4652963" y="2338388"/>
            <a:ext cx="3006725" cy="211137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9034" name="Rectangle 90"/>
          <p:cNvSpPr>
            <a:spLocks noChangeArrowheads="1"/>
          </p:cNvSpPr>
          <p:nvPr/>
        </p:nvSpPr>
        <p:spPr bwMode="auto">
          <a:xfrm>
            <a:off x="7999413" y="5013325"/>
            <a:ext cx="533400" cy="287338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1000"/>
              <a:t>목록</a:t>
            </a:r>
          </a:p>
        </p:txBody>
      </p:sp>
      <p:sp>
        <p:nvSpPr>
          <p:cNvPr id="339035" name="Rectangle 91"/>
          <p:cNvSpPr>
            <a:spLocks noChangeArrowheads="1"/>
          </p:cNvSpPr>
          <p:nvPr/>
        </p:nvSpPr>
        <p:spPr bwMode="auto">
          <a:xfrm>
            <a:off x="6846888" y="5013325"/>
            <a:ext cx="533400" cy="287338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1000"/>
              <a:t>등록</a:t>
            </a:r>
          </a:p>
        </p:txBody>
      </p:sp>
      <p:sp>
        <p:nvSpPr>
          <p:cNvPr id="339070" name="Rectangle 126"/>
          <p:cNvSpPr>
            <a:spLocks noChangeArrowheads="1"/>
          </p:cNvSpPr>
          <p:nvPr/>
        </p:nvSpPr>
        <p:spPr bwMode="auto">
          <a:xfrm>
            <a:off x="4643438" y="2997200"/>
            <a:ext cx="2449512" cy="211138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9072" name="Rectangle 128"/>
          <p:cNvSpPr>
            <a:spLocks noChangeArrowheads="1"/>
          </p:cNvSpPr>
          <p:nvPr/>
        </p:nvSpPr>
        <p:spPr bwMode="auto">
          <a:xfrm>
            <a:off x="7164388" y="2997200"/>
            <a:ext cx="720725" cy="211138"/>
          </a:xfrm>
          <a:prstGeom prst="rect">
            <a:avLst/>
          </a:prstGeom>
          <a:solidFill>
            <a:srgbClr val="EAEAEA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800"/>
              <a:t>찾아보기</a:t>
            </a:r>
          </a:p>
        </p:txBody>
      </p:sp>
      <p:sp>
        <p:nvSpPr>
          <p:cNvPr id="339074" name="Rectangle 130"/>
          <p:cNvSpPr>
            <a:spLocks noChangeArrowheads="1"/>
          </p:cNvSpPr>
          <p:nvPr/>
        </p:nvSpPr>
        <p:spPr bwMode="auto">
          <a:xfrm>
            <a:off x="4643438" y="3214688"/>
            <a:ext cx="3529012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800">
                <a:solidFill>
                  <a:srgbClr val="008000"/>
                </a:solidFill>
              </a:rPr>
              <a:t>최대 </a:t>
            </a:r>
            <a:r>
              <a:rPr lang="en-US" altLang="ko-KR" sz="800">
                <a:solidFill>
                  <a:srgbClr val="008000"/>
                </a:solidFill>
              </a:rPr>
              <a:t>1.5MB </a:t>
            </a:r>
            <a:r>
              <a:rPr lang="ko-KR" altLang="en-US" sz="800">
                <a:solidFill>
                  <a:srgbClr val="008000"/>
                </a:solidFill>
              </a:rPr>
              <a:t>이하의 </a:t>
            </a:r>
            <a:r>
              <a:rPr lang="en-US" altLang="ko-KR" sz="800">
                <a:solidFill>
                  <a:srgbClr val="008000"/>
                </a:solidFill>
              </a:rPr>
              <a:t>(JPG, JPEG, GIF,BMP) </a:t>
            </a:r>
            <a:r>
              <a:rPr lang="ko-KR" altLang="en-US" sz="800">
                <a:solidFill>
                  <a:srgbClr val="008000"/>
                </a:solidFill>
              </a:rPr>
              <a:t>파일만 가능합니다</a:t>
            </a:r>
            <a:r>
              <a:rPr lang="en-US" altLang="ko-KR" sz="800">
                <a:solidFill>
                  <a:srgbClr val="008000"/>
                </a:solidFill>
              </a:rPr>
              <a:t>. </a:t>
            </a:r>
          </a:p>
        </p:txBody>
      </p:sp>
      <p:sp>
        <p:nvSpPr>
          <p:cNvPr id="339075" name="Text Box 131"/>
          <p:cNvSpPr txBox="1">
            <a:spLocks noChangeArrowheads="1"/>
          </p:cNvSpPr>
          <p:nvPr/>
        </p:nvSpPr>
        <p:spPr bwMode="auto"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ko-KR" altLang="en-US" sz="800"/>
              <a:t>처음 오셨어요</a:t>
            </a:r>
            <a:r>
              <a:rPr lang="en-US" altLang="ko-KR" sz="800"/>
              <a:t>? </a:t>
            </a:r>
            <a:r>
              <a:rPr lang="ko-KR" altLang="en-US" sz="800"/>
              <a:t>반가워요</a:t>
            </a:r>
            <a:r>
              <a:rPr lang="en-US" altLang="ko-KR" sz="800"/>
              <a:t>.</a:t>
            </a:r>
          </a:p>
        </p:txBody>
      </p:sp>
      <p:sp>
        <p:nvSpPr>
          <p:cNvPr id="339079" name="Rectangle 135"/>
          <p:cNvSpPr>
            <a:spLocks noChangeArrowheads="1"/>
          </p:cNvSpPr>
          <p:nvPr/>
        </p:nvSpPr>
        <p:spPr bwMode="auto"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게임 다운로드</a:t>
            </a:r>
          </a:p>
        </p:txBody>
      </p:sp>
      <p:sp>
        <p:nvSpPr>
          <p:cNvPr id="339080" name="Rectangle 136"/>
          <p:cNvSpPr>
            <a:spLocks noChangeArrowheads="1"/>
          </p:cNvSpPr>
          <p:nvPr/>
        </p:nvSpPr>
        <p:spPr bwMode="auto"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초보자 가이드</a:t>
            </a:r>
          </a:p>
        </p:txBody>
      </p:sp>
      <p:sp>
        <p:nvSpPr>
          <p:cNvPr id="339081" name="Rectangle 137"/>
          <p:cNvSpPr>
            <a:spLocks noChangeArrowheads="1"/>
          </p:cNvSpPr>
          <p:nvPr/>
        </p:nvSpPr>
        <p:spPr bwMode="auto"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자주하는 질문</a:t>
            </a:r>
          </a:p>
        </p:txBody>
      </p:sp>
      <p:sp>
        <p:nvSpPr>
          <p:cNvPr id="339082" name="Rectangle 138"/>
          <p:cNvSpPr>
            <a:spLocks noChangeArrowheads="1"/>
          </p:cNvSpPr>
          <p:nvPr/>
        </p:nvSpPr>
        <p:spPr bwMode="auto"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en-US" altLang="ko-KR" sz="800"/>
              <a:t>1:1 </a:t>
            </a:r>
            <a:r>
              <a:rPr lang="ko-KR" altLang="en-US" sz="800"/>
              <a:t>문의</a:t>
            </a:r>
            <a:r>
              <a:rPr lang="en-US" altLang="ko-KR" sz="800"/>
              <a:t>&amp;</a:t>
            </a:r>
            <a:r>
              <a:rPr lang="ko-KR" altLang="en-US" sz="800"/>
              <a:t>답변</a:t>
            </a:r>
          </a:p>
        </p:txBody>
      </p:sp>
      <p:sp>
        <p:nvSpPr>
          <p:cNvPr id="339083" name="Rectangle 139"/>
          <p:cNvSpPr>
            <a:spLocks noChangeArrowheads="1"/>
          </p:cNvSpPr>
          <p:nvPr/>
        </p:nvSpPr>
        <p:spPr bwMode="auto">
          <a:xfrm>
            <a:off x="7423150" y="5013325"/>
            <a:ext cx="533400" cy="287338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100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69142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18732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/>
              <a:t>/</a:t>
            </a:r>
            <a:r>
              <a:rPr lang="ko-KR" altLang="en-US" sz="900"/>
              <a:t>로그인 화면</a:t>
            </a:r>
          </a:p>
        </p:txBody>
      </p:sp>
      <p:sp>
        <p:nvSpPr>
          <p:cNvPr id="2051" name="Rectangle 112"/>
          <p:cNvSpPr>
            <a:spLocks noChangeArrowheads="1"/>
          </p:cNvSpPr>
          <p:nvPr/>
        </p:nvSpPr>
        <p:spPr bwMode="auto">
          <a:xfrm>
            <a:off x="2627313" y="476250"/>
            <a:ext cx="3600450" cy="20891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endParaRPr lang="ko-KR" altLang="en-US"/>
          </a:p>
        </p:txBody>
      </p:sp>
      <p:sp>
        <p:nvSpPr>
          <p:cNvPr id="2052" name="Text Box 113"/>
          <p:cNvSpPr txBox="1">
            <a:spLocks noChangeArrowheads="1"/>
          </p:cNvSpPr>
          <p:nvPr/>
        </p:nvSpPr>
        <p:spPr bwMode="auto">
          <a:xfrm>
            <a:off x="3173413" y="908050"/>
            <a:ext cx="243998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/>
              <a:t>선택하신 서비스는 로그인 후 사용하실 수 있습니다</a:t>
            </a:r>
            <a:r>
              <a:rPr lang="en-US" altLang="ko-KR" sz="800"/>
              <a:t>.</a:t>
            </a:r>
          </a:p>
        </p:txBody>
      </p:sp>
      <p:sp>
        <p:nvSpPr>
          <p:cNvPr id="2053" name="Rectangle 114"/>
          <p:cNvSpPr>
            <a:spLocks noChangeArrowheads="1"/>
          </p:cNvSpPr>
          <p:nvPr/>
        </p:nvSpPr>
        <p:spPr bwMode="auto">
          <a:xfrm>
            <a:off x="2979738" y="546100"/>
            <a:ext cx="387350" cy="2238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>
            <a:spAutoFit/>
          </a:bodyPr>
          <a:lstStyle/>
          <a:p>
            <a:pPr algn="ctr"/>
            <a:r>
              <a:rPr lang="ko-KR" altLang="en-US" sz="800"/>
              <a:t>로그인</a:t>
            </a:r>
          </a:p>
        </p:txBody>
      </p:sp>
      <p:sp>
        <p:nvSpPr>
          <p:cNvPr id="2054" name="Rectangle 115"/>
          <p:cNvSpPr>
            <a:spLocks noChangeArrowheads="1"/>
          </p:cNvSpPr>
          <p:nvPr/>
        </p:nvSpPr>
        <p:spPr bwMode="auto">
          <a:xfrm>
            <a:off x="3995738" y="1341438"/>
            <a:ext cx="1152525" cy="2159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>
            <a:spAutoFit/>
          </a:bodyPr>
          <a:lstStyle/>
          <a:p>
            <a:endParaRPr lang="ko-KR" altLang="en-US"/>
          </a:p>
        </p:txBody>
      </p:sp>
      <p:sp>
        <p:nvSpPr>
          <p:cNvPr id="2055" name="Rectangle 116"/>
          <p:cNvSpPr>
            <a:spLocks noChangeArrowheads="1"/>
          </p:cNvSpPr>
          <p:nvPr/>
        </p:nvSpPr>
        <p:spPr bwMode="auto">
          <a:xfrm>
            <a:off x="3995738" y="1630363"/>
            <a:ext cx="1152525" cy="2159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endParaRPr lang="ko-KR" altLang="en-US"/>
          </a:p>
        </p:txBody>
      </p:sp>
      <p:sp>
        <p:nvSpPr>
          <p:cNvPr id="2056" name="Rectangle 117"/>
          <p:cNvSpPr>
            <a:spLocks noChangeArrowheads="1"/>
          </p:cNvSpPr>
          <p:nvPr/>
        </p:nvSpPr>
        <p:spPr bwMode="auto">
          <a:xfrm>
            <a:off x="3348038" y="1338263"/>
            <a:ext cx="504825" cy="2238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pPr algn="ctr"/>
            <a:r>
              <a:rPr lang="ko-KR" altLang="en-US" sz="800"/>
              <a:t>아이디</a:t>
            </a:r>
          </a:p>
        </p:txBody>
      </p:sp>
      <p:sp>
        <p:nvSpPr>
          <p:cNvPr id="2057" name="Rectangle 118"/>
          <p:cNvSpPr>
            <a:spLocks noChangeArrowheads="1"/>
          </p:cNvSpPr>
          <p:nvPr/>
        </p:nvSpPr>
        <p:spPr bwMode="auto">
          <a:xfrm>
            <a:off x="3348038" y="1630363"/>
            <a:ext cx="504825" cy="2238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pPr algn="ctr"/>
            <a:r>
              <a:rPr lang="ko-KR" altLang="en-US" sz="800"/>
              <a:t>비밀번호</a:t>
            </a:r>
          </a:p>
        </p:txBody>
      </p:sp>
      <p:sp>
        <p:nvSpPr>
          <p:cNvPr id="2058" name="Rectangle 119"/>
          <p:cNvSpPr>
            <a:spLocks noChangeArrowheads="1"/>
          </p:cNvSpPr>
          <p:nvPr/>
        </p:nvSpPr>
        <p:spPr bwMode="auto">
          <a:xfrm>
            <a:off x="5292725" y="1341438"/>
            <a:ext cx="517525" cy="5048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 sz="800"/>
              <a:t>로그인</a:t>
            </a:r>
          </a:p>
        </p:txBody>
      </p:sp>
      <p:sp>
        <p:nvSpPr>
          <p:cNvPr id="2059" name="Rectangle 120"/>
          <p:cNvSpPr>
            <a:spLocks noChangeArrowheads="1"/>
          </p:cNvSpPr>
          <p:nvPr/>
        </p:nvSpPr>
        <p:spPr bwMode="auto">
          <a:xfrm>
            <a:off x="3348038" y="2125663"/>
            <a:ext cx="1174750" cy="2238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pPr algn="ctr"/>
            <a:r>
              <a:rPr lang="ko-KR" altLang="en-US" sz="800"/>
              <a:t>아이디 </a:t>
            </a:r>
            <a:r>
              <a:rPr lang="en-US" altLang="ko-KR" sz="800"/>
              <a:t>/ </a:t>
            </a:r>
            <a:r>
              <a:rPr lang="ko-KR" altLang="en-US" sz="800"/>
              <a:t>비밀번호 찾기</a:t>
            </a:r>
          </a:p>
        </p:txBody>
      </p:sp>
      <p:sp>
        <p:nvSpPr>
          <p:cNvPr id="2060" name="Rectangle 121"/>
          <p:cNvSpPr>
            <a:spLocks noChangeArrowheads="1"/>
          </p:cNvSpPr>
          <p:nvPr/>
        </p:nvSpPr>
        <p:spPr bwMode="auto">
          <a:xfrm>
            <a:off x="4643438" y="2125663"/>
            <a:ext cx="1174750" cy="2238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pPr algn="ctr"/>
            <a:r>
              <a:rPr lang="ko-KR" altLang="en-US" sz="800"/>
              <a:t>회원가입</a:t>
            </a:r>
          </a:p>
        </p:txBody>
      </p:sp>
      <p:sp>
        <p:nvSpPr>
          <p:cNvPr id="2061" name="Text Box 124"/>
          <p:cNvSpPr txBox="1">
            <a:spLocks noChangeArrowheads="1"/>
          </p:cNvSpPr>
          <p:nvPr/>
        </p:nvSpPr>
        <p:spPr bwMode="auto">
          <a:xfrm>
            <a:off x="107950" y="2133600"/>
            <a:ext cx="2338388" cy="25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/>
              <a:t>로그인 후 오류 </a:t>
            </a:r>
            <a:r>
              <a:rPr lang="en-US" altLang="ko-KR" sz="900" b="1"/>
              <a:t>Alert </a:t>
            </a:r>
            <a:r>
              <a:rPr lang="ko-KR" altLang="en-US" sz="900" b="1"/>
              <a:t>메시지</a:t>
            </a:r>
          </a:p>
          <a:p>
            <a:pPr eaLnBrk="1" hangingPunct="1"/>
            <a:r>
              <a:rPr lang="ko-KR" altLang="en-US" sz="900"/>
              <a:t>비밀번호가 잘못되었습니다</a:t>
            </a:r>
            <a:r>
              <a:rPr lang="en-US" altLang="ko-KR" sz="900"/>
              <a:t>.</a:t>
            </a:r>
            <a:br>
              <a:rPr lang="en-US" altLang="ko-KR" sz="900"/>
            </a:br>
            <a:r>
              <a:rPr lang="ko-KR" altLang="en-US" sz="900"/>
              <a:t>아이디가 잘못되었습니다</a:t>
            </a:r>
            <a:r>
              <a:rPr lang="en-US" altLang="ko-KR" sz="900"/>
              <a:t>.</a:t>
            </a:r>
            <a:br>
              <a:rPr lang="en-US" altLang="ko-KR" sz="900"/>
            </a:b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1. </a:t>
            </a:r>
            <a:r>
              <a:rPr lang="ko-KR" altLang="en-US" sz="900"/>
              <a:t>아이디 </a:t>
            </a:r>
            <a:r>
              <a:rPr lang="en-US" altLang="ko-KR" sz="900"/>
              <a:t>/</a:t>
            </a:r>
            <a:r>
              <a:rPr lang="ko-KR" altLang="en-US" sz="900"/>
              <a:t>비밀번호 찾기 클릭후</a:t>
            </a:r>
            <a:br>
              <a:rPr lang="ko-KR" altLang="en-US" sz="900"/>
            </a:br>
            <a:r>
              <a:rPr lang="ko-KR" altLang="en-US" sz="900"/>
              <a:t>아이디 </a:t>
            </a:r>
            <a:r>
              <a:rPr lang="en-US" altLang="ko-KR" sz="900"/>
              <a:t>&amp; </a:t>
            </a:r>
            <a:r>
              <a:rPr lang="ko-KR" altLang="en-US" sz="900"/>
              <a:t>비밀번호 팝창으로 이동</a:t>
            </a:r>
          </a:p>
          <a:p>
            <a:pPr eaLnBrk="1" hangingPunct="1"/>
            <a:r>
              <a:rPr lang="en-US" altLang="ko-KR" sz="900"/>
              <a:t>2. </a:t>
            </a:r>
            <a:r>
              <a:rPr lang="ko-KR" altLang="en-US" sz="900"/>
              <a:t>회원가입 클릭후</a:t>
            </a:r>
            <a:br>
              <a:rPr lang="ko-KR" altLang="en-US" sz="900"/>
            </a:br>
            <a:r>
              <a:rPr lang="ko-KR" altLang="en-US" sz="900"/>
              <a:t>클로즈베타 테스터 신청 페이지로 이동</a:t>
            </a:r>
          </a:p>
          <a:p>
            <a:pPr eaLnBrk="1" hangingPunct="1"/>
            <a:endParaRPr lang="ko-KR" altLang="en-US" sz="900"/>
          </a:p>
          <a:p>
            <a:pPr eaLnBrk="1" hangingPunct="1"/>
            <a:r>
              <a:rPr lang="en-US" altLang="ko-KR" sz="900" b="1"/>
              <a:t>&lt;</a:t>
            </a:r>
            <a:r>
              <a:rPr lang="ko-KR" altLang="en-US" sz="900" b="1"/>
              <a:t>로그인 페이지 이동</a:t>
            </a:r>
            <a:r>
              <a:rPr lang="en-US" altLang="ko-KR" sz="900" b="1"/>
              <a:t>&gt;</a:t>
            </a:r>
          </a:p>
          <a:p>
            <a:pPr eaLnBrk="1" hangingPunct="1"/>
            <a:r>
              <a:rPr lang="en-US" altLang="ko-KR" sz="900"/>
              <a:t>1. </a:t>
            </a:r>
            <a:r>
              <a:rPr lang="ko-KR" altLang="en-US" sz="900"/>
              <a:t>커뮤니티 게시판 부분 글쓰기</a:t>
            </a:r>
            <a:br>
              <a:rPr lang="ko-KR" altLang="en-US" sz="900"/>
            </a:br>
            <a:r>
              <a:rPr lang="en-US" altLang="ko-KR" sz="900"/>
              <a:t>2. </a:t>
            </a:r>
            <a:r>
              <a:rPr lang="ko-KR" altLang="en-US" sz="900"/>
              <a:t>한줄짜리 답글 쓰기</a:t>
            </a:r>
            <a:br>
              <a:rPr lang="ko-KR" altLang="en-US" sz="900"/>
            </a:br>
            <a:r>
              <a:rPr lang="en-US" altLang="ko-KR" sz="900"/>
              <a:t>3. </a:t>
            </a:r>
            <a:r>
              <a:rPr lang="ko-KR" altLang="en-US" sz="900"/>
              <a:t>설문조사 투표시</a:t>
            </a:r>
            <a:br>
              <a:rPr lang="ko-KR" altLang="en-US" sz="900"/>
            </a:br>
            <a:r>
              <a:rPr lang="en-US" altLang="ko-KR" sz="900"/>
              <a:t>4. </a:t>
            </a:r>
            <a:r>
              <a:rPr lang="ko-KR" altLang="en-US" sz="900"/>
              <a:t>고객센터 </a:t>
            </a:r>
            <a:r>
              <a:rPr lang="en-US" altLang="ko-KR" sz="900"/>
              <a:t>1:1</a:t>
            </a:r>
            <a:r>
              <a:rPr lang="ko-KR" altLang="en-US" sz="900"/>
              <a:t>문의</a:t>
            </a:r>
            <a:r>
              <a:rPr lang="en-US" altLang="ko-KR" sz="900"/>
              <a:t>&amp;</a:t>
            </a:r>
            <a:r>
              <a:rPr lang="ko-KR" altLang="en-US" sz="900"/>
              <a:t>답변</a:t>
            </a:r>
            <a:r>
              <a:rPr lang="en-US" altLang="ko-KR" sz="900"/>
              <a:t>, </a:t>
            </a:r>
            <a:r>
              <a:rPr lang="ko-KR" altLang="en-US" sz="900"/>
              <a:t>개인정보수정</a:t>
            </a:r>
          </a:p>
          <a:p>
            <a:pPr eaLnBrk="1" hangingPunct="1"/>
            <a:r>
              <a:rPr lang="ko-KR" altLang="en-US" sz="900"/>
              <a:t>시 </a:t>
            </a:r>
            <a:r>
              <a:rPr lang="en-US" altLang="ko-KR" sz="900"/>
              <a:t>Alert </a:t>
            </a:r>
            <a:r>
              <a:rPr lang="ko-KR" altLang="en-US" sz="900"/>
              <a:t>메시지 </a:t>
            </a:r>
            <a:r>
              <a:rPr lang="ko-KR" altLang="en-US" sz="900">
                <a:latin typeface="Arial" charset="0"/>
              </a:rPr>
              <a:t>“</a:t>
            </a:r>
            <a:r>
              <a:rPr lang="ko-KR" altLang="en-US" sz="900"/>
              <a:t>먼저 로그인하여 주세요</a:t>
            </a:r>
            <a:r>
              <a:rPr lang="ko-KR" altLang="en-US" sz="900">
                <a:latin typeface="Arial" charset="0"/>
              </a:rPr>
              <a:t>”</a:t>
            </a:r>
            <a:endParaRPr lang="ko-KR" altLang="en-US" sz="900"/>
          </a:p>
        </p:txBody>
      </p:sp>
      <p:sp>
        <p:nvSpPr>
          <p:cNvPr id="2062" name="Rectangle 125"/>
          <p:cNvSpPr>
            <a:spLocks noChangeArrowheads="1"/>
          </p:cNvSpPr>
          <p:nvPr/>
        </p:nvSpPr>
        <p:spPr bwMode="auto">
          <a:xfrm>
            <a:off x="2700338" y="2779713"/>
            <a:ext cx="2592387" cy="165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endParaRPr lang="ko-KR" altLang="en-US"/>
          </a:p>
        </p:txBody>
      </p:sp>
      <p:sp>
        <p:nvSpPr>
          <p:cNvPr id="2063" name="Text Box 126"/>
          <p:cNvSpPr txBox="1">
            <a:spLocks noChangeArrowheads="1"/>
          </p:cNvSpPr>
          <p:nvPr/>
        </p:nvSpPr>
        <p:spPr bwMode="auto">
          <a:xfrm>
            <a:off x="2771775" y="2852738"/>
            <a:ext cx="1265238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/>
              <a:t>▶ </a:t>
            </a:r>
            <a:r>
              <a:rPr lang="ko-KR" altLang="en-US" sz="800"/>
              <a:t>아이디 </a:t>
            </a:r>
            <a:r>
              <a:rPr lang="en-US" altLang="ko-KR" sz="800"/>
              <a:t>/ </a:t>
            </a:r>
            <a:r>
              <a:rPr lang="ko-KR" altLang="en-US" sz="800"/>
              <a:t>비밀번호 찾기</a:t>
            </a:r>
          </a:p>
        </p:txBody>
      </p:sp>
      <p:sp>
        <p:nvSpPr>
          <p:cNvPr id="2064" name="Text Box 127"/>
          <p:cNvSpPr txBox="1">
            <a:spLocks noChangeArrowheads="1"/>
          </p:cNvSpPr>
          <p:nvPr/>
        </p:nvSpPr>
        <p:spPr bwMode="auto">
          <a:xfrm>
            <a:off x="2771775" y="3571875"/>
            <a:ext cx="647700" cy="2238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/>
              <a:t>이름</a:t>
            </a:r>
          </a:p>
        </p:txBody>
      </p:sp>
      <p:sp>
        <p:nvSpPr>
          <p:cNvPr id="2065" name="Text Box 128"/>
          <p:cNvSpPr txBox="1">
            <a:spLocks noChangeArrowheads="1"/>
          </p:cNvSpPr>
          <p:nvPr/>
        </p:nvSpPr>
        <p:spPr bwMode="auto">
          <a:xfrm>
            <a:off x="3563938" y="3571875"/>
            <a:ext cx="720725" cy="2238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endParaRPr lang="ko-KR" altLang="ko-KR" sz="800"/>
          </a:p>
        </p:txBody>
      </p:sp>
      <p:sp>
        <p:nvSpPr>
          <p:cNvPr id="2066" name="Text Box 129"/>
          <p:cNvSpPr txBox="1">
            <a:spLocks noChangeArrowheads="1"/>
          </p:cNvSpPr>
          <p:nvPr/>
        </p:nvSpPr>
        <p:spPr bwMode="auto">
          <a:xfrm>
            <a:off x="2773363" y="3859213"/>
            <a:ext cx="692150" cy="2238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/>
              <a:t>주민등록번호</a:t>
            </a:r>
          </a:p>
        </p:txBody>
      </p:sp>
      <p:sp>
        <p:nvSpPr>
          <p:cNvPr id="2067" name="Text Box 130"/>
          <p:cNvSpPr txBox="1">
            <a:spLocks noChangeArrowheads="1"/>
          </p:cNvSpPr>
          <p:nvPr/>
        </p:nvSpPr>
        <p:spPr bwMode="auto">
          <a:xfrm>
            <a:off x="3565525" y="3859213"/>
            <a:ext cx="720725" cy="2238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endParaRPr lang="ko-KR" altLang="ko-KR" sz="800"/>
          </a:p>
        </p:txBody>
      </p:sp>
      <p:sp>
        <p:nvSpPr>
          <p:cNvPr id="2068" name="Text Box 131"/>
          <p:cNvSpPr txBox="1">
            <a:spLocks noChangeArrowheads="1"/>
          </p:cNvSpPr>
          <p:nvPr/>
        </p:nvSpPr>
        <p:spPr bwMode="auto">
          <a:xfrm>
            <a:off x="4429125" y="3859213"/>
            <a:ext cx="720725" cy="2238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endParaRPr lang="ko-KR" altLang="ko-KR" sz="800"/>
          </a:p>
        </p:txBody>
      </p:sp>
      <p:sp>
        <p:nvSpPr>
          <p:cNvPr id="2069" name="Text Box 132"/>
          <p:cNvSpPr txBox="1">
            <a:spLocks noChangeArrowheads="1"/>
          </p:cNvSpPr>
          <p:nvPr/>
        </p:nvSpPr>
        <p:spPr bwMode="auto">
          <a:xfrm>
            <a:off x="4289425" y="3852863"/>
            <a:ext cx="1365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/>
              <a:t>-</a:t>
            </a:r>
          </a:p>
        </p:txBody>
      </p:sp>
      <p:sp>
        <p:nvSpPr>
          <p:cNvPr id="2070" name="Text Box 133"/>
          <p:cNvSpPr txBox="1">
            <a:spLocks noChangeArrowheads="1"/>
          </p:cNvSpPr>
          <p:nvPr/>
        </p:nvSpPr>
        <p:spPr bwMode="auto">
          <a:xfrm>
            <a:off x="3332163" y="3211513"/>
            <a:ext cx="623887" cy="223837"/>
          </a:xfrm>
          <a:prstGeom prst="rect">
            <a:avLst/>
          </a:prstGeom>
          <a:solidFill>
            <a:srgbClr val="FDA1B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/>
              <a:t>아이디 찾기</a:t>
            </a:r>
          </a:p>
        </p:txBody>
      </p:sp>
      <p:sp>
        <p:nvSpPr>
          <p:cNvPr id="2071" name="Text Box 134"/>
          <p:cNvSpPr txBox="1">
            <a:spLocks noChangeArrowheads="1"/>
          </p:cNvSpPr>
          <p:nvPr/>
        </p:nvSpPr>
        <p:spPr bwMode="auto">
          <a:xfrm>
            <a:off x="3995738" y="3211513"/>
            <a:ext cx="725487" cy="2238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/>
              <a:t>비밀번호 찾기</a:t>
            </a:r>
          </a:p>
        </p:txBody>
      </p:sp>
      <p:sp>
        <p:nvSpPr>
          <p:cNvPr id="2072" name="Text Box 135"/>
          <p:cNvSpPr txBox="1">
            <a:spLocks noChangeArrowheads="1"/>
          </p:cNvSpPr>
          <p:nvPr/>
        </p:nvSpPr>
        <p:spPr bwMode="auto">
          <a:xfrm>
            <a:off x="3565525" y="4141788"/>
            <a:ext cx="646113" cy="2238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/>
              <a:t>확인</a:t>
            </a:r>
          </a:p>
        </p:txBody>
      </p:sp>
      <p:sp>
        <p:nvSpPr>
          <p:cNvPr id="2073" name="Rectangle 136"/>
          <p:cNvSpPr>
            <a:spLocks noChangeArrowheads="1"/>
          </p:cNvSpPr>
          <p:nvPr/>
        </p:nvSpPr>
        <p:spPr bwMode="auto">
          <a:xfrm>
            <a:off x="2700338" y="3500438"/>
            <a:ext cx="2519362" cy="647700"/>
          </a:xfrm>
          <a:prstGeom prst="rect">
            <a:avLst/>
          </a:prstGeom>
          <a:noFill/>
          <a:ln w="19050" algn="ctr">
            <a:solidFill>
              <a:srgbClr val="FF33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>
            <a:spAutoFit/>
          </a:bodyPr>
          <a:lstStyle/>
          <a:p>
            <a:endParaRPr lang="ko-KR" altLang="en-US"/>
          </a:p>
        </p:txBody>
      </p:sp>
      <p:sp>
        <p:nvSpPr>
          <p:cNvPr id="2074" name="Text Box 138"/>
          <p:cNvSpPr txBox="1">
            <a:spLocks noChangeArrowheads="1"/>
          </p:cNvSpPr>
          <p:nvPr/>
        </p:nvSpPr>
        <p:spPr bwMode="auto">
          <a:xfrm>
            <a:off x="5435600" y="2781300"/>
            <a:ext cx="3240088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/>
              <a:t>오류 후 내용보임</a:t>
            </a:r>
            <a:endParaRPr lang="ko-KR" altLang="en-US" sz="900"/>
          </a:p>
          <a:p>
            <a:pPr eaLnBrk="1" hangingPunct="1"/>
            <a:r>
              <a:rPr lang="en-US" altLang="ko-KR" sz="900"/>
              <a:t>1) </a:t>
            </a:r>
            <a:r>
              <a:rPr lang="ko-KR" altLang="en-US" sz="900"/>
              <a:t>잘못된 주민등록번호입니다</a:t>
            </a:r>
            <a:r>
              <a:rPr lang="en-US" altLang="ko-KR" sz="900"/>
              <a:t>.</a:t>
            </a:r>
          </a:p>
          <a:p>
            <a:pPr eaLnBrk="1" hangingPunct="1"/>
            <a:r>
              <a:rPr lang="en-US" altLang="ko-KR" sz="900"/>
              <a:t>2) </a:t>
            </a:r>
            <a:r>
              <a:rPr lang="ko-KR" altLang="en-US" sz="900"/>
              <a:t>입력된 정보가 정확하지 않습니다</a:t>
            </a:r>
          </a:p>
          <a:p>
            <a:pPr eaLnBrk="1" hangingPunct="1"/>
            <a:r>
              <a:rPr lang="ko-KR" altLang="en-US" sz="900"/>
              <a:t>고객님이 입력하신 정보와 일치되는 아이디가</a:t>
            </a:r>
            <a:br>
              <a:rPr lang="ko-KR" altLang="en-US" sz="900"/>
            </a:br>
            <a:r>
              <a:rPr lang="ko-KR" altLang="en-US" sz="900"/>
              <a:t>존재하지 않습니다</a:t>
            </a:r>
            <a:r>
              <a:rPr lang="en-US" altLang="ko-KR" sz="900"/>
              <a:t>. </a:t>
            </a:r>
            <a:r>
              <a:rPr lang="ko-KR" altLang="en-US" sz="900"/>
              <a:t>다시 한번 확인해 주십시요</a:t>
            </a:r>
            <a:r>
              <a:rPr lang="en-US" altLang="ko-KR" sz="900"/>
              <a:t>.</a:t>
            </a:r>
            <a:br>
              <a:rPr lang="en-US" altLang="ko-KR" sz="900"/>
            </a:br>
            <a:endParaRPr lang="en-US" altLang="ko-KR" sz="900"/>
          </a:p>
          <a:p>
            <a:pPr eaLnBrk="1" hangingPunct="1"/>
            <a:r>
              <a:rPr lang="ko-KR" altLang="en-US" sz="900" b="1"/>
              <a:t>일치 후 내용보임 </a:t>
            </a:r>
            <a:br>
              <a:rPr lang="ko-KR" altLang="en-US" sz="900" b="1"/>
            </a:br>
            <a:r>
              <a:rPr lang="en-US" altLang="ko-KR" sz="900"/>
              <a:t>1) </a:t>
            </a:r>
            <a:r>
              <a:rPr lang="ko-KR" altLang="en-US" sz="900"/>
              <a:t>고객님의 아이디는 ****입니다</a:t>
            </a:r>
            <a:r>
              <a:rPr lang="en-US" altLang="ko-KR" sz="900"/>
              <a:t>.</a:t>
            </a:r>
          </a:p>
        </p:txBody>
      </p:sp>
      <p:sp>
        <p:nvSpPr>
          <p:cNvPr id="2075" name="Rectangle 139"/>
          <p:cNvSpPr>
            <a:spLocks noChangeArrowheads="1"/>
          </p:cNvSpPr>
          <p:nvPr/>
        </p:nvSpPr>
        <p:spPr bwMode="auto">
          <a:xfrm>
            <a:off x="2700338" y="4652963"/>
            <a:ext cx="2592387" cy="19446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endParaRPr lang="ko-KR" altLang="en-US"/>
          </a:p>
        </p:txBody>
      </p:sp>
      <p:sp>
        <p:nvSpPr>
          <p:cNvPr id="2076" name="Text Box 140"/>
          <p:cNvSpPr txBox="1">
            <a:spLocks noChangeArrowheads="1"/>
          </p:cNvSpPr>
          <p:nvPr/>
        </p:nvSpPr>
        <p:spPr bwMode="auto">
          <a:xfrm>
            <a:off x="2771775" y="4725988"/>
            <a:ext cx="1265238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/>
              <a:t>▶ </a:t>
            </a:r>
            <a:r>
              <a:rPr lang="ko-KR" altLang="en-US" sz="800"/>
              <a:t>아이디 </a:t>
            </a:r>
            <a:r>
              <a:rPr lang="en-US" altLang="ko-KR" sz="800"/>
              <a:t>/ </a:t>
            </a:r>
            <a:r>
              <a:rPr lang="ko-KR" altLang="en-US" sz="800"/>
              <a:t>비밀번호 찾기</a:t>
            </a:r>
          </a:p>
        </p:txBody>
      </p:sp>
      <p:sp>
        <p:nvSpPr>
          <p:cNvPr id="2077" name="Text Box 141"/>
          <p:cNvSpPr txBox="1">
            <a:spLocks noChangeArrowheads="1"/>
          </p:cNvSpPr>
          <p:nvPr/>
        </p:nvSpPr>
        <p:spPr bwMode="auto">
          <a:xfrm>
            <a:off x="2771775" y="5732463"/>
            <a:ext cx="647700" cy="2238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/>
              <a:t>이름</a:t>
            </a:r>
          </a:p>
        </p:txBody>
      </p:sp>
      <p:sp>
        <p:nvSpPr>
          <p:cNvPr id="2078" name="Text Box 142"/>
          <p:cNvSpPr txBox="1">
            <a:spLocks noChangeArrowheads="1"/>
          </p:cNvSpPr>
          <p:nvPr/>
        </p:nvSpPr>
        <p:spPr bwMode="auto">
          <a:xfrm>
            <a:off x="3563938" y="5732463"/>
            <a:ext cx="720725" cy="2238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endParaRPr lang="ko-KR" altLang="ko-KR" sz="800"/>
          </a:p>
        </p:txBody>
      </p:sp>
      <p:sp>
        <p:nvSpPr>
          <p:cNvPr id="2079" name="Text Box 143"/>
          <p:cNvSpPr txBox="1">
            <a:spLocks noChangeArrowheads="1"/>
          </p:cNvSpPr>
          <p:nvPr/>
        </p:nvSpPr>
        <p:spPr bwMode="auto">
          <a:xfrm>
            <a:off x="2773363" y="6019800"/>
            <a:ext cx="692150" cy="2238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/>
              <a:t>주민등록번호</a:t>
            </a:r>
          </a:p>
        </p:txBody>
      </p:sp>
      <p:sp>
        <p:nvSpPr>
          <p:cNvPr id="2080" name="Text Box 144"/>
          <p:cNvSpPr txBox="1">
            <a:spLocks noChangeArrowheads="1"/>
          </p:cNvSpPr>
          <p:nvPr/>
        </p:nvSpPr>
        <p:spPr bwMode="auto">
          <a:xfrm>
            <a:off x="3565525" y="6019800"/>
            <a:ext cx="720725" cy="2238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endParaRPr lang="ko-KR" altLang="ko-KR" sz="800"/>
          </a:p>
        </p:txBody>
      </p:sp>
      <p:sp>
        <p:nvSpPr>
          <p:cNvPr id="2081" name="Text Box 145"/>
          <p:cNvSpPr txBox="1">
            <a:spLocks noChangeArrowheads="1"/>
          </p:cNvSpPr>
          <p:nvPr/>
        </p:nvSpPr>
        <p:spPr bwMode="auto">
          <a:xfrm>
            <a:off x="4429125" y="6019800"/>
            <a:ext cx="720725" cy="2238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endParaRPr lang="ko-KR" altLang="ko-KR" sz="800"/>
          </a:p>
        </p:txBody>
      </p:sp>
      <p:sp>
        <p:nvSpPr>
          <p:cNvPr id="2082" name="Text Box 146"/>
          <p:cNvSpPr txBox="1">
            <a:spLocks noChangeArrowheads="1"/>
          </p:cNvSpPr>
          <p:nvPr/>
        </p:nvSpPr>
        <p:spPr bwMode="auto">
          <a:xfrm>
            <a:off x="4289425" y="6013450"/>
            <a:ext cx="13652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/>
              <a:t>-</a:t>
            </a:r>
          </a:p>
        </p:txBody>
      </p:sp>
      <p:sp>
        <p:nvSpPr>
          <p:cNvPr id="2083" name="Text Box 147"/>
          <p:cNvSpPr txBox="1">
            <a:spLocks noChangeArrowheads="1"/>
          </p:cNvSpPr>
          <p:nvPr/>
        </p:nvSpPr>
        <p:spPr bwMode="auto">
          <a:xfrm>
            <a:off x="3332163" y="5084763"/>
            <a:ext cx="623887" cy="2238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DA1B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/>
              <a:t>아이디 찾기</a:t>
            </a:r>
          </a:p>
        </p:txBody>
      </p:sp>
      <p:sp>
        <p:nvSpPr>
          <p:cNvPr id="2084" name="Text Box 148"/>
          <p:cNvSpPr txBox="1">
            <a:spLocks noChangeArrowheads="1"/>
          </p:cNvSpPr>
          <p:nvPr/>
        </p:nvSpPr>
        <p:spPr bwMode="auto">
          <a:xfrm>
            <a:off x="3995738" y="5084763"/>
            <a:ext cx="725487" cy="223837"/>
          </a:xfrm>
          <a:prstGeom prst="rect">
            <a:avLst/>
          </a:prstGeom>
          <a:solidFill>
            <a:srgbClr val="FDA1B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/>
              <a:t>비밀번호 찾기</a:t>
            </a:r>
          </a:p>
        </p:txBody>
      </p:sp>
      <p:sp>
        <p:nvSpPr>
          <p:cNvPr id="2085" name="Text Box 149"/>
          <p:cNvSpPr txBox="1">
            <a:spLocks noChangeArrowheads="1"/>
          </p:cNvSpPr>
          <p:nvPr/>
        </p:nvSpPr>
        <p:spPr bwMode="auto">
          <a:xfrm>
            <a:off x="3563938" y="6308725"/>
            <a:ext cx="646112" cy="2238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/>
              <a:t>확인</a:t>
            </a:r>
          </a:p>
        </p:txBody>
      </p:sp>
      <p:sp>
        <p:nvSpPr>
          <p:cNvPr id="2086" name="Text Box 150"/>
          <p:cNvSpPr txBox="1">
            <a:spLocks noChangeArrowheads="1"/>
          </p:cNvSpPr>
          <p:nvPr/>
        </p:nvSpPr>
        <p:spPr bwMode="auto">
          <a:xfrm>
            <a:off x="2771775" y="5445125"/>
            <a:ext cx="647700" cy="2238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/>
              <a:t>아이디</a:t>
            </a:r>
          </a:p>
        </p:txBody>
      </p:sp>
      <p:sp>
        <p:nvSpPr>
          <p:cNvPr id="2087" name="Text Box 151"/>
          <p:cNvSpPr txBox="1">
            <a:spLocks noChangeArrowheads="1"/>
          </p:cNvSpPr>
          <p:nvPr/>
        </p:nvSpPr>
        <p:spPr bwMode="auto">
          <a:xfrm>
            <a:off x="3563938" y="5445125"/>
            <a:ext cx="720725" cy="2238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endParaRPr lang="ko-KR" altLang="ko-KR" sz="800"/>
          </a:p>
        </p:txBody>
      </p:sp>
      <p:sp>
        <p:nvSpPr>
          <p:cNvPr id="2088" name="Rectangle 152"/>
          <p:cNvSpPr>
            <a:spLocks noChangeArrowheads="1"/>
          </p:cNvSpPr>
          <p:nvPr/>
        </p:nvSpPr>
        <p:spPr bwMode="auto">
          <a:xfrm>
            <a:off x="2700338" y="5373688"/>
            <a:ext cx="2519362" cy="935037"/>
          </a:xfrm>
          <a:prstGeom prst="rect">
            <a:avLst/>
          </a:prstGeom>
          <a:noFill/>
          <a:ln w="19050" algn="ctr">
            <a:solidFill>
              <a:srgbClr val="FF33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endParaRPr lang="ko-KR" altLang="en-US"/>
          </a:p>
        </p:txBody>
      </p:sp>
      <p:sp>
        <p:nvSpPr>
          <p:cNvPr id="2089" name="Text Box 153"/>
          <p:cNvSpPr txBox="1">
            <a:spLocks noChangeArrowheads="1"/>
          </p:cNvSpPr>
          <p:nvPr/>
        </p:nvSpPr>
        <p:spPr bwMode="auto">
          <a:xfrm>
            <a:off x="5508625" y="4868863"/>
            <a:ext cx="3167063" cy="173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/>
              <a:t>오류 후 내용보임</a:t>
            </a:r>
            <a:endParaRPr lang="ko-KR" altLang="en-US" sz="900"/>
          </a:p>
          <a:p>
            <a:pPr eaLnBrk="1" hangingPunct="1"/>
            <a:r>
              <a:rPr lang="en-US" altLang="ko-KR" sz="900"/>
              <a:t>1) </a:t>
            </a:r>
            <a:r>
              <a:rPr lang="ko-KR" altLang="en-US" sz="900"/>
              <a:t>잘못된 주민등록번호입니다</a:t>
            </a:r>
            <a:r>
              <a:rPr lang="en-US" altLang="ko-KR" sz="900"/>
              <a:t>.</a:t>
            </a:r>
            <a:br>
              <a:rPr lang="en-US" altLang="ko-KR" sz="900"/>
            </a:b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2) </a:t>
            </a:r>
            <a:r>
              <a:rPr lang="ko-KR" altLang="en-US" sz="900"/>
              <a:t>입력된 이름이 정확하지 않습니다</a:t>
            </a:r>
            <a:r>
              <a:rPr lang="en-US" altLang="ko-KR" sz="900"/>
              <a:t>.</a:t>
            </a:r>
          </a:p>
          <a:p>
            <a:pPr eaLnBrk="1" hangingPunct="1"/>
            <a:r>
              <a:rPr lang="en-US" altLang="ko-KR" sz="900"/>
              <a:t>3) </a:t>
            </a:r>
            <a:r>
              <a:rPr lang="ko-KR" altLang="en-US" sz="900"/>
              <a:t>입력된 정보가 정확하지 않습니다</a:t>
            </a:r>
          </a:p>
          <a:p>
            <a:pPr eaLnBrk="1" hangingPunct="1"/>
            <a:r>
              <a:rPr lang="ko-KR" altLang="en-US" sz="900"/>
              <a:t>고객님이 입력하신 정보와 일치되는 아이디가</a:t>
            </a:r>
            <a:br>
              <a:rPr lang="ko-KR" altLang="en-US" sz="900"/>
            </a:br>
            <a:r>
              <a:rPr lang="ko-KR" altLang="en-US" sz="900"/>
              <a:t>존재하지 않습니다</a:t>
            </a:r>
            <a:r>
              <a:rPr lang="en-US" altLang="ko-KR" sz="900"/>
              <a:t>. </a:t>
            </a:r>
            <a:r>
              <a:rPr lang="ko-KR" altLang="en-US" sz="900"/>
              <a:t>다시 한번 확인해 주십시요</a:t>
            </a:r>
            <a:r>
              <a:rPr lang="en-US" altLang="ko-KR" sz="900"/>
              <a:t>.</a:t>
            </a:r>
            <a:br>
              <a:rPr lang="en-US" altLang="ko-KR" sz="900"/>
            </a:br>
            <a:r>
              <a:rPr lang="en-US" altLang="ko-KR" sz="900"/>
              <a:t/>
            </a:r>
            <a:br>
              <a:rPr lang="en-US" altLang="ko-KR" sz="900"/>
            </a:br>
            <a:r>
              <a:rPr lang="ko-KR" altLang="en-US" sz="900" b="1"/>
              <a:t>일치 후 내용보임</a:t>
            </a:r>
          </a:p>
          <a:p>
            <a:pPr eaLnBrk="1" hangingPunct="1"/>
            <a:r>
              <a:rPr lang="en-US" altLang="ko-KR" sz="900"/>
              <a:t>1) </a:t>
            </a:r>
            <a:r>
              <a:rPr lang="ko-KR" altLang="en-US" sz="900"/>
              <a:t>고객님의 비밀번호는 ****입니다</a:t>
            </a:r>
            <a:r>
              <a:rPr lang="en-US" altLang="ko-KR" sz="900"/>
              <a:t>.</a:t>
            </a:r>
          </a:p>
        </p:txBody>
      </p:sp>
      <p:sp>
        <p:nvSpPr>
          <p:cNvPr id="2090" name="Text Box 155"/>
          <p:cNvSpPr txBox="1">
            <a:spLocks noChangeArrowheads="1"/>
          </p:cNvSpPr>
          <p:nvPr/>
        </p:nvSpPr>
        <p:spPr bwMode="auto">
          <a:xfrm>
            <a:off x="6443663" y="2060575"/>
            <a:ext cx="12795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>
                <a:solidFill>
                  <a:srgbClr val="CC3300"/>
                </a:solidFill>
              </a:rPr>
              <a:t># 16</a:t>
            </a:r>
            <a:r>
              <a:rPr lang="ko-KR" altLang="en-US" sz="900">
                <a:solidFill>
                  <a:srgbClr val="CC3300"/>
                </a:solidFill>
              </a:rPr>
              <a:t>파운즈 서브페이지</a:t>
            </a:r>
          </a:p>
        </p:txBody>
      </p:sp>
      <p:sp>
        <p:nvSpPr>
          <p:cNvPr id="2091" name="Text Box 156"/>
          <p:cNvSpPr txBox="1">
            <a:spLocks noChangeArrowheads="1"/>
          </p:cNvSpPr>
          <p:nvPr/>
        </p:nvSpPr>
        <p:spPr bwMode="auto">
          <a:xfrm>
            <a:off x="7308850" y="4365625"/>
            <a:ext cx="14192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>
                <a:solidFill>
                  <a:srgbClr val="CC3300"/>
                </a:solidFill>
              </a:rPr>
              <a:t># </a:t>
            </a:r>
            <a:r>
              <a:rPr lang="ko-KR" altLang="en-US" sz="900">
                <a:solidFill>
                  <a:srgbClr val="CC3300"/>
                </a:solidFill>
              </a:rPr>
              <a:t>아이디 </a:t>
            </a:r>
            <a:r>
              <a:rPr lang="en-US" altLang="ko-KR" sz="900">
                <a:solidFill>
                  <a:srgbClr val="CC3300"/>
                </a:solidFill>
              </a:rPr>
              <a:t>&amp; </a:t>
            </a:r>
            <a:r>
              <a:rPr lang="ko-KR" altLang="en-US" sz="900">
                <a:solidFill>
                  <a:srgbClr val="CC3300"/>
                </a:solidFill>
              </a:rPr>
              <a:t>비밀번호 찾기</a:t>
            </a:r>
            <a:br>
              <a:rPr lang="ko-KR" altLang="en-US" sz="900">
                <a:solidFill>
                  <a:srgbClr val="CC3300"/>
                </a:solidFill>
              </a:rPr>
            </a:br>
            <a:r>
              <a:rPr lang="ko-KR" altLang="en-US" sz="900">
                <a:solidFill>
                  <a:srgbClr val="CC3300"/>
                </a:solidFill>
              </a:rPr>
              <a:t>클릭시 뜨는 팝창 화면</a:t>
            </a:r>
          </a:p>
        </p:txBody>
      </p:sp>
    </p:spTree>
    <p:extLst>
      <p:ext uri="{BB962C8B-B14F-4D97-AF65-F5344CB8AC3E}">
        <p14:creationId xmlns:p14="http://schemas.microsoft.com/office/powerpoint/2010/main" val="208806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r>
              <a:rPr lang="en-US" altLang="ko-KR" sz="900"/>
              <a:t>/ </a:t>
            </a:r>
            <a:r>
              <a:rPr lang="ko-KR" altLang="en-US" sz="900"/>
              <a:t>커뮤니티 </a:t>
            </a:r>
            <a:r>
              <a:rPr lang="en-US" altLang="ko-KR" sz="900"/>
              <a:t>&gt; </a:t>
            </a:r>
            <a:r>
              <a:rPr lang="ko-KR" altLang="en-US" sz="900"/>
              <a:t>스크린샷 게시판</a:t>
            </a:r>
          </a:p>
        </p:txBody>
      </p:sp>
      <p:sp>
        <p:nvSpPr>
          <p:cNvPr id="339971" name="Text Box 3" descr="양방향 사선"/>
          <p:cNvSpPr txBox="1">
            <a:spLocks noChangeArrowheads="1"/>
          </p:cNvSpPr>
          <p:nvPr/>
        </p:nvSpPr>
        <p:spPr bwMode="auto">
          <a:xfrm>
            <a:off x="3563938" y="476250"/>
            <a:ext cx="1800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1000" b="1"/>
              <a:t>스크린샷 게시판</a:t>
            </a:r>
          </a:p>
        </p:txBody>
      </p:sp>
      <p:sp>
        <p:nvSpPr>
          <p:cNvPr id="339972" name="Text Box 4" descr="양방향 사선"/>
          <p:cNvSpPr txBox="1">
            <a:spLocks noChangeArrowheads="1"/>
          </p:cNvSpPr>
          <p:nvPr/>
        </p:nvSpPr>
        <p:spPr bwMode="auto">
          <a:xfrm>
            <a:off x="3687763" y="831850"/>
            <a:ext cx="50609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800"/>
              <a:t>16Pounds</a:t>
            </a:r>
            <a:r>
              <a:rPr lang="ko-KR" altLang="en-US" sz="800"/>
              <a:t>의 놓칠 수 없는 짜릿한 순간의 장면을 찾아라</a:t>
            </a:r>
            <a:r>
              <a:rPr lang="en-US" altLang="ko-KR" sz="800"/>
              <a:t>!</a:t>
            </a:r>
          </a:p>
          <a:p>
            <a:r>
              <a:rPr lang="ko-KR" altLang="en-US" sz="800"/>
              <a:t>멋진 스크린샷을 올려주세요</a:t>
            </a:r>
            <a:r>
              <a:rPr lang="en-US" altLang="ko-KR" sz="800"/>
              <a:t>. 16Pounds</a:t>
            </a:r>
            <a:r>
              <a:rPr lang="ko-KR" altLang="en-US" sz="800"/>
              <a:t>에선 당신이 주인공입니다</a:t>
            </a:r>
            <a:r>
              <a:rPr lang="en-US" altLang="ko-KR" sz="800"/>
              <a:t>.</a:t>
            </a:r>
          </a:p>
        </p:txBody>
      </p:sp>
      <p:sp>
        <p:nvSpPr>
          <p:cNvPr id="339973" name="Text Box 5" descr="양방향 사선"/>
          <p:cNvSpPr txBox="1">
            <a:spLocks noChangeArrowheads="1"/>
          </p:cNvSpPr>
          <p:nvPr/>
        </p:nvSpPr>
        <p:spPr bwMode="auto">
          <a:xfrm>
            <a:off x="6872288" y="1341438"/>
            <a:ext cx="20923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900">
                <a:solidFill>
                  <a:srgbClr val="339966"/>
                </a:solidFill>
              </a:rPr>
              <a:t>Home &gt; </a:t>
            </a:r>
            <a:r>
              <a:rPr lang="ko-KR" altLang="en-US" sz="900">
                <a:solidFill>
                  <a:srgbClr val="339966"/>
                </a:solidFill>
              </a:rPr>
              <a:t>커뮤니티 </a:t>
            </a:r>
            <a:r>
              <a:rPr lang="en-US" altLang="ko-KR" sz="900">
                <a:solidFill>
                  <a:srgbClr val="339966"/>
                </a:solidFill>
              </a:rPr>
              <a:t>&gt; </a:t>
            </a:r>
            <a:r>
              <a:rPr lang="ko-KR" altLang="en-US" sz="900">
                <a:solidFill>
                  <a:srgbClr val="339966"/>
                </a:solidFill>
              </a:rPr>
              <a:t>스크린샷 게시판</a:t>
            </a:r>
          </a:p>
        </p:txBody>
      </p:sp>
      <p:sp>
        <p:nvSpPr>
          <p:cNvPr id="339974" name="Rectangle 6"/>
          <p:cNvSpPr>
            <a:spLocks noChangeArrowheads="1"/>
          </p:cNvSpPr>
          <p:nvPr/>
        </p:nvSpPr>
        <p:spPr bwMode="auto">
          <a:xfrm>
            <a:off x="3635375" y="765175"/>
            <a:ext cx="5184775" cy="503238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339975" name="Rectangle 7"/>
          <p:cNvSpPr>
            <a:spLocks noChangeArrowheads="1"/>
          </p:cNvSpPr>
          <p:nvPr/>
        </p:nvSpPr>
        <p:spPr bwMode="auto">
          <a:xfrm>
            <a:off x="73025" y="2133600"/>
            <a:ext cx="2411413" cy="25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pPr marL="342900" indent="-342900"/>
            <a:r>
              <a:rPr lang="ko-KR" altLang="en-US" sz="900"/>
              <a:t>스크린샷 게시판 상세화면</a:t>
            </a:r>
            <a:br>
              <a:rPr lang="ko-KR" altLang="en-US" sz="900"/>
            </a:br>
            <a:endParaRPr lang="ko-KR" altLang="en-US" sz="900"/>
          </a:p>
          <a:p>
            <a:pPr marL="342900" indent="-342900"/>
            <a:r>
              <a:rPr lang="en-US" altLang="ko-KR" sz="900"/>
              <a:t>- </a:t>
            </a:r>
            <a:r>
              <a:rPr lang="ko-KR" altLang="en-US" sz="900"/>
              <a:t>로그인 후 댓글 달기 가능</a:t>
            </a:r>
          </a:p>
          <a:p>
            <a:pPr marL="342900" indent="-342900"/>
            <a:r>
              <a:rPr lang="en-US" altLang="ko-KR" sz="900"/>
              <a:t>- </a:t>
            </a:r>
            <a:r>
              <a:rPr lang="ko-KR" altLang="en-US" sz="900"/>
              <a:t>이전글과 다음글의 제목 클릭시 상세화면</a:t>
            </a:r>
          </a:p>
          <a:p>
            <a:pPr marL="342900" indent="-342900"/>
            <a:r>
              <a:rPr lang="ko-KR" altLang="en-US" sz="900"/>
              <a:t>으로 이동</a:t>
            </a:r>
            <a:endParaRPr kumimoji="0" lang="ko-KR" altLang="en-US" sz="900"/>
          </a:p>
          <a:p>
            <a:pPr marL="342900" indent="-342900"/>
            <a:r>
              <a:rPr lang="en-US" altLang="ko-KR" sz="900"/>
              <a:t>- </a:t>
            </a:r>
            <a:r>
              <a:rPr lang="ko-KR" altLang="en-US" sz="900"/>
              <a:t>본인 글 삭제 가능</a:t>
            </a:r>
            <a:br>
              <a:rPr lang="ko-KR" altLang="en-US" sz="900"/>
            </a:br>
            <a:endParaRPr lang="ko-KR" altLang="en-US" sz="900"/>
          </a:p>
          <a:p>
            <a:pPr marL="342900" indent="-342900"/>
            <a:r>
              <a:rPr lang="en-US" altLang="ko-KR" sz="900"/>
              <a:t>- </a:t>
            </a:r>
            <a:r>
              <a:rPr lang="ko-KR" altLang="en-US" sz="900">
                <a:solidFill>
                  <a:srgbClr val="CC3300"/>
                </a:solidFill>
              </a:rPr>
              <a:t>점수기능 추가 </a:t>
            </a:r>
            <a:r>
              <a:rPr lang="en-US" altLang="ko-KR" sz="900">
                <a:solidFill>
                  <a:srgbClr val="CC3300"/>
                </a:solidFill>
              </a:rPr>
              <a:t>(1~5</a:t>
            </a:r>
            <a:r>
              <a:rPr lang="ko-KR" altLang="en-US" sz="900">
                <a:solidFill>
                  <a:srgbClr val="CC3300"/>
                </a:solidFill>
              </a:rPr>
              <a:t>점까지 가능</a:t>
            </a:r>
            <a:r>
              <a:rPr lang="en-US" altLang="ko-KR" sz="900">
                <a:solidFill>
                  <a:srgbClr val="CC3300"/>
                </a:solidFill>
              </a:rPr>
              <a:t>)</a:t>
            </a:r>
          </a:p>
          <a:p>
            <a:pPr marL="342900" indent="-342900"/>
            <a:r>
              <a:rPr lang="en-US" altLang="ko-KR" sz="900">
                <a:solidFill>
                  <a:srgbClr val="CC3300"/>
                </a:solidFill>
              </a:rPr>
              <a:t> </a:t>
            </a:r>
            <a:r>
              <a:rPr lang="ko-KR" altLang="en-US" sz="900">
                <a:solidFill>
                  <a:srgbClr val="CC3300"/>
                </a:solidFill>
              </a:rPr>
              <a:t>닉네임 별 </a:t>
            </a:r>
            <a:r>
              <a:rPr lang="en-US" altLang="ko-KR" sz="900">
                <a:solidFill>
                  <a:srgbClr val="CC3300"/>
                </a:solidFill>
              </a:rPr>
              <a:t>1</a:t>
            </a:r>
            <a:r>
              <a:rPr lang="ko-KR" altLang="en-US" sz="900">
                <a:solidFill>
                  <a:srgbClr val="CC3300"/>
                </a:solidFill>
              </a:rPr>
              <a:t>번만 점수 주기 가능</a:t>
            </a:r>
          </a:p>
          <a:p>
            <a:pPr marL="342900" indent="-342900"/>
            <a:r>
              <a:rPr lang="ko-KR" altLang="en-US" sz="900">
                <a:solidFill>
                  <a:srgbClr val="CC3300"/>
                </a:solidFill>
              </a:rPr>
              <a:t> </a:t>
            </a:r>
            <a:r>
              <a:rPr lang="en-US" altLang="ko-KR" sz="900">
                <a:solidFill>
                  <a:srgbClr val="CC3300"/>
                </a:solidFill>
              </a:rPr>
              <a:t>1</a:t>
            </a:r>
            <a:r>
              <a:rPr lang="ko-KR" altLang="en-US" sz="900">
                <a:solidFill>
                  <a:srgbClr val="CC3300"/>
                </a:solidFill>
              </a:rPr>
              <a:t>번 이후 점수 주기 클릭시 </a:t>
            </a:r>
          </a:p>
          <a:p>
            <a:pPr marL="342900" indent="-342900"/>
            <a:r>
              <a:rPr lang="ko-KR" altLang="en-US" sz="900">
                <a:solidFill>
                  <a:srgbClr val="CC3300"/>
                </a:solidFill>
                <a:sym typeface="Wingdings" pitchFamily="2" charset="2"/>
              </a:rPr>
              <a:t> </a:t>
            </a:r>
            <a:r>
              <a:rPr lang="en-US" altLang="ko-KR" sz="900">
                <a:solidFill>
                  <a:srgbClr val="CC3300"/>
                </a:solidFill>
              </a:rPr>
              <a:t>Alert </a:t>
            </a:r>
            <a:r>
              <a:rPr lang="ko-KR" altLang="en-US" sz="900">
                <a:solidFill>
                  <a:srgbClr val="CC3300"/>
                </a:solidFill>
              </a:rPr>
              <a:t>메시지 </a:t>
            </a:r>
          </a:p>
          <a:p>
            <a:pPr marL="342900" indent="-342900"/>
            <a:r>
              <a:rPr lang="ko-KR" altLang="en-US" sz="900">
                <a:solidFill>
                  <a:srgbClr val="CC3300"/>
                </a:solidFill>
                <a:latin typeface="Arial"/>
              </a:rPr>
              <a:t>“</a:t>
            </a:r>
            <a:r>
              <a:rPr lang="en-US" altLang="ko-KR" sz="900">
                <a:solidFill>
                  <a:srgbClr val="CC3300"/>
                </a:solidFill>
              </a:rPr>
              <a:t>kitty</a:t>
            </a:r>
            <a:r>
              <a:rPr lang="ko-KR" altLang="en-US" sz="900">
                <a:solidFill>
                  <a:srgbClr val="CC3300"/>
                </a:solidFill>
              </a:rPr>
              <a:t>님은 이미 참여하셨습니다</a:t>
            </a:r>
            <a:r>
              <a:rPr lang="en-US" altLang="ko-KR" sz="900">
                <a:solidFill>
                  <a:srgbClr val="CC3300"/>
                </a:solidFill>
              </a:rPr>
              <a:t>.</a:t>
            </a:r>
            <a:r>
              <a:rPr lang="en-US" altLang="ko-KR" sz="900">
                <a:solidFill>
                  <a:srgbClr val="CC3300"/>
                </a:solidFill>
                <a:latin typeface="Arial"/>
              </a:rPr>
              <a:t>”</a:t>
            </a:r>
            <a:endParaRPr lang="en-US" altLang="ko-KR" sz="900">
              <a:solidFill>
                <a:srgbClr val="CC3300"/>
              </a:solidFill>
            </a:endParaRPr>
          </a:p>
          <a:p>
            <a:pPr marL="342900" indent="-342900"/>
            <a:r>
              <a:rPr lang="en-US" altLang="ko-KR" sz="900">
                <a:solidFill>
                  <a:srgbClr val="CC3300"/>
                </a:solidFill>
              </a:rPr>
              <a:t>-</a:t>
            </a:r>
            <a:r>
              <a:rPr lang="ko-KR" altLang="en-US" sz="900">
                <a:solidFill>
                  <a:srgbClr val="CC3300"/>
                </a:solidFill>
              </a:rPr>
              <a:t>스크린샷 그림 클릭시 확대 이미지 뜸</a:t>
            </a:r>
          </a:p>
        </p:txBody>
      </p:sp>
      <p:graphicFrame>
        <p:nvGraphicFramePr>
          <p:cNvPr id="339976" name="Group 8"/>
          <p:cNvGraphicFramePr>
            <a:graphicFrameLocks noGrp="1"/>
          </p:cNvGraphicFramePr>
          <p:nvPr/>
        </p:nvGraphicFramePr>
        <p:xfrm>
          <a:off x="2484438" y="692150"/>
          <a:ext cx="1079500" cy="1425768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커뮤니티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자유게시판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베타테스터</a:t>
                      </a:r>
                      <a:b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게시판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스크린샷 게시판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설문조사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0140" name="Group 172"/>
          <p:cNvGraphicFramePr>
            <a:graphicFrameLocks noGrp="1"/>
          </p:cNvGraphicFramePr>
          <p:nvPr/>
        </p:nvGraphicFramePr>
        <p:xfrm>
          <a:off x="3779838" y="1627188"/>
          <a:ext cx="4895850" cy="2306638"/>
        </p:xfrm>
        <a:graphic>
          <a:graphicData uri="http://schemas.openxmlformats.org/drawingml/2006/table">
            <a:tbl>
              <a:tblPr/>
              <a:tblGrid>
                <a:gridCol w="576262"/>
                <a:gridCol w="503238"/>
                <a:gridCol w="649287"/>
                <a:gridCol w="719138"/>
                <a:gridCol w="649287"/>
                <a:gridCol w="503238"/>
                <a:gridCol w="647700"/>
                <a:gridCol w="647700"/>
              </a:tblGrid>
              <a:tr h="301625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스크린샷 게시판입니다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Kitty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등록일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점수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조회수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6875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                         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스크린샷 그림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0035" name="AutoShape 67"/>
          <p:cNvSpPr>
            <a:spLocks noChangeArrowheads="1"/>
          </p:cNvSpPr>
          <p:nvPr/>
        </p:nvSpPr>
        <p:spPr bwMode="auto">
          <a:xfrm>
            <a:off x="3922713" y="4005263"/>
            <a:ext cx="576262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838200">
              <a:spcBef>
                <a:spcPct val="0"/>
              </a:spcBef>
            </a:pPr>
            <a:r>
              <a:rPr lang="ko-KR" altLang="en-US" sz="900"/>
              <a:t>이전 글</a:t>
            </a:r>
          </a:p>
        </p:txBody>
      </p:sp>
      <p:sp>
        <p:nvSpPr>
          <p:cNvPr id="340036" name="AutoShape 68"/>
          <p:cNvSpPr>
            <a:spLocks noChangeArrowheads="1"/>
          </p:cNvSpPr>
          <p:nvPr/>
        </p:nvSpPr>
        <p:spPr bwMode="auto">
          <a:xfrm>
            <a:off x="4570413" y="4005263"/>
            <a:ext cx="576262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838200">
              <a:spcBef>
                <a:spcPct val="0"/>
              </a:spcBef>
            </a:pPr>
            <a:r>
              <a:rPr lang="ko-KR" altLang="en-US" sz="900"/>
              <a:t>다음 글</a:t>
            </a:r>
          </a:p>
        </p:txBody>
      </p:sp>
      <p:sp>
        <p:nvSpPr>
          <p:cNvPr id="340064" name="Line 96"/>
          <p:cNvSpPr>
            <a:spLocks noChangeShapeType="1"/>
          </p:cNvSpPr>
          <p:nvPr/>
        </p:nvSpPr>
        <p:spPr bwMode="auto">
          <a:xfrm>
            <a:off x="3851275" y="5084763"/>
            <a:ext cx="4537075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/>
          <a:lstStyle/>
          <a:p>
            <a:endParaRPr lang="ko-KR" altLang="en-US"/>
          </a:p>
        </p:txBody>
      </p:sp>
      <p:sp>
        <p:nvSpPr>
          <p:cNvPr id="340066" name="AutoShape 98"/>
          <p:cNvSpPr>
            <a:spLocks noChangeArrowheads="1"/>
          </p:cNvSpPr>
          <p:nvPr/>
        </p:nvSpPr>
        <p:spPr bwMode="auto">
          <a:xfrm>
            <a:off x="7956550" y="4006850"/>
            <a:ext cx="576263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838200">
              <a:spcBef>
                <a:spcPct val="0"/>
              </a:spcBef>
            </a:pPr>
            <a:r>
              <a:rPr lang="ko-KR" altLang="en-US" sz="900"/>
              <a:t>목록</a:t>
            </a:r>
          </a:p>
        </p:txBody>
      </p:sp>
      <p:sp>
        <p:nvSpPr>
          <p:cNvPr id="340068" name="Rectangle 100"/>
          <p:cNvSpPr>
            <a:spLocks noChangeArrowheads="1"/>
          </p:cNvSpPr>
          <p:nvPr/>
        </p:nvSpPr>
        <p:spPr bwMode="auto">
          <a:xfrm>
            <a:off x="7800975" y="4402138"/>
            <a:ext cx="515938" cy="209550"/>
          </a:xfrm>
          <a:prstGeom prst="rect">
            <a:avLst/>
          </a:prstGeom>
          <a:solidFill>
            <a:schemeClr val="bg1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900" b="1"/>
              <a:t>확인</a:t>
            </a:r>
          </a:p>
        </p:txBody>
      </p:sp>
      <p:sp>
        <p:nvSpPr>
          <p:cNvPr id="340070" name="Rectangle 102" descr="양방향 사선"/>
          <p:cNvSpPr>
            <a:spLocks noChangeArrowheads="1"/>
          </p:cNvSpPr>
          <p:nvPr/>
        </p:nvSpPr>
        <p:spPr bwMode="auto">
          <a:xfrm>
            <a:off x="3906838" y="4365625"/>
            <a:ext cx="38830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ko-KR" sz="1000"/>
              <a:t> </a:t>
            </a:r>
            <a:r>
              <a:rPr lang="ko-KR" altLang="en-US" sz="1000"/>
              <a:t>점수          </a:t>
            </a:r>
            <a:r>
              <a:rPr lang="en-US" altLang="ko-KR" sz="1000"/>
              <a:t>1</a:t>
            </a:r>
            <a:r>
              <a:rPr lang="ko-KR" altLang="en-US" sz="1000"/>
              <a:t>점 ◎      </a:t>
            </a:r>
            <a:r>
              <a:rPr lang="en-US" altLang="ko-KR" sz="1000"/>
              <a:t>2</a:t>
            </a:r>
            <a:r>
              <a:rPr lang="ko-KR" altLang="en-US" sz="1000"/>
              <a:t>점 ○       </a:t>
            </a:r>
            <a:r>
              <a:rPr lang="en-US" altLang="ko-KR" sz="1000"/>
              <a:t>3</a:t>
            </a:r>
            <a:r>
              <a:rPr lang="ko-KR" altLang="en-US" sz="1000"/>
              <a:t>점 ○       </a:t>
            </a:r>
            <a:r>
              <a:rPr lang="en-US" altLang="ko-KR" sz="1000"/>
              <a:t>4</a:t>
            </a:r>
            <a:r>
              <a:rPr lang="ko-KR" altLang="en-US" sz="1000"/>
              <a:t>점 ○     </a:t>
            </a:r>
            <a:r>
              <a:rPr lang="en-US" altLang="ko-KR" sz="1000"/>
              <a:t>5</a:t>
            </a:r>
            <a:r>
              <a:rPr lang="ko-KR" altLang="en-US" sz="1000"/>
              <a:t>점 ○</a:t>
            </a:r>
          </a:p>
        </p:txBody>
      </p:sp>
      <p:sp>
        <p:nvSpPr>
          <p:cNvPr id="340080" name="Text Box 112"/>
          <p:cNvSpPr txBox="1">
            <a:spLocks noChangeArrowheads="1"/>
          </p:cNvSpPr>
          <p:nvPr/>
        </p:nvSpPr>
        <p:spPr bwMode="auto"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ko-KR" altLang="en-US" sz="800"/>
              <a:t>처음 오셨어요</a:t>
            </a:r>
            <a:r>
              <a:rPr lang="en-US" altLang="ko-KR" sz="800"/>
              <a:t>? </a:t>
            </a:r>
            <a:r>
              <a:rPr lang="ko-KR" altLang="en-US" sz="800"/>
              <a:t>반가워요</a:t>
            </a:r>
            <a:r>
              <a:rPr lang="en-US" altLang="ko-KR" sz="800"/>
              <a:t>.</a:t>
            </a:r>
          </a:p>
        </p:txBody>
      </p:sp>
      <p:sp>
        <p:nvSpPr>
          <p:cNvPr id="340084" name="Rectangle 116"/>
          <p:cNvSpPr>
            <a:spLocks noChangeArrowheads="1"/>
          </p:cNvSpPr>
          <p:nvPr/>
        </p:nvSpPr>
        <p:spPr bwMode="auto"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게임 다운로드</a:t>
            </a:r>
          </a:p>
        </p:txBody>
      </p:sp>
      <p:sp>
        <p:nvSpPr>
          <p:cNvPr id="340085" name="Rectangle 117"/>
          <p:cNvSpPr>
            <a:spLocks noChangeArrowheads="1"/>
          </p:cNvSpPr>
          <p:nvPr/>
        </p:nvSpPr>
        <p:spPr bwMode="auto"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초보자 가이드</a:t>
            </a:r>
          </a:p>
        </p:txBody>
      </p:sp>
      <p:sp>
        <p:nvSpPr>
          <p:cNvPr id="340086" name="Rectangle 118"/>
          <p:cNvSpPr>
            <a:spLocks noChangeArrowheads="1"/>
          </p:cNvSpPr>
          <p:nvPr/>
        </p:nvSpPr>
        <p:spPr bwMode="auto"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자주하는 질문</a:t>
            </a:r>
          </a:p>
        </p:txBody>
      </p:sp>
      <p:sp>
        <p:nvSpPr>
          <p:cNvPr id="340087" name="Rectangle 119"/>
          <p:cNvSpPr>
            <a:spLocks noChangeArrowheads="1"/>
          </p:cNvSpPr>
          <p:nvPr/>
        </p:nvSpPr>
        <p:spPr bwMode="auto"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en-US" altLang="ko-KR" sz="800"/>
              <a:t>1:1 </a:t>
            </a:r>
            <a:r>
              <a:rPr lang="ko-KR" altLang="en-US" sz="800"/>
              <a:t>문의</a:t>
            </a:r>
            <a:r>
              <a:rPr lang="en-US" altLang="ko-KR" sz="800"/>
              <a:t>&amp;</a:t>
            </a:r>
            <a:r>
              <a:rPr lang="ko-KR" altLang="en-US" sz="800"/>
              <a:t>답변</a:t>
            </a:r>
          </a:p>
        </p:txBody>
      </p:sp>
      <p:sp>
        <p:nvSpPr>
          <p:cNvPr id="340088" name="Rectangle 120"/>
          <p:cNvSpPr>
            <a:spLocks noChangeArrowheads="1"/>
          </p:cNvSpPr>
          <p:nvPr/>
        </p:nvSpPr>
        <p:spPr bwMode="auto">
          <a:xfrm>
            <a:off x="3851275" y="4797425"/>
            <a:ext cx="374491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/>
              <a:t>로그인 후 이용하여 주시기 바랍니다</a:t>
            </a:r>
            <a:r>
              <a:rPr lang="en-US" altLang="ko-KR" sz="900"/>
              <a:t>.</a:t>
            </a:r>
          </a:p>
        </p:txBody>
      </p:sp>
      <p:sp>
        <p:nvSpPr>
          <p:cNvPr id="340089" name="Rectangle 121"/>
          <p:cNvSpPr>
            <a:spLocks noChangeArrowheads="1"/>
          </p:cNvSpPr>
          <p:nvPr/>
        </p:nvSpPr>
        <p:spPr bwMode="auto">
          <a:xfrm>
            <a:off x="7739063" y="4797425"/>
            <a:ext cx="666750" cy="214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900"/>
              <a:t>댓글달기</a:t>
            </a:r>
          </a:p>
        </p:txBody>
      </p:sp>
      <p:graphicFrame>
        <p:nvGraphicFramePr>
          <p:cNvPr id="340090" name="Group 122"/>
          <p:cNvGraphicFramePr>
            <a:graphicFrameLocks noGrp="1"/>
          </p:cNvGraphicFramePr>
          <p:nvPr/>
        </p:nvGraphicFramePr>
        <p:xfrm>
          <a:off x="3919538" y="5435600"/>
          <a:ext cx="4037012" cy="228600"/>
        </p:xfrm>
        <a:graphic>
          <a:graphicData uri="http://schemas.openxmlformats.org/drawingml/2006/table">
            <a:tbl>
              <a:tblPr/>
              <a:tblGrid>
                <a:gridCol w="4037012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파우스트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 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[ 07/03(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 15:01:13 ]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 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0096" name="Group 128"/>
          <p:cNvGraphicFramePr>
            <a:graphicFrameLocks noGrp="1"/>
          </p:cNvGraphicFramePr>
          <p:nvPr/>
        </p:nvGraphicFramePr>
        <p:xfrm>
          <a:off x="3919538" y="5662613"/>
          <a:ext cx="4037012" cy="228600"/>
        </p:xfrm>
        <a:graphic>
          <a:graphicData uri="http://schemas.openxmlformats.org/drawingml/2006/table">
            <a:tbl>
              <a:tblPr/>
              <a:tblGrid>
                <a:gridCol w="4037012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난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PSP LCD PMP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만 받아가겟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...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ㅡㅡ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;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0102" name="Group 134"/>
          <p:cNvGraphicFramePr>
            <a:graphicFrameLocks noGrp="1"/>
          </p:cNvGraphicFramePr>
          <p:nvPr/>
        </p:nvGraphicFramePr>
        <p:xfrm>
          <a:off x="3919538" y="5949950"/>
          <a:ext cx="4037012" cy="228600"/>
        </p:xfrm>
        <a:graphic>
          <a:graphicData uri="http://schemas.openxmlformats.org/drawingml/2006/table">
            <a:tbl>
              <a:tblPr/>
              <a:tblGrid>
                <a:gridCol w="4037012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뻥축구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 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[ 07/03(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 14:59:58 ]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 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0108" name="Group 140"/>
          <p:cNvGraphicFramePr>
            <a:graphicFrameLocks noGrp="1"/>
          </p:cNvGraphicFramePr>
          <p:nvPr/>
        </p:nvGraphicFramePr>
        <p:xfrm>
          <a:off x="3919538" y="6154738"/>
          <a:ext cx="4037012" cy="228600"/>
        </p:xfrm>
        <a:graphic>
          <a:graphicData uri="http://schemas.openxmlformats.org/drawingml/2006/table">
            <a:tbl>
              <a:tblPr/>
              <a:tblGrid>
                <a:gridCol w="4037012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다 필요없스무니다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~^^;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팀가이스트 하나면 족해요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^0^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0115" name="Text Box 147"/>
          <p:cNvSpPr txBox="1">
            <a:spLocks noChangeArrowheads="1"/>
          </p:cNvSpPr>
          <p:nvPr/>
        </p:nvSpPr>
        <p:spPr bwMode="auto">
          <a:xfrm>
            <a:off x="3924300" y="5145088"/>
            <a:ext cx="10080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r>
              <a:rPr lang="ko-KR" altLang="en-US" sz="900" b="1"/>
              <a:t>댓글의견 </a:t>
            </a:r>
            <a:r>
              <a:rPr lang="en-US" altLang="ko-KR" sz="900"/>
              <a:t>60</a:t>
            </a:r>
            <a:r>
              <a:rPr lang="ko-KR" altLang="en-US" sz="900"/>
              <a:t>개</a:t>
            </a:r>
          </a:p>
        </p:txBody>
      </p:sp>
      <p:sp>
        <p:nvSpPr>
          <p:cNvPr id="340116" name="Rectangle 148"/>
          <p:cNvSpPr>
            <a:spLocks noChangeArrowheads="1"/>
          </p:cNvSpPr>
          <p:nvPr/>
        </p:nvSpPr>
        <p:spPr bwMode="auto">
          <a:xfrm>
            <a:off x="6923088" y="5516563"/>
            <a:ext cx="169862" cy="152400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900"/>
              <a:t>X</a:t>
            </a:r>
          </a:p>
        </p:txBody>
      </p:sp>
      <p:sp>
        <p:nvSpPr>
          <p:cNvPr id="340117" name="Rectangle 149"/>
          <p:cNvSpPr>
            <a:spLocks noChangeArrowheads="1"/>
          </p:cNvSpPr>
          <p:nvPr/>
        </p:nvSpPr>
        <p:spPr bwMode="auto">
          <a:xfrm>
            <a:off x="6923088" y="5940425"/>
            <a:ext cx="169862" cy="152400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900"/>
              <a:t>X</a:t>
            </a:r>
          </a:p>
        </p:txBody>
      </p:sp>
      <p:sp>
        <p:nvSpPr>
          <p:cNvPr id="340141" name="AutoShape 173"/>
          <p:cNvSpPr>
            <a:spLocks noChangeArrowheads="1"/>
          </p:cNvSpPr>
          <p:nvPr/>
        </p:nvSpPr>
        <p:spPr bwMode="auto">
          <a:xfrm>
            <a:off x="6588125" y="4005263"/>
            <a:ext cx="576263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838200">
              <a:spcBef>
                <a:spcPct val="0"/>
              </a:spcBef>
            </a:pPr>
            <a:r>
              <a:rPr lang="ko-KR" altLang="en-US" sz="900"/>
              <a:t>수정</a:t>
            </a:r>
          </a:p>
        </p:txBody>
      </p:sp>
      <p:sp>
        <p:nvSpPr>
          <p:cNvPr id="340142" name="AutoShape 174"/>
          <p:cNvSpPr>
            <a:spLocks noChangeArrowheads="1"/>
          </p:cNvSpPr>
          <p:nvPr/>
        </p:nvSpPr>
        <p:spPr bwMode="auto">
          <a:xfrm>
            <a:off x="7235825" y="4005263"/>
            <a:ext cx="576263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838200">
              <a:spcBef>
                <a:spcPct val="0"/>
              </a:spcBef>
            </a:pPr>
            <a:r>
              <a:rPr lang="ko-KR" altLang="en-US" sz="900"/>
              <a:t>삭제</a:t>
            </a:r>
          </a:p>
        </p:txBody>
      </p:sp>
      <p:sp>
        <p:nvSpPr>
          <p:cNvPr id="340144" name="Text Box 176"/>
          <p:cNvSpPr txBox="1">
            <a:spLocks noChangeArrowheads="1"/>
          </p:cNvSpPr>
          <p:nvPr/>
        </p:nvSpPr>
        <p:spPr bwMode="auto">
          <a:xfrm>
            <a:off x="5205413" y="3502025"/>
            <a:ext cx="10953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en-US" altLang="ko-KR" sz="800">
                <a:solidFill>
                  <a:srgbClr val="CC3300"/>
                </a:solidFill>
              </a:rPr>
              <a:t># </a:t>
            </a:r>
            <a:r>
              <a:rPr lang="ko-KR" altLang="en-US" sz="800">
                <a:solidFill>
                  <a:srgbClr val="CC3300"/>
                </a:solidFill>
              </a:rPr>
              <a:t>원본 크기 스샷 보기</a:t>
            </a:r>
          </a:p>
        </p:txBody>
      </p:sp>
      <p:sp>
        <p:nvSpPr>
          <p:cNvPr id="340145" name="Text Box 177"/>
          <p:cNvSpPr txBox="1">
            <a:spLocks noChangeArrowheads="1"/>
          </p:cNvSpPr>
          <p:nvPr/>
        </p:nvSpPr>
        <p:spPr bwMode="auto">
          <a:xfrm>
            <a:off x="6626225" y="3716338"/>
            <a:ext cx="1906588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en-US" altLang="ko-KR" sz="800">
                <a:solidFill>
                  <a:srgbClr val="CC3300"/>
                </a:solidFill>
              </a:rPr>
              <a:t># </a:t>
            </a:r>
            <a:r>
              <a:rPr lang="ko-KR" altLang="en-US" sz="800">
                <a:solidFill>
                  <a:srgbClr val="CC3300"/>
                </a:solidFill>
              </a:rPr>
              <a:t>본인 유저글에 한해서 수정</a:t>
            </a:r>
            <a:r>
              <a:rPr lang="en-US" altLang="ko-KR" sz="800">
                <a:solidFill>
                  <a:srgbClr val="CC3300"/>
                </a:solidFill>
              </a:rPr>
              <a:t>, </a:t>
            </a:r>
            <a:r>
              <a:rPr lang="ko-KR" altLang="en-US" sz="800">
                <a:solidFill>
                  <a:srgbClr val="CC3300"/>
                </a:solidFill>
              </a:rPr>
              <a:t>삭제 가능</a:t>
            </a:r>
          </a:p>
        </p:txBody>
      </p:sp>
    </p:spTree>
    <p:extLst>
      <p:ext uri="{BB962C8B-B14F-4D97-AF65-F5344CB8AC3E}">
        <p14:creationId xmlns:p14="http://schemas.microsoft.com/office/powerpoint/2010/main" val="90240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r>
              <a:rPr lang="en-US" altLang="ko-KR" sz="900"/>
              <a:t>/ </a:t>
            </a:r>
            <a:r>
              <a:rPr lang="ko-KR" altLang="en-US" sz="900"/>
              <a:t>커뮤니티  설문조사</a:t>
            </a:r>
          </a:p>
        </p:txBody>
      </p:sp>
      <p:sp>
        <p:nvSpPr>
          <p:cNvPr id="340995" name="Text Box 3" descr="양방향 사선"/>
          <p:cNvSpPr txBox="1">
            <a:spLocks noChangeArrowheads="1"/>
          </p:cNvSpPr>
          <p:nvPr/>
        </p:nvSpPr>
        <p:spPr bwMode="auto">
          <a:xfrm>
            <a:off x="3563938" y="476250"/>
            <a:ext cx="1800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1000" b="1"/>
              <a:t>설문조사</a:t>
            </a:r>
          </a:p>
        </p:txBody>
      </p:sp>
      <p:sp>
        <p:nvSpPr>
          <p:cNvPr id="340996" name="Text Box 4" descr="양방향 사선"/>
          <p:cNvSpPr txBox="1">
            <a:spLocks noChangeArrowheads="1"/>
          </p:cNvSpPr>
          <p:nvPr/>
        </p:nvSpPr>
        <p:spPr bwMode="auto">
          <a:xfrm>
            <a:off x="3687763" y="831850"/>
            <a:ext cx="50609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900"/>
              <a:t>여러분의 생각은 어떤가요</a:t>
            </a:r>
            <a:r>
              <a:rPr lang="en-US" altLang="ko-KR" sz="900"/>
              <a:t>?</a:t>
            </a:r>
            <a:br>
              <a:rPr lang="en-US" altLang="ko-KR" sz="900"/>
            </a:br>
            <a:r>
              <a:rPr lang="ko-KR" altLang="en-US" sz="900"/>
              <a:t>설문조사에 직접 참여하세요</a:t>
            </a:r>
            <a:r>
              <a:rPr lang="en-US" altLang="ko-KR" sz="900"/>
              <a:t>. </a:t>
            </a:r>
            <a:r>
              <a:rPr lang="ko-KR" altLang="en-US" sz="900"/>
              <a:t>다양한 의견들이 모여 좋은 </a:t>
            </a:r>
            <a:r>
              <a:rPr lang="en-US" altLang="ko-KR" sz="900"/>
              <a:t>16Pounds</a:t>
            </a:r>
            <a:r>
              <a:rPr lang="ko-KR" altLang="en-US" sz="900"/>
              <a:t>를 만들어갑니다</a:t>
            </a:r>
            <a:r>
              <a:rPr lang="en-US" altLang="ko-KR" sz="900"/>
              <a:t>.</a:t>
            </a:r>
          </a:p>
        </p:txBody>
      </p:sp>
      <p:sp>
        <p:nvSpPr>
          <p:cNvPr id="340997" name="Text Box 5" descr="양방향 사선"/>
          <p:cNvSpPr txBox="1">
            <a:spLocks noChangeArrowheads="1"/>
          </p:cNvSpPr>
          <p:nvPr/>
        </p:nvSpPr>
        <p:spPr bwMode="auto">
          <a:xfrm>
            <a:off x="7062788" y="1341438"/>
            <a:ext cx="17113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900">
                <a:solidFill>
                  <a:srgbClr val="339966"/>
                </a:solidFill>
              </a:rPr>
              <a:t>Home &gt; </a:t>
            </a:r>
            <a:r>
              <a:rPr lang="ko-KR" altLang="en-US" sz="900">
                <a:solidFill>
                  <a:srgbClr val="339966"/>
                </a:solidFill>
              </a:rPr>
              <a:t>커뮤니티 </a:t>
            </a:r>
            <a:r>
              <a:rPr lang="en-US" altLang="ko-KR" sz="900">
                <a:solidFill>
                  <a:srgbClr val="339966"/>
                </a:solidFill>
              </a:rPr>
              <a:t>&gt; </a:t>
            </a:r>
            <a:r>
              <a:rPr lang="ko-KR" altLang="en-US" sz="900">
                <a:solidFill>
                  <a:srgbClr val="339966"/>
                </a:solidFill>
              </a:rPr>
              <a:t>설문조사</a:t>
            </a:r>
          </a:p>
        </p:txBody>
      </p:sp>
      <p:sp>
        <p:nvSpPr>
          <p:cNvPr id="340998" name="Rectangle 6"/>
          <p:cNvSpPr>
            <a:spLocks noChangeArrowheads="1"/>
          </p:cNvSpPr>
          <p:nvPr/>
        </p:nvSpPr>
        <p:spPr bwMode="auto">
          <a:xfrm>
            <a:off x="3635375" y="765175"/>
            <a:ext cx="5184775" cy="503238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graphicFrame>
        <p:nvGraphicFramePr>
          <p:cNvPr id="341000" name="Group 8"/>
          <p:cNvGraphicFramePr>
            <a:graphicFrameLocks noGrp="1"/>
          </p:cNvGraphicFramePr>
          <p:nvPr/>
        </p:nvGraphicFramePr>
        <p:xfrm>
          <a:off x="2484438" y="692150"/>
          <a:ext cx="1079500" cy="1425768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커뮤니티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자유게시판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베타테스터</a:t>
                      </a:r>
                      <a:b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게시판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스크린샷 게시판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설문조사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1149" name="Group 157"/>
          <p:cNvGraphicFramePr>
            <a:graphicFrameLocks noGrp="1"/>
          </p:cNvGraphicFramePr>
          <p:nvPr/>
        </p:nvGraphicFramePr>
        <p:xfrm>
          <a:off x="3635375" y="1700213"/>
          <a:ext cx="5184775" cy="984251"/>
        </p:xfrm>
        <a:graphic>
          <a:graphicData uri="http://schemas.openxmlformats.org/drawingml/2006/table">
            <a:tbl>
              <a:tblPr/>
              <a:tblGrid>
                <a:gridCol w="544513"/>
                <a:gridCol w="1976437"/>
                <a:gridCol w="1727200"/>
                <a:gridCol w="936625"/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번호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제목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설문기간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참여인원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설문조사입니다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[45] 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진행중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2006/07/03 ~ 2006/07/09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1000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설문조사입니다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.[2]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진행중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2006/07/03 ~2006/07/10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999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설문조사입니다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.[4]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종료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2006/07/03 ~ 2006/07/11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998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1150" name="Text Box 158"/>
          <p:cNvSpPr txBox="1">
            <a:spLocks noChangeArrowheads="1"/>
          </p:cNvSpPr>
          <p:nvPr/>
        </p:nvSpPr>
        <p:spPr bwMode="auto">
          <a:xfrm>
            <a:off x="5940425" y="2924175"/>
            <a:ext cx="45878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en-US" altLang="ko-KR" sz="900"/>
              <a:t>[1] 2 3</a:t>
            </a:r>
          </a:p>
        </p:txBody>
      </p:sp>
      <p:sp>
        <p:nvSpPr>
          <p:cNvPr id="341151" name="Text Box 159"/>
          <p:cNvSpPr txBox="1">
            <a:spLocks noChangeArrowheads="1"/>
          </p:cNvSpPr>
          <p:nvPr/>
        </p:nvSpPr>
        <p:spPr bwMode="auto"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ko-KR" altLang="en-US" sz="800"/>
              <a:t>처음 오셨어요</a:t>
            </a:r>
            <a:r>
              <a:rPr lang="en-US" altLang="ko-KR" sz="800"/>
              <a:t>? </a:t>
            </a:r>
            <a:r>
              <a:rPr lang="ko-KR" altLang="en-US" sz="800"/>
              <a:t>반가워요</a:t>
            </a:r>
            <a:r>
              <a:rPr lang="en-US" altLang="ko-KR" sz="800"/>
              <a:t>.</a:t>
            </a:r>
          </a:p>
        </p:txBody>
      </p:sp>
      <p:sp>
        <p:nvSpPr>
          <p:cNvPr id="341155" name="Rectangle 163"/>
          <p:cNvSpPr>
            <a:spLocks noChangeArrowheads="1"/>
          </p:cNvSpPr>
          <p:nvPr/>
        </p:nvSpPr>
        <p:spPr bwMode="auto"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게임 다운로드</a:t>
            </a:r>
          </a:p>
        </p:txBody>
      </p:sp>
      <p:sp>
        <p:nvSpPr>
          <p:cNvPr id="341156" name="Rectangle 164"/>
          <p:cNvSpPr>
            <a:spLocks noChangeArrowheads="1"/>
          </p:cNvSpPr>
          <p:nvPr/>
        </p:nvSpPr>
        <p:spPr bwMode="auto"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초보자 가이드</a:t>
            </a:r>
          </a:p>
        </p:txBody>
      </p:sp>
      <p:sp>
        <p:nvSpPr>
          <p:cNvPr id="341157" name="Rectangle 165"/>
          <p:cNvSpPr>
            <a:spLocks noChangeArrowheads="1"/>
          </p:cNvSpPr>
          <p:nvPr/>
        </p:nvSpPr>
        <p:spPr bwMode="auto"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자주하는 질문</a:t>
            </a:r>
          </a:p>
        </p:txBody>
      </p:sp>
      <p:sp>
        <p:nvSpPr>
          <p:cNvPr id="341158" name="Rectangle 166"/>
          <p:cNvSpPr>
            <a:spLocks noChangeArrowheads="1"/>
          </p:cNvSpPr>
          <p:nvPr/>
        </p:nvSpPr>
        <p:spPr bwMode="auto"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en-US" altLang="ko-KR" sz="800"/>
              <a:t>1:1 </a:t>
            </a:r>
            <a:r>
              <a:rPr lang="ko-KR" altLang="en-US" sz="800"/>
              <a:t>문의</a:t>
            </a:r>
            <a:r>
              <a:rPr lang="en-US" altLang="ko-KR" sz="800"/>
              <a:t>&amp;</a:t>
            </a:r>
            <a:r>
              <a:rPr lang="ko-KR" altLang="en-US" sz="800"/>
              <a:t>답변</a:t>
            </a:r>
          </a:p>
        </p:txBody>
      </p:sp>
      <p:sp>
        <p:nvSpPr>
          <p:cNvPr id="341159" name="Text Box 167"/>
          <p:cNvSpPr txBox="1">
            <a:spLocks noChangeArrowheads="1"/>
          </p:cNvSpPr>
          <p:nvPr/>
        </p:nvSpPr>
        <p:spPr bwMode="auto">
          <a:xfrm>
            <a:off x="34925" y="2192338"/>
            <a:ext cx="2397125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ko-KR" altLang="en-US" sz="900"/>
              <a:t>투표 진행시 </a:t>
            </a:r>
            <a:r>
              <a:rPr lang="en-US" altLang="ko-KR" sz="900"/>
              <a:t>: </a:t>
            </a:r>
            <a:r>
              <a:rPr lang="ko-KR" altLang="en-US" sz="900"/>
              <a:t>투표하기 페이지로</a:t>
            </a:r>
            <a:br>
              <a:rPr lang="ko-KR" altLang="en-US" sz="900"/>
            </a:br>
            <a:r>
              <a:rPr lang="ko-KR" altLang="en-US" sz="900"/>
              <a:t>단</a:t>
            </a:r>
            <a:r>
              <a:rPr lang="en-US" altLang="ko-KR" sz="900"/>
              <a:t>, </a:t>
            </a:r>
            <a:r>
              <a:rPr lang="ko-KR" altLang="en-US" sz="900"/>
              <a:t>유저 투표 참가후 결과보기 페이지로 이동</a:t>
            </a:r>
            <a:br>
              <a:rPr lang="ko-KR" altLang="en-US" sz="900"/>
            </a:br>
            <a:endParaRPr lang="ko-KR" altLang="en-US" sz="900"/>
          </a:p>
          <a:p>
            <a:r>
              <a:rPr lang="ko-KR" altLang="en-US" sz="900"/>
              <a:t>투표 종료시 </a:t>
            </a:r>
            <a:r>
              <a:rPr lang="en-US" altLang="ko-KR" sz="900"/>
              <a:t>: </a:t>
            </a:r>
            <a:r>
              <a:rPr lang="ko-KR" altLang="en-US" sz="900"/>
              <a:t>결과보기 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390841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r>
              <a:rPr lang="en-US" altLang="ko-KR" sz="900"/>
              <a:t>/ </a:t>
            </a:r>
            <a:r>
              <a:rPr lang="ko-KR" altLang="en-US" sz="900"/>
              <a:t>커뮤니티  설문조사</a:t>
            </a:r>
          </a:p>
        </p:txBody>
      </p:sp>
      <p:sp>
        <p:nvSpPr>
          <p:cNvPr id="342019" name="Text Box 3" descr="양방향 사선"/>
          <p:cNvSpPr txBox="1">
            <a:spLocks noChangeArrowheads="1"/>
          </p:cNvSpPr>
          <p:nvPr/>
        </p:nvSpPr>
        <p:spPr bwMode="auto">
          <a:xfrm>
            <a:off x="3563938" y="476250"/>
            <a:ext cx="1800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1000" b="1"/>
              <a:t>설문조사</a:t>
            </a:r>
          </a:p>
        </p:txBody>
      </p:sp>
      <p:sp>
        <p:nvSpPr>
          <p:cNvPr id="342020" name="Text Box 4" descr="양방향 사선"/>
          <p:cNvSpPr txBox="1">
            <a:spLocks noChangeArrowheads="1"/>
          </p:cNvSpPr>
          <p:nvPr/>
        </p:nvSpPr>
        <p:spPr bwMode="auto">
          <a:xfrm>
            <a:off x="3687763" y="831850"/>
            <a:ext cx="50609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900"/>
              <a:t>여러분의 생각은 어떤가요</a:t>
            </a:r>
            <a:r>
              <a:rPr lang="en-US" altLang="ko-KR" sz="900"/>
              <a:t>?</a:t>
            </a:r>
            <a:br>
              <a:rPr lang="en-US" altLang="ko-KR" sz="900"/>
            </a:br>
            <a:r>
              <a:rPr lang="ko-KR" altLang="en-US" sz="900"/>
              <a:t>설문조사에 직접 참여하세요</a:t>
            </a:r>
            <a:r>
              <a:rPr lang="en-US" altLang="ko-KR" sz="900"/>
              <a:t>. </a:t>
            </a:r>
            <a:r>
              <a:rPr lang="ko-KR" altLang="en-US" sz="900"/>
              <a:t>다양한 의견들이 모여 좋은 </a:t>
            </a:r>
            <a:r>
              <a:rPr lang="en-US" altLang="ko-KR" sz="900"/>
              <a:t>16Pounds</a:t>
            </a:r>
            <a:r>
              <a:rPr lang="ko-KR" altLang="en-US" sz="900"/>
              <a:t>를 만들어갑니다</a:t>
            </a:r>
            <a:r>
              <a:rPr lang="en-US" altLang="ko-KR" sz="900"/>
              <a:t>.</a:t>
            </a:r>
          </a:p>
        </p:txBody>
      </p:sp>
      <p:sp>
        <p:nvSpPr>
          <p:cNvPr id="342021" name="Text Box 5" descr="양방향 사선"/>
          <p:cNvSpPr txBox="1">
            <a:spLocks noChangeArrowheads="1"/>
          </p:cNvSpPr>
          <p:nvPr/>
        </p:nvSpPr>
        <p:spPr bwMode="auto">
          <a:xfrm>
            <a:off x="7062788" y="1341438"/>
            <a:ext cx="17113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900">
                <a:solidFill>
                  <a:srgbClr val="339966"/>
                </a:solidFill>
              </a:rPr>
              <a:t>Home &gt; </a:t>
            </a:r>
            <a:r>
              <a:rPr lang="ko-KR" altLang="en-US" sz="900">
                <a:solidFill>
                  <a:srgbClr val="339966"/>
                </a:solidFill>
              </a:rPr>
              <a:t>커뮤니티 </a:t>
            </a:r>
            <a:r>
              <a:rPr lang="en-US" altLang="ko-KR" sz="900">
                <a:solidFill>
                  <a:srgbClr val="339966"/>
                </a:solidFill>
              </a:rPr>
              <a:t>&gt; </a:t>
            </a:r>
            <a:r>
              <a:rPr lang="ko-KR" altLang="en-US" sz="900">
                <a:solidFill>
                  <a:srgbClr val="339966"/>
                </a:solidFill>
              </a:rPr>
              <a:t>설문조사</a:t>
            </a:r>
          </a:p>
        </p:txBody>
      </p:sp>
      <p:sp>
        <p:nvSpPr>
          <p:cNvPr id="342022" name="Rectangle 6"/>
          <p:cNvSpPr>
            <a:spLocks noChangeArrowheads="1"/>
          </p:cNvSpPr>
          <p:nvPr/>
        </p:nvSpPr>
        <p:spPr bwMode="auto">
          <a:xfrm>
            <a:off x="3635375" y="765175"/>
            <a:ext cx="5184775" cy="503238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graphicFrame>
        <p:nvGraphicFramePr>
          <p:cNvPr id="342023" name="Group 7"/>
          <p:cNvGraphicFramePr>
            <a:graphicFrameLocks noGrp="1"/>
          </p:cNvGraphicFramePr>
          <p:nvPr/>
        </p:nvGraphicFramePr>
        <p:xfrm>
          <a:off x="2484438" y="692150"/>
          <a:ext cx="1079500" cy="1425768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커뮤니티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자유게시판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베타테스터</a:t>
                      </a:r>
                      <a:b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게시판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스크린샷 게시판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설문조사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2139" name="Group 123"/>
          <p:cNvGraphicFramePr>
            <a:graphicFrameLocks noGrp="1"/>
          </p:cNvGraphicFramePr>
          <p:nvPr/>
        </p:nvGraphicFramePr>
        <p:xfrm>
          <a:off x="3635375" y="1700213"/>
          <a:ext cx="5184775" cy="2160588"/>
        </p:xfrm>
        <a:graphic>
          <a:graphicData uri="http://schemas.openxmlformats.org/drawingml/2006/table">
            <a:tbl>
              <a:tblPr/>
              <a:tblGrid>
                <a:gridCol w="1081088"/>
                <a:gridCol w="1871662"/>
                <a:gridCol w="1079500"/>
                <a:gridCol w="1152525"/>
              </a:tblGrid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가장 귀여운 캐릭터를 골라주세요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진행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설문기간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2006/07/10 ~ 2006/07/15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참여인원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1000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4465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2130" name="Rectangle 114"/>
          <p:cNvSpPr>
            <a:spLocks noChangeArrowheads="1"/>
          </p:cNvSpPr>
          <p:nvPr/>
        </p:nvSpPr>
        <p:spPr bwMode="auto">
          <a:xfrm>
            <a:off x="3875088" y="2420938"/>
            <a:ext cx="1873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en-US" altLang="ko-KR" sz="900"/>
              <a:t>⊙</a:t>
            </a:r>
            <a:endParaRPr lang="en-US" altLang="ko-KR"/>
          </a:p>
        </p:txBody>
      </p:sp>
      <p:sp>
        <p:nvSpPr>
          <p:cNvPr id="342131" name="Rectangle 115"/>
          <p:cNvSpPr>
            <a:spLocks noChangeArrowheads="1"/>
          </p:cNvSpPr>
          <p:nvPr/>
        </p:nvSpPr>
        <p:spPr bwMode="auto">
          <a:xfrm>
            <a:off x="3875088" y="2708275"/>
            <a:ext cx="1873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en-US" altLang="ko-KR" sz="900"/>
              <a:t>○</a:t>
            </a:r>
            <a:endParaRPr lang="en-US" altLang="en-US"/>
          </a:p>
        </p:txBody>
      </p:sp>
      <p:sp>
        <p:nvSpPr>
          <p:cNvPr id="342132" name="Rectangle 116"/>
          <p:cNvSpPr>
            <a:spLocks noChangeArrowheads="1"/>
          </p:cNvSpPr>
          <p:nvPr/>
        </p:nvSpPr>
        <p:spPr bwMode="auto">
          <a:xfrm>
            <a:off x="3875088" y="2997200"/>
            <a:ext cx="1873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en-US" altLang="ko-KR" sz="900"/>
              <a:t>○</a:t>
            </a:r>
            <a:endParaRPr lang="en-US" altLang="en-US"/>
          </a:p>
        </p:txBody>
      </p:sp>
      <p:sp>
        <p:nvSpPr>
          <p:cNvPr id="342133" name="Rectangle 117"/>
          <p:cNvSpPr>
            <a:spLocks noChangeArrowheads="1"/>
          </p:cNvSpPr>
          <p:nvPr/>
        </p:nvSpPr>
        <p:spPr bwMode="auto">
          <a:xfrm>
            <a:off x="3875088" y="3284538"/>
            <a:ext cx="1873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en-US" altLang="ko-KR" sz="900"/>
              <a:t>○</a:t>
            </a:r>
            <a:endParaRPr lang="en-US" altLang="en-US"/>
          </a:p>
        </p:txBody>
      </p:sp>
      <p:sp>
        <p:nvSpPr>
          <p:cNvPr id="342134" name="Text Box 118"/>
          <p:cNvSpPr txBox="1">
            <a:spLocks noChangeArrowheads="1"/>
          </p:cNvSpPr>
          <p:nvPr/>
        </p:nvSpPr>
        <p:spPr bwMode="auto">
          <a:xfrm>
            <a:off x="4567238" y="2481263"/>
            <a:ext cx="436562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ko-KR" altLang="en-US" sz="800"/>
              <a:t>캐릭터</a:t>
            </a:r>
            <a:r>
              <a:rPr lang="en-US" altLang="ko-KR" sz="800"/>
              <a:t>1</a:t>
            </a:r>
          </a:p>
        </p:txBody>
      </p:sp>
      <p:sp>
        <p:nvSpPr>
          <p:cNvPr id="342135" name="Text Box 119"/>
          <p:cNvSpPr txBox="1">
            <a:spLocks noChangeArrowheads="1"/>
          </p:cNvSpPr>
          <p:nvPr/>
        </p:nvSpPr>
        <p:spPr bwMode="auto">
          <a:xfrm>
            <a:off x="4567238" y="2782888"/>
            <a:ext cx="436562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ko-KR" altLang="en-US" sz="800"/>
              <a:t>캐릭터</a:t>
            </a:r>
            <a:r>
              <a:rPr lang="en-US" altLang="ko-KR" sz="800"/>
              <a:t>2</a:t>
            </a:r>
          </a:p>
        </p:txBody>
      </p:sp>
      <p:sp>
        <p:nvSpPr>
          <p:cNvPr id="342136" name="Text Box 120"/>
          <p:cNvSpPr txBox="1">
            <a:spLocks noChangeArrowheads="1"/>
          </p:cNvSpPr>
          <p:nvPr/>
        </p:nvSpPr>
        <p:spPr bwMode="auto">
          <a:xfrm>
            <a:off x="4567238" y="3057525"/>
            <a:ext cx="43656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ko-KR" altLang="en-US" sz="800"/>
              <a:t>캐릭터</a:t>
            </a:r>
            <a:r>
              <a:rPr lang="en-US" altLang="ko-KR" sz="800"/>
              <a:t>3</a:t>
            </a:r>
          </a:p>
        </p:txBody>
      </p:sp>
      <p:sp>
        <p:nvSpPr>
          <p:cNvPr id="342137" name="Text Box 121"/>
          <p:cNvSpPr txBox="1">
            <a:spLocks noChangeArrowheads="1"/>
          </p:cNvSpPr>
          <p:nvPr/>
        </p:nvSpPr>
        <p:spPr bwMode="auto">
          <a:xfrm>
            <a:off x="4567238" y="3359150"/>
            <a:ext cx="43656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ko-KR" altLang="en-US" sz="800"/>
              <a:t>캐릭터</a:t>
            </a:r>
            <a:r>
              <a:rPr lang="en-US" altLang="ko-KR" sz="800"/>
              <a:t>4</a:t>
            </a:r>
          </a:p>
        </p:txBody>
      </p:sp>
      <p:sp>
        <p:nvSpPr>
          <p:cNvPr id="342144" name="Text Box 128"/>
          <p:cNvSpPr txBox="1">
            <a:spLocks noChangeArrowheads="1"/>
          </p:cNvSpPr>
          <p:nvPr/>
        </p:nvSpPr>
        <p:spPr bwMode="auto">
          <a:xfrm>
            <a:off x="5435600" y="3500438"/>
            <a:ext cx="1428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en-US" altLang="ko-KR" sz="1000"/>
              <a:t>[</a:t>
            </a:r>
            <a:r>
              <a:rPr lang="ko-KR" altLang="en-US" sz="1000"/>
              <a:t>투표하기</a:t>
            </a:r>
            <a:r>
              <a:rPr lang="en-US" altLang="ko-KR" sz="1000"/>
              <a:t>]  [</a:t>
            </a:r>
            <a:r>
              <a:rPr lang="ko-KR" altLang="en-US" sz="1000"/>
              <a:t>결과보기</a:t>
            </a:r>
            <a:r>
              <a:rPr lang="en-US" altLang="ko-KR" sz="1000"/>
              <a:t>]</a:t>
            </a:r>
          </a:p>
        </p:txBody>
      </p:sp>
      <p:sp>
        <p:nvSpPr>
          <p:cNvPr id="342146" name="AutoShape 130"/>
          <p:cNvSpPr>
            <a:spLocks noChangeArrowheads="1"/>
          </p:cNvSpPr>
          <p:nvPr/>
        </p:nvSpPr>
        <p:spPr bwMode="auto">
          <a:xfrm>
            <a:off x="8243888" y="3933825"/>
            <a:ext cx="576262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838200">
              <a:spcBef>
                <a:spcPct val="0"/>
              </a:spcBef>
            </a:pPr>
            <a:r>
              <a:rPr lang="ko-KR" altLang="en-US" sz="900"/>
              <a:t>목록</a:t>
            </a:r>
          </a:p>
        </p:txBody>
      </p:sp>
      <p:sp>
        <p:nvSpPr>
          <p:cNvPr id="342177" name="Text Box 161"/>
          <p:cNvSpPr txBox="1">
            <a:spLocks noChangeArrowheads="1"/>
          </p:cNvSpPr>
          <p:nvPr/>
        </p:nvSpPr>
        <p:spPr bwMode="auto">
          <a:xfrm>
            <a:off x="107950" y="2173288"/>
            <a:ext cx="2360613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r>
              <a:rPr lang="ko-KR" altLang="en-US" sz="900"/>
              <a:t>투표하기 페이지</a:t>
            </a:r>
          </a:p>
          <a:p>
            <a:r>
              <a:rPr lang="en-US" altLang="ko-KR" sz="900"/>
              <a:t>- </a:t>
            </a:r>
            <a:r>
              <a:rPr lang="ko-KR" altLang="en-US" sz="900"/>
              <a:t>로그인 후 투표하기 가능</a:t>
            </a:r>
          </a:p>
          <a:p>
            <a:r>
              <a:rPr lang="en-US" altLang="ko-KR" sz="900"/>
              <a:t>- </a:t>
            </a:r>
            <a:r>
              <a:rPr lang="ko-KR" altLang="en-US" sz="900"/>
              <a:t>한번 투표 후 투표하기 클릭시</a:t>
            </a:r>
          </a:p>
          <a:p>
            <a:r>
              <a:rPr lang="en-US" altLang="ko-KR" sz="900"/>
              <a:t>Alert </a:t>
            </a:r>
            <a:r>
              <a:rPr lang="ko-KR" altLang="en-US" sz="900"/>
              <a:t>메시지 </a:t>
            </a:r>
            <a:r>
              <a:rPr lang="ko-KR" altLang="en-US" sz="900">
                <a:latin typeface="Arial"/>
              </a:rPr>
              <a:t>“</a:t>
            </a:r>
            <a:r>
              <a:rPr lang="en-US" altLang="ko-KR" sz="900"/>
              <a:t>ooo</a:t>
            </a:r>
            <a:r>
              <a:rPr lang="ko-KR" altLang="en-US" sz="900"/>
              <a:t>님은 이미 투표에 </a:t>
            </a:r>
            <a:br>
              <a:rPr lang="ko-KR" altLang="en-US" sz="900"/>
            </a:br>
            <a:r>
              <a:rPr lang="ko-KR" altLang="en-US" sz="900"/>
              <a:t>참여하셨습니다</a:t>
            </a:r>
            <a:r>
              <a:rPr lang="ko-KR" altLang="en-US" sz="900">
                <a:latin typeface="Arial"/>
              </a:rPr>
              <a:t>”</a:t>
            </a:r>
            <a:endParaRPr lang="ko-KR" altLang="en-US" sz="900"/>
          </a:p>
          <a:p>
            <a:r>
              <a:rPr lang="en-US" altLang="ko-KR" sz="900"/>
              <a:t>- </a:t>
            </a:r>
            <a:r>
              <a:rPr lang="ko-KR" altLang="en-US" sz="900"/>
              <a:t>댓글달기 가능</a:t>
            </a:r>
            <a:r>
              <a:rPr lang="en-US" altLang="ko-KR" sz="900"/>
              <a:t>, </a:t>
            </a:r>
            <a:r>
              <a:rPr lang="ko-KR" altLang="en-US" sz="900"/>
              <a:t>본인</a:t>
            </a:r>
            <a:r>
              <a:rPr lang="en-US" altLang="ko-KR" sz="900"/>
              <a:t>, </a:t>
            </a:r>
            <a:r>
              <a:rPr lang="ko-KR" altLang="en-US" sz="900"/>
              <a:t>관리자 글 삭제 가능</a:t>
            </a:r>
            <a:br>
              <a:rPr lang="ko-KR" altLang="en-US" sz="900"/>
            </a:br>
            <a:r>
              <a:rPr lang="ko-KR" altLang="en-US" sz="900"/>
              <a:t/>
            </a:r>
            <a:br>
              <a:rPr lang="ko-KR" altLang="en-US" sz="900"/>
            </a:br>
            <a:r>
              <a:rPr lang="en-US" altLang="ko-KR" sz="900"/>
              <a:t>- </a:t>
            </a:r>
            <a:r>
              <a:rPr lang="ko-KR" altLang="en-US" sz="900"/>
              <a:t>문제당 최소 </a:t>
            </a:r>
            <a:r>
              <a:rPr lang="en-US" altLang="ko-KR" sz="900"/>
              <a:t>2</a:t>
            </a:r>
            <a:r>
              <a:rPr lang="ko-KR" altLang="en-US" sz="900"/>
              <a:t>개</a:t>
            </a:r>
            <a:r>
              <a:rPr lang="en-US" altLang="ko-KR" sz="900"/>
              <a:t>~ </a:t>
            </a:r>
            <a:r>
              <a:rPr lang="ko-KR" altLang="en-US" sz="900"/>
              <a:t>최대 </a:t>
            </a:r>
            <a:r>
              <a:rPr lang="en-US" altLang="ko-KR" sz="900"/>
              <a:t>5</a:t>
            </a:r>
            <a:r>
              <a:rPr lang="ko-KR" altLang="en-US" sz="900"/>
              <a:t>개까지 답 가능</a:t>
            </a:r>
            <a:br>
              <a:rPr lang="ko-KR" altLang="en-US" sz="900"/>
            </a:br>
            <a:r>
              <a:rPr lang="ko-KR" altLang="en-US" sz="900"/>
              <a:t/>
            </a:r>
            <a:br>
              <a:rPr lang="ko-KR" altLang="en-US" sz="900"/>
            </a:br>
            <a:r>
              <a:rPr lang="en-US" altLang="ko-KR" sz="900"/>
              <a:t>- </a:t>
            </a:r>
            <a:r>
              <a:rPr lang="ko-KR" altLang="en-US" sz="900"/>
              <a:t>게시물에 그림과 텍스트 동시에 보여주기</a:t>
            </a:r>
            <a:br>
              <a:rPr lang="ko-KR" altLang="en-US" sz="900"/>
            </a:br>
            <a:r>
              <a:rPr lang="ko-KR" altLang="en-US" sz="900"/>
              <a:t>  가능</a:t>
            </a:r>
          </a:p>
        </p:txBody>
      </p:sp>
      <p:sp>
        <p:nvSpPr>
          <p:cNvPr id="342197" name="Text Box 181"/>
          <p:cNvSpPr txBox="1">
            <a:spLocks noChangeArrowheads="1"/>
          </p:cNvSpPr>
          <p:nvPr/>
        </p:nvSpPr>
        <p:spPr bwMode="auto"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ko-KR" altLang="en-US" sz="800"/>
              <a:t>처음 오셨어요</a:t>
            </a:r>
            <a:r>
              <a:rPr lang="en-US" altLang="ko-KR" sz="800"/>
              <a:t>? </a:t>
            </a:r>
            <a:r>
              <a:rPr lang="ko-KR" altLang="en-US" sz="800"/>
              <a:t>반가워요</a:t>
            </a:r>
            <a:r>
              <a:rPr lang="en-US" altLang="ko-KR" sz="800"/>
              <a:t>.</a:t>
            </a:r>
          </a:p>
        </p:txBody>
      </p:sp>
      <p:sp>
        <p:nvSpPr>
          <p:cNvPr id="342201" name="Rectangle 185"/>
          <p:cNvSpPr>
            <a:spLocks noChangeArrowheads="1"/>
          </p:cNvSpPr>
          <p:nvPr/>
        </p:nvSpPr>
        <p:spPr bwMode="auto"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게임 다운로드</a:t>
            </a:r>
          </a:p>
        </p:txBody>
      </p:sp>
      <p:sp>
        <p:nvSpPr>
          <p:cNvPr id="342202" name="Rectangle 186"/>
          <p:cNvSpPr>
            <a:spLocks noChangeArrowheads="1"/>
          </p:cNvSpPr>
          <p:nvPr/>
        </p:nvSpPr>
        <p:spPr bwMode="auto"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초보자 가이드</a:t>
            </a:r>
          </a:p>
        </p:txBody>
      </p:sp>
      <p:sp>
        <p:nvSpPr>
          <p:cNvPr id="342203" name="Rectangle 187"/>
          <p:cNvSpPr>
            <a:spLocks noChangeArrowheads="1"/>
          </p:cNvSpPr>
          <p:nvPr/>
        </p:nvSpPr>
        <p:spPr bwMode="auto"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자주하는 질문</a:t>
            </a:r>
          </a:p>
        </p:txBody>
      </p:sp>
      <p:sp>
        <p:nvSpPr>
          <p:cNvPr id="342204" name="Rectangle 188"/>
          <p:cNvSpPr>
            <a:spLocks noChangeArrowheads="1"/>
          </p:cNvSpPr>
          <p:nvPr/>
        </p:nvSpPr>
        <p:spPr bwMode="auto"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en-US" altLang="ko-KR" sz="800"/>
              <a:t>1:1 </a:t>
            </a:r>
            <a:r>
              <a:rPr lang="ko-KR" altLang="en-US" sz="800"/>
              <a:t>문의</a:t>
            </a:r>
            <a:r>
              <a:rPr lang="en-US" altLang="ko-KR" sz="800"/>
              <a:t>&amp;</a:t>
            </a:r>
            <a:r>
              <a:rPr lang="ko-KR" altLang="en-US" sz="800"/>
              <a:t>답변</a:t>
            </a:r>
          </a:p>
        </p:txBody>
      </p:sp>
      <p:sp>
        <p:nvSpPr>
          <p:cNvPr id="342205" name="Rectangle 189"/>
          <p:cNvSpPr>
            <a:spLocks noChangeArrowheads="1"/>
          </p:cNvSpPr>
          <p:nvPr/>
        </p:nvSpPr>
        <p:spPr bwMode="auto">
          <a:xfrm>
            <a:off x="3924300" y="4581525"/>
            <a:ext cx="374491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/>
              <a:t>로그인 후 이용하여 주시기 바랍니다</a:t>
            </a:r>
            <a:r>
              <a:rPr lang="en-US" altLang="ko-KR" sz="900"/>
              <a:t>.</a:t>
            </a:r>
          </a:p>
        </p:txBody>
      </p:sp>
      <p:sp>
        <p:nvSpPr>
          <p:cNvPr id="342206" name="Rectangle 190"/>
          <p:cNvSpPr>
            <a:spLocks noChangeArrowheads="1"/>
          </p:cNvSpPr>
          <p:nvPr/>
        </p:nvSpPr>
        <p:spPr bwMode="auto">
          <a:xfrm>
            <a:off x="7812088" y="4581525"/>
            <a:ext cx="666750" cy="214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900"/>
              <a:t>댓글달기</a:t>
            </a:r>
          </a:p>
        </p:txBody>
      </p:sp>
      <p:graphicFrame>
        <p:nvGraphicFramePr>
          <p:cNvPr id="342207" name="Group 191"/>
          <p:cNvGraphicFramePr>
            <a:graphicFrameLocks noGrp="1"/>
          </p:cNvGraphicFramePr>
          <p:nvPr/>
        </p:nvGraphicFramePr>
        <p:xfrm>
          <a:off x="3851275" y="5375275"/>
          <a:ext cx="4037013" cy="228600"/>
        </p:xfrm>
        <a:graphic>
          <a:graphicData uri="http://schemas.openxmlformats.org/drawingml/2006/table">
            <a:tbl>
              <a:tblPr/>
              <a:tblGrid>
                <a:gridCol w="4037013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파우스트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 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[ 07/03(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 15:01:13 ]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 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2213" name="Group 197"/>
          <p:cNvGraphicFramePr>
            <a:graphicFrameLocks noGrp="1"/>
          </p:cNvGraphicFramePr>
          <p:nvPr/>
        </p:nvGraphicFramePr>
        <p:xfrm>
          <a:off x="3851275" y="5602288"/>
          <a:ext cx="4037013" cy="228600"/>
        </p:xfrm>
        <a:graphic>
          <a:graphicData uri="http://schemas.openxmlformats.org/drawingml/2006/table">
            <a:tbl>
              <a:tblPr/>
              <a:tblGrid>
                <a:gridCol w="4037013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난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PSP LCD PMP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만 받아가겟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...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ㅡㅡ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;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2219" name="Group 203"/>
          <p:cNvGraphicFramePr>
            <a:graphicFrameLocks noGrp="1"/>
          </p:cNvGraphicFramePr>
          <p:nvPr/>
        </p:nvGraphicFramePr>
        <p:xfrm>
          <a:off x="3851275" y="5889625"/>
          <a:ext cx="4037013" cy="228600"/>
        </p:xfrm>
        <a:graphic>
          <a:graphicData uri="http://schemas.openxmlformats.org/drawingml/2006/table">
            <a:tbl>
              <a:tblPr/>
              <a:tblGrid>
                <a:gridCol w="4037013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뻥축구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 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[ 07/03(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 14:59:58 ]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 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2225" name="Group 209"/>
          <p:cNvGraphicFramePr>
            <a:graphicFrameLocks noGrp="1"/>
          </p:cNvGraphicFramePr>
          <p:nvPr/>
        </p:nvGraphicFramePr>
        <p:xfrm>
          <a:off x="3851275" y="6094413"/>
          <a:ext cx="4037013" cy="228600"/>
        </p:xfrm>
        <a:graphic>
          <a:graphicData uri="http://schemas.openxmlformats.org/drawingml/2006/table">
            <a:tbl>
              <a:tblPr/>
              <a:tblGrid>
                <a:gridCol w="4037013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다 필요없스무니다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~^^;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팀가이스트 하나면 족해요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^0^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2231" name="Text Box 215"/>
          <p:cNvSpPr txBox="1">
            <a:spLocks noChangeArrowheads="1"/>
          </p:cNvSpPr>
          <p:nvPr/>
        </p:nvSpPr>
        <p:spPr bwMode="auto">
          <a:xfrm>
            <a:off x="3856038" y="5084763"/>
            <a:ext cx="10080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r>
              <a:rPr lang="ko-KR" altLang="en-US" sz="900" b="1"/>
              <a:t>댓글의견 </a:t>
            </a:r>
            <a:r>
              <a:rPr lang="en-US" altLang="ko-KR" sz="900"/>
              <a:t>60</a:t>
            </a:r>
            <a:r>
              <a:rPr lang="ko-KR" altLang="en-US" sz="900"/>
              <a:t>개</a:t>
            </a:r>
          </a:p>
        </p:txBody>
      </p:sp>
      <p:sp>
        <p:nvSpPr>
          <p:cNvPr id="342232" name="Rectangle 216"/>
          <p:cNvSpPr>
            <a:spLocks noChangeArrowheads="1"/>
          </p:cNvSpPr>
          <p:nvPr/>
        </p:nvSpPr>
        <p:spPr bwMode="auto">
          <a:xfrm>
            <a:off x="6854825" y="5456238"/>
            <a:ext cx="169863" cy="152400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900"/>
              <a:t>X</a:t>
            </a:r>
          </a:p>
        </p:txBody>
      </p:sp>
      <p:sp>
        <p:nvSpPr>
          <p:cNvPr id="342233" name="Rectangle 217"/>
          <p:cNvSpPr>
            <a:spLocks noChangeArrowheads="1"/>
          </p:cNvSpPr>
          <p:nvPr/>
        </p:nvSpPr>
        <p:spPr bwMode="auto">
          <a:xfrm>
            <a:off x="6854825" y="5880100"/>
            <a:ext cx="169863" cy="152400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900"/>
              <a:t>X</a:t>
            </a:r>
          </a:p>
        </p:txBody>
      </p:sp>
      <p:sp>
        <p:nvSpPr>
          <p:cNvPr id="342234" name="Text Box 218"/>
          <p:cNvSpPr txBox="1">
            <a:spLocks noChangeArrowheads="1"/>
          </p:cNvSpPr>
          <p:nvPr/>
        </p:nvSpPr>
        <p:spPr bwMode="auto">
          <a:xfrm>
            <a:off x="4067175" y="2422525"/>
            <a:ext cx="40322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en-US" altLang="ko-KR" sz="800">
                <a:solidFill>
                  <a:srgbClr val="CC3300"/>
                </a:solidFill>
              </a:rPr>
              <a:t>&lt;</a:t>
            </a:r>
            <a:r>
              <a:rPr lang="ko-KR" altLang="en-US" sz="800">
                <a:solidFill>
                  <a:srgbClr val="CC3300"/>
                </a:solidFill>
              </a:rPr>
              <a:t>그림</a:t>
            </a:r>
            <a:r>
              <a:rPr lang="en-US" altLang="ko-KR" sz="800">
                <a:solidFill>
                  <a:srgbClr val="CC3300"/>
                </a:solidFill>
              </a:rPr>
              <a:t>&gt;</a:t>
            </a:r>
          </a:p>
        </p:txBody>
      </p:sp>
      <p:sp>
        <p:nvSpPr>
          <p:cNvPr id="342235" name="Text Box 219"/>
          <p:cNvSpPr txBox="1">
            <a:spLocks noChangeArrowheads="1"/>
          </p:cNvSpPr>
          <p:nvPr/>
        </p:nvSpPr>
        <p:spPr bwMode="auto">
          <a:xfrm>
            <a:off x="4067175" y="2709863"/>
            <a:ext cx="4032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en-US" altLang="ko-KR" sz="800">
                <a:solidFill>
                  <a:srgbClr val="CC3300"/>
                </a:solidFill>
              </a:rPr>
              <a:t>&lt;</a:t>
            </a:r>
            <a:r>
              <a:rPr lang="ko-KR" altLang="en-US" sz="800">
                <a:solidFill>
                  <a:srgbClr val="CC3300"/>
                </a:solidFill>
              </a:rPr>
              <a:t>그림</a:t>
            </a:r>
            <a:r>
              <a:rPr lang="en-US" altLang="ko-KR" sz="800">
                <a:solidFill>
                  <a:srgbClr val="CC3300"/>
                </a:solidFill>
              </a:rPr>
              <a:t>&gt;</a:t>
            </a:r>
          </a:p>
        </p:txBody>
      </p:sp>
      <p:sp>
        <p:nvSpPr>
          <p:cNvPr id="342236" name="Text Box 220"/>
          <p:cNvSpPr txBox="1">
            <a:spLocks noChangeArrowheads="1"/>
          </p:cNvSpPr>
          <p:nvPr/>
        </p:nvSpPr>
        <p:spPr bwMode="auto">
          <a:xfrm>
            <a:off x="4067175" y="2998788"/>
            <a:ext cx="4032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en-US" altLang="ko-KR" sz="800">
                <a:solidFill>
                  <a:srgbClr val="CC3300"/>
                </a:solidFill>
              </a:rPr>
              <a:t>&lt;</a:t>
            </a:r>
            <a:r>
              <a:rPr lang="ko-KR" altLang="en-US" sz="800">
                <a:solidFill>
                  <a:srgbClr val="CC3300"/>
                </a:solidFill>
              </a:rPr>
              <a:t>그림</a:t>
            </a:r>
            <a:r>
              <a:rPr lang="en-US" altLang="ko-KR" sz="800">
                <a:solidFill>
                  <a:srgbClr val="CC3300"/>
                </a:solidFill>
              </a:rPr>
              <a:t>&gt;</a:t>
            </a:r>
          </a:p>
        </p:txBody>
      </p:sp>
      <p:sp>
        <p:nvSpPr>
          <p:cNvPr id="342237" name="Text Box 221"/>
          <p:cNvSpPr txBox="1">
            <a:spLocks noChangeArrowheads="1"/>
          </p:cNvSpPr>
          <p:nvPr/>
        </p:nvSpPr>
        <p:spPr bwMode="auto">
          <a:xfrm>
            <a:off x="4097338" y="3359150"/>
            <a:ext cx="40322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en-US" altLang="ko-KR" sz="800">
                <a:solidFill>
                  <a:srgbClr val="CC3300"/>
                </a:solidFill>
              </a:rPr>
              <a:t>&lt;</a:t>
            </a:r>
            <a:r>
              <a:rPr lang="ko-KR" altLang="en-US" sz="800">
                <a:solidFill>
                  <a:srgbClr val="CC3300"/>
                </a:solidFill>
              </a:rPr>
              <a:t>그림</a:t>
            </a:r>
            <a:r>
              <a:rPr lang="en-US" altLang="ko-KR" sz="800">
                <a:solidFill>
                  <a:srgbClr val="CC33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6457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r>
              <a:rPr lang="en-US" altLang="ko-KR" sz="900"/>
              <a:t>/ </a:t>
            </a:r>
            <a:r>
              <a:rPr lang="ko-KR" altLang="en-US" sz="900"/>
              <a:t>커뮤니티  설문조사</a:t>
            </a:r>
          </a:p>
        </p:txBody>
      </p:sp>
      <p:sp>
        <p:nvSpPr>
          <p:cNvPr id="343043" name="Text Box 3" descr="양방향 사선"/>
          <p:cNvSpPr txBox="1">
            <a:spLocks noChangeArrowheads="1"/>
          </p:cNvSpPr>
          <p:nvPr/>
        </p:nvSpPr>
        <p:spPr bwMode="auto">
          <a:xfrm>
            <a:off x="3563938" y="476250"/>
            <a:ext cx="1800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1000" b="1"/>
              <a:t>설문조사</a:t>
            </a:r>
          </a:p>
        </p:txBody>
      </p:sp>
      <p:sp>
        <p:nvSpPr>
          <p:cNvPr id="343044" name="Text Box 4" descr="양방향 사선"/>
          <p:cNvSpPr txBox="1">
            <a:spLocks noChangeArrowheads="1"/>
          </p:cNvSpPr>
          <p:nvPr/>
        </p:nvSpPr>
        <p:spPr bwMode="auto">
          <a:xfrm>
            <a:off x="3687763" y="831850"/>
            <a:ext cx="50609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900"/>
              <a:t>여러분의 생각은 어떤가요</a:t>
            </a:r>
            <a:r>
              <a:rPr lang="en-US" altLang="ko-KR" sz="900"/>
              <a:t>?</a:t>
            </a:r>
            <a:br>
              <a:rPr lang="en-US" altLang="ko-KR" sz="900"/>
            </a:br>
            <a:r>
              <a:rPr lang="ko-KR" altLang="en-US" sz="900"/>
              <a:t>설문조사에 직접 참여하세요</a:t>
            </a:r>
            <a:r>
              <a:rPr lang="en-US" altLang="ko-KR" sz="900"/>
              <a:t>. </a:t>
            </a:r>
            <a:r>
              <a:rPr lang="ko-KR" altLang="en-US" sz="900"/>
              <a:t>다양한 의견들이 모여 좋은 </a:t>
            </a:r>
            <a:r>
              <a:rPr lang="en-US" altLang="ko-KR" sz="900"/>
              <a:t>16Pounds</a:t>
            </a:r>
            <a:r>
              <a:rPr lang="ko-KR" altLang="en-US" sz="900"/>
              <a:t>를 만들어갑니다</a:t>
            </a:r>
            <a:r>
              <a:rPr lang="en-US" altLang="ko-KR" sz="900"/>
              <a:t>.</a:t>
            </a:r>
          </a:p>
        </p:txBody>
      </p:sp>
      <p:sp>
        <p:nvSpPr>
          <p:cNvPr id="343045" name="Text Box 5" descr="양방향 사선"/>
          <p:cNvSpPr txBox="1">
            <a:spLocks noChangeArrowheads="1"/>
          </p:cNvSpPr>
          <p:nvPr/>
        </p:nvSpPr>
        <p:spPr bwMode="auto">
          <a:xfrm>
            <a:off x="7062788" y="1341438"/>
            <a:ext cx="17113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900">
                <a:solidFill>
                  <a:srgbClr val="339966"/>
                </a:solidFill>
              </a:rPr>
              <a:t>Home &gt; </a:t>
            </a:r>
            <a:r>
              <a:rPr lang="ko-KR" altLang="en-US" sz="900">
                <a:solidFill>
                  <a:srgbClr val="339966"/>
                </a:solidFill>
              </a:rPr>
              <a:t>커뮤니티 </a:t>
            </a:r>
            <a:r>
              <a:rPr lang="en-US" altLang="ko-KR" sz="900">
                <a:solidFill>
                  <a:srgbClr val="339966"/>
                </a:solidFill>
              </a:rPr>
              <a:t>&gt; </a:t>
            </a:r>
            <a:r>
              <a:rPr lang="ko-KR" altLang="en-US" sz="900">
                <a:solidFill>
                  <a:srgbClr val="339966"/>
                </a:solidFill>
              </a:rPr>
              <a:t>설문조사</a:t>
            </a:r>
          </a:p>
        </p:txBody>
      </p:sp>
      <p:sp>
        <p:nvSpPr>
          <p:cNvPr id="343046" name="Rectangle 6"/>
          <p:cNvSpPr>
            <a:spLocks noChangeArrowheads="1"/>
          </p:cNvSpPr>
          <p:nvPr/>
        </p:nvSpPr>
        <p:spPr bwMode="auto">
          <a:xfrm>
            <a:off x="3635375" y="765175"/>
            <a:ext cx="5184775" cy="503238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graphicFrame>
        <p:nvGraphicFramePr>
          <p:cNvPr id="343047" name="Group 7"/>
          <p:cNvGraphicFramePr>
            <a:graphicFrameLocks noGrp="1"/>
          </p:cNvGraphicFramePr>
          <p:nvPr/>
        </p:nvGraphicFramePr>
        <p:xfrm>
          <a:off x="2484438" y="692150"/>
          <a:ext cx="1079500" cy="1425768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커뮤니티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자유게시판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베타테스터</a:t>
                      </a:r>
                      <a:b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게시판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스크린샷 게시판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설문조사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3061" name="Group 21"/>
          <p:cNvGraphicFramePr>
            <a:graphicFrameLocks noGrp="1"/>
          </p:cNvGraphicFramePr>
          <p:nvPr/>
        </p:nvGraphicFramePr>
        <p:xfrm>
          <a:off x="3635375" y="1700213"/>
          <a:ext cx="5184775" cy="2305051"/>
        </p:xfrm>
        <a:graphic>
          <a:graphicData uri="http://schemas.openxmlformats.org/drawingml/2006/table">
            <a:tbl>
              <a:tblPr/>
              <a:tblGrid>
                <a:gridCol w="1081088"/>
                <a:gridCol w="1871662"/>
                <a:gridCol w="1079500"/>
                <a:gridCol w="1152525"/>
              </a:tblGrid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가장 귀여운 캐릭터를 골라주세요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진행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설문기간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2006/07/10 ~ 2006/07/15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참여인원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1000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5418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3082" name="Text Box 42"/>
          <p:cNvSpPr txBox="1">
            <a:spLocks noChangeArrowheads="1"/>
          </p:cNvSpPr>
          <p:nvPr/>
        </p:nvSpPr>
        <p:spPr bwMode="auto">
          <a:xfrm>
            <a:off x="4206875" y="2420938"/>
            <a:ext cx="4365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ko-KR" altLang="en-US" sz="800"/>
              <a:t>캐릭터</a:t>
            </a:r>
            <a:r>
              <a:rPr lang="en-US" altLang="ko-KR" sz="800"/>
              <a:t>1</a:t>
            </a:r>
          </a:p>
        </p:txBody>
      </p:sp>
      <p:sp>
        <p:nvSpPr>
          <p:cNvPr id="343083" name="Text Box 43"/>
          <p:cNvSpPr txBox="1">
            <a:spLocks noChangeArrowheads="1"/>
          </p:cNvSpPr>
          <p:nvPr/>
        </p:nvSpPr>
        <p:spPr bwMode="auto">
          <a:xfrm>
            <a:off x="4206875" y="2722563"/>
            <a:ext cx="4365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ko-KR" altLang="en-US" sz="800"/>
              <a:t>캐릭터</a:t>
            </a:r>
            <a:r>
              <a:rPr lang="en-US" altLang="ko-KR" sz="800"/>
              <a:t>2</a:t>
            </a:r>
          </a:p>
        </p:txBody>
      </p:sp>
      <p:sp>
        <p:nvSpPr>
          <p:cNvPr id="343084" name="Text Box 44"/>
          <p:cNvSpPr txBox="1">
            <a:spLocks noChangeArrowheads="1"/>
          </p:cNvSpPr>
          <p:nvPr/>
        </p:nvSpPr>
        <p:spPr bwMode="auto">
          <a:xfrm>
            <a:off x="4206875" y="2997200"/>
            <a:ext cx="43656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ko-KR" altLang="en-US" sz="800"/>
              <a:t>캐릭터</a:t>
            </a:r>
            <a:r>
              <a:rPr lang="en-US" altLang="ko-KR" sz="800"/>
              <a:t>3</a:t>
            </a:r>
          </a:p>
        </p:txBody>
      </p:sp>
      <p:sp>
        <p:nvSpPr>
          <p:cNvPr id="343085" name="Text Box 45"/>
          <p:cNvSpPr txBox="1">
            <a:spLocks noChangeArrowheads="1"/>
          </p:cNvSpPr>
          <p:nvPr/>
        </p:nvSpPr>
        <p:spPr bwMode="auto">
          <a:xfrm>
            <a:off x="4206875" y="3298825"/>
            <a:ext cx="43656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ko-KR" altLang="en-US" sz="800"/>
              <a:t>캐릭터</a:t>
            </a:r>
            <a:r>
              <a:rPr lang="en-US" altLang="ko-KR" sz="800"/>
              <a:t>4</a:t>
            </a:r>
          </a:p>
        </p:txBody>
      </p:sp>
      <p:sp>
        <p:nvSpPr>
          <p:cNvPr id="343087" name="AutoShape 47"/>
          <p:cNvSpPr>
            <a:spLocks noChangeArrowheads="1"/>
          </p:cNvSpPr>
          <p:nvPr/>
        </p:nvSpPr>
        <p:spPr bwMode="auto">
          <a:xfrm>
            <a:off x="8172450" y="4076700"/>
            <a:ext cx="576263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838200">
              <a:spcBef>
                <a:spcPct val="0"/>
              </a:spcBef>
            </a:pPr>
            <a:r>
              <a:rPr lang="ko-KR" altLang="en-US" sz="900"/>
              <a:t>목록</a:t>
            </a:r>
          </a:p>
        </p:txBody>
      </p:sp>
      <p:sp>
        <p:nvSpPr>
          <p:cNvPr id="343118" name="Text Box 78"/>
          <p:cNvSpPr txBox="1">
            <a:spLocks noChangeArrowheads="1"/>
          </p:cNvSpPr>
          <p:nvPr/>
        </p:nvSpPr>
        <p:spPr bwMode="auto">
          <a:xfrm>
            <a:off x="107950" y="2173288"/>
            <a:ext cx="2360613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r>
              <a:rPr lang="ko-KR" altLang="en-US" sz="900" b="1"/>
              <a:t>투표하기 후 결과화면</a:t>
            </a:r>
            <a:br>
              <a:rPr lang="ko-KR" altLang="en-US" sz="900" b="1"/>
            </a:br>
            <a:r>
              <a:rPr lang="ko-KR" altLang="en-US" sz="900"/>
              <a:t/>
            </a:r>
            <a:br>
              <a:rPr lang="ko-KR" altLang="en-US" sz="900"/>
            </a:br>
            <a:r>
              <a:rPr lang="ko-KR" altLang="en-US" sz="900"/>
              <a:t>각 문제별 퍼센트</a:t>
            </a:r>
            <a:r>
              <a:rPr lang="en-US" altLang="ko-KR" sz="900"/>
              <a:t>, </a:t>
            </a:r>
            <a:r>
              <a:rPr lang="ko-KR" altLang="en-US" sz="900"/>
              <a:t>참여인원 표기</a:t>
            </a:r>
          </a:p>
        </p:txBody>
      </p:sp>
      <p:sp>
        <p:nvSpPr>
          <p:cNvPr id="343121" name="Rectangle 81"/>
          <p:cNvSpPr>
            <a:spLocks noChangeArrowheads="1"/>
          </p:cNvSpPr>
          <p:nvPr/>
        </p:nvSpPr>
        <p:spPr bwMode="auto">
          <a:xfrm>
            <a:off x="4787900" y="2492375"/>
            <a:ext cx="576263" cy="73025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343122" name="Rectangle 82"/>
          <p:cNvSpPr>
            <a:spLocks noChangeArrowheads="1"/>
          </p:cNvSpPr>
          <p:nvPr/>
        </p:nvSpPr>
        <p:spPr bwMode="auto">
          <a:xfrm>
            <a:off x="4787900" y="2781300"/>
            <a:ext cx="863600" cy="73025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343123" name="Rectangle 83"/>
          <p:cNvSpPr>
            <a:spLocks noChangeArrowheads="1"/>
          </p:cNvSpPr>
          <p:nvPr/>
        </p:nvSpPr>
        <p:spPr bwMode="auto">
          <a:xfrm>
            <a:off x="4787900" y="3068638"/>
            <a:ext cx="863600" cy="73025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343124" name="Rectangle 84"/>
          <p:cNvSpPr>
            <a:spLocks noChangeArrowheads="1"/>
          </p:cNvSpPr>
          <p:nvPr/>
        </p:nvSpPr>
        <p:spPr bwMode="auto">
          <a:xfrm>
            <a:off x="4787900" y="3357563"/>
            <a:ext cx="1655763" cy="73025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343125" name="Text Box 85"/>
          <p:cNvSpPr txBox="1">
            <a:spLocks noChangeArrowheads="1"/>
          </p:cNvSpPr>
          <p:nvPr/>
        </p:nvSpPr>
        <p:spPr bwMode="auto">
          <a:xfrm>
            <a:off x="5614988" y="2349500"/>
            <a:ext cx="67151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en-US" altLang="ko-KR" sz="900"/>
              <a:t>28% (38</a:t>
            </a:r>
            <a:r>
              <a:rPr lang="ko-KR" altLang="en-US" sz="900"/>
              <a:t>명</a:t>
            </a:r>
            <a:r>
              <a:rPr lang="en-US" altLang="ko-KR" sz="900"/>
              <a:t>)</a:t>
            </a:r>
          </a:p>
        </p:txBody>
      </p:sp>
      <p:sp>
        <p:nvSpPr>
          <p:cNvPr id="343126" name="Text Box 86"/>
          <p:cNvSpPr txBox="1">
            <a:spLocks noChangeArrowheads="1"/>
          </p:cNvSpPr>
          <p:nvPr/>
        </p:nvSpPr>
        <p:spPr bwMode="auto">
          <a:xfrm>
            <a:off x="5724525" y="2636838"/>
            <a:ext cx="736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en-US" altLang="ko-KR" sz="900"/>
              <a:t>48% (100</a:t>
            </a:r>
            <a:r>
              <a:rPr lang="ko-KR" altLang="en-US" sz="900"/>
              <a:t>명</a:t>
            </a:r>
            <a:r>
              <a:rPr lang="en-US" altLang="ko-KR" sz="900"/>
              <a:t>)</a:t>
            </a:r>
          </a:p>
        </p:txBody>
      </p:sp>
      <p:sp>
        <p:nvSpPr>
          <p:cNvPr id="343127" name="Text Box 87"/>
          <p:cNvSpPr txBox="1">
            <a:spLocks noChangeArrowheads="1"/>
          </p:cNvSpPr>
          <p:nvPr/>
        </p:nvSpPr>
        <p:spPr bwMode="auto">
          <a:xfrm>
            <a:off x="5724525" y="2924175"/>
            <a:ext cx="736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en-US" altLang="ko-KR" sz="900"/>
              <a:t>48% (200</a:t>
            </a:r>
            <a:r>
              <a:rPr lang="ko-KR" altLang="en-US" sz="900"/>
              <a:t>명</a:t>
            </a:r>
            <a:r>
              <a:rPr lang="en-US" altLang="ko-KR" sz="900"/>
              <a:t>)</a:t>
            </a:r>
          </a:p>
        </p:txBody>
      </p:sp>
      <p:sp>
        <p:nvSpPr>
          <p:cNvPr id="343128" name="Text Box 88"/>
          <p:cNvSpPr txBox="1">
            <a:spLocks noChangeArrowheads="1"/>
          </p:cNvSpPr>
          <p:nvPr/>
        </p:nvSpPr>
        <p:spPr bwMode="auto">
          <a:xfrm>
            <a:off x="6588125" y="3271838"/>
            <a:ext cx="736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en-US" altLang="ko-KR" sz="900"/>
              <a:t>58% (200</a:t>
            </a:r>
            <a:r>
              <a:rPr lang="ko-KR" altLang="en-US" sz="900"/>
              <a:t>명</a:t>
            </a:r>
            <a:r>
              <a:rPr lang="en-US" altLang="ko-KR" sz="900"/>
              <a:t>)</a:t>
            </a:r>
          </a:p>
        </p:txBody>
      </p:sp>
      <p:sp>
        <p:nvSpPr>
          <p:cNvPr id="343129" name="Text Box 89"/>
          <p:cNvSpPr txBox="1">
            <a:spLocks noChangeArrowheads="1"/>
          </p:cNvSpPr>
          <p:nvPr/>
        </p:nvSpPr>
        <p:spPr bwMode="auto"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ko-KR" altLang="en-US" sz="800"/>
              <a:t>처음 오셨어요</a:t>
            </a:r>
            <a:r>
              <a:rPr lang="en-US" altLang="ko-KR" sz="800"/>
              <a:t>? </a:t>
            </a:r>
            <a:r>
              <a:rPr lang="ko-KR" altLang="en-US" sz="800"/>
              <a:t>반가워요</a:t>
            </a:r>
            <a:r>
              <a:rPr lang="en-US" altLang="ko-KR" sz="800"/>
              <a:t>.</a:t>
            </a:r>
          </a:p>
        </p:txBody>
      </p:sp>
      <p:sp>
        <p:nvSpPr>
          <p:cNvPr id="343133" name="Rectangle 93"/>
          <p:cNvSpPr>
            <a:spLocks noChangeArrowheads="1"/>
          </p:cNvSpPr>
          <p:nvPr/>
        </p:nvSpPr>
        <p:spPr bwMode="auto"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게임 다운로드</a:t>
            </a:r>
          </a:p>
        </p:txBody>
      </p:sp>
      <p:sp>
        <p:nvSpPr>
          <p:cNvPr id="343134" name="Rectangle 94"/>
          <p:cNvSpPr>
            <a:spLocks noChangeArrowheads="1"/>
          </p:cNvSpPr>
          <p:nvPr/>
        </p:nvSpPr>
        <p:spPr bwMode="auto"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초보자 가이드</a:t>
            </a:r>
          </a:p>
        </p:txBody>
      </p:sp>
      <p:sp>
        <p:nvSpPr>
          <p:cNvPr id="343135" name="Rectangle 95"/>
          <p:cNvSpPr>
            <a:spLocks noChangeArrowheads="1"/>
          </p:cNvSpPr>
          <p:nvPr/>
        </p:nvSpPr>
        <p:spPr bwMode="auto"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자주하는 질문</a:t>
            </a:r>
          </a:p>
        </p:txBody>
      </p:sp>
      <p:sp>
        <p:nvSpPr>
          <p:cNvPr id="343136" name="Rectangle 96"/>
          <p:cNvSpPr>
            <a:spLocks noChangeArrowheads="1"/>
          </p:cNvSpPr>
          <p:nvPr/>
        </p:nvSpPr>
        <p:spPr bwMode="auto"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en-US" altLang="ko-KR" sz="800"/>
              <a:t>1:1 </a:t>
            </a:r>
            <a:r>
              <a:rPr lang="ko-KR" altLang="en-US" sz="800"/>
              <a:t>문의</a:t>
            </a:r>
            <a:r>
              <a:rPr lang="en-US" altLang="ko-KR" sz="800"/>
              <a:t>&amp;</a:t>
            </a:r>
            <a:r>
              <a:rPr lang="ko-KR" altLang="en-US" sz="800"/>
              <a:t>답변</a:t>
            </a:r>
          </a:p>
        </p:txBody>
      </p:sp>
      <p:sp>
        <p:nvSpPr>
          <p:cNvPr id="343137" name="Rectangle 97"/>
          <p:cNvSpPr>
            <a:spLocks noChangeArrowheads="1"/>
          </p:cNvSpPr>
          <p:nvPr/>
        </p:nvSpPr>
        <p:spPr bwMode="auto">
          <a:xfrm>
            <a:off x="3762375" y="4868863"/>
            <a:ext cx="374491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/>
              <a:t>로그인 후 이용하여 주시기 바랍니다</a:t>
            </a:r>
            <a:r>
              <a:rPr lang="en-US" altLang="ko-KR" sz="900"/>
              <a:t>.</a:t>
            </a:r>
          </a:p>
        </p:txBody>
      </p:sp>
      <p:sp>
        <p:nvSpPr>
          <p:cNvPr id="343138" name="Rectangle 98"/>
          <p:cNvSpPr>
            <a:spLocks noChangeArrowheads="1"/>
          </p:cNvSpPr>
          <p:nvPr/>
        </p:nvSpPr>
        <p:spPr bwMode="auto">
          <a:xfrm>
            <a:off x="7650163" y="4868863"/>
            <a:ext cx="666750" cy="214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900"/>
              <a:t>댓글달기</a:t>
            </a:r>
          </a:p>
        </p:txBody>
      </p:sp>
      <p:graphicFrame>
        <p:nvGraphicFramePr>
          <p:cNvPr id="343139" name="Group 99"/>
          <p:cNvGraphicFramePr>
            <a:graphicFrameLocks noGrp="1"/>
          </p:cNvGraphicFramePr>
          <p:nvPr/>
        </p:nvGraphicFramePr>
        <p:xfrm>
          <a:off x="3851275" y="5651500"/>
          <a:ext cx="4037013" cy="228600"/>
        </p:xfrm>
        <a:graphic>
          <a:graphicData uri="http://schemas.openxmlformats.org/drawingml/2006/table">
            <a:tbl>
              <a:tblPr/>
              <a:tblGrid>
                <a:gridCol w="4037013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파우스트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 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[ 07/03(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 15:01:13 ]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 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3145" name="Group 105"/>
          <p:cNvGraphicFramePr>
            <a:graphicFrameLocks noGrp="1"/>
          </p:cNvGraphicFramePr>
          <p:nvPr/>
        </p:nvGraphicFramePr>
        <p:xfrm>
          <a:off x="3851275" y="5878513"/>
          <a:ext cx="4037013" cy="228600"/>
        </p:xfrm>
        <a:graphic>
          <a:graphicData uri="http://schemas.openxmlformats.org/drawingml/2006/table">
            <a:tbl>
              <a:tblPr/>
              <a:tblGrid>
                <a:gridCol w="4037013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난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PSP LCD PMP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만 받아가겟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...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ㅡㅡ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;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3151" name="Group 111"/>
          <p:cNvGraphicFramePr>
            <a:graphicFrameLocks noGrp="1"/>
          </p:cNvGraphicFramePr>
          <p:nvPr/>
        </p:nvGraphicFramePr>
        <p:xfrm>
          <a:off x="3851275" y="6165850"/>
          <a:ext cx="4037013" cy="228600"/>
        </p:xfrm>
        <a:graphic>
          <a:graphicData uri="http://schemas.openxmlformats.org/drawingml/2006/table">
            <a:tbl>
              <a:tblPr/>
              <a:tblGrid>
                <a:gridCol w="4037013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뻥축구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 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[ 07/03(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 14:59:58 ]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 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3157" name="Group 117"/>
          <p:cNvGraphicFramePr>
            <a:graphicFrameLocks noGrp="1"/>
          </p:cNvGraphicFramePr>
          <p:nvPr/>
        </p:nvGraphicFramePr>
        <p:xfrm>
          <a:off x="3851275" y="6370638"/>
          <a:ext cx="4037013" cy="228600"/>
        </p:xfrm>
        <a:graphic>
          <a:graphicData uri="http://schemas.openxmlformats.org/drawingml/2006/table">
            <a:tbl>
              <a:tblPr/>
              <a:tblGrid>
                <a:gridCol w="4037013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다 필요없스무니다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~^^;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팀가이스트 하나면 족해요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^0^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3163" name="Text Box 123"/>
          <p:cNvSpPr txBox="1">
            <a:spLocks noChangeArrowheads="1"/>
          </p:cNvSpPr>
          <p:nvPr/>
        </p:nvSpPr>
        <p:spPr bwMode="auto">
          <a:xfrm>
            <a:off x="3856038" y="5360988"/>
            <a:ext cx="10080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r>
              <a:rPr lang="ko-KR" altLang="en-US" sz="900" b="1"/>
              <a:t>댓글의견 </a:t>
            </a:r>
            <a:r>
              <a:rPr lang="en-US" altLang="ko-KR" sz="900"/>
              <a:t>60</a:t>
            </a:r>
            <a:r>
              <a:rPr lang="ko-KR" altLang="en-US" sz="900"/>
              <a:t>개</a:t>
            </a:r>
          </a:p>
        </p:txBody>
      </p:sp>
      <p:sp>
        <p:nvSpPr>
          <p:cNvPr id="343164" name="Rectangle 124"/>
          <p:cNvSpPr>
            <a:spLocks noChangeArrowheads="1"/>
          </p:cNvSpPr>
          <p:nvPr/>
        </p:nvSpPr>
        <p:spPr bwMode="auto">
          <a:xfrm>
            <a:off x="6854825" y="5732463"/>
            <a:ext cx="169863" cy="152400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900"/>
              <a:t>X</a:t>
            </a:r>
          </a:p>
        </p:txBody>
      </p:sp>
      <p:sp>
        <p:nvSpPr>
          <p:cNvPr id="343165" name="Rectangle 125"/>
          <p:cNvSpPr>
            <a:spLocks noChangeArrowheads="1"/>
          </p:cNvSpPr>
          <p:nvPr/>
        </p:nvSpPr>
        <p:spPr bwMode="auto">
          <a:xfrm>
            <a:off x="6854825" y="6156325"/>
            <a:ext cx="169863" cy="152400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900"/>
              <a:t>X</a:t>
            </a:r>
          </a:p>
        </p:txBody>
      </p:sp>
      <p:sp>
        <p:nvSpPr>
          <p:cNvPr id="343166" name="Text Box 126"/>
          <p:cNvSpPr txBox="1">
            <a:spLocks noChangeArrowheads="1"/>
          </p:cNvSpPr>
          <p:nvPr/>
        </p:nvSpPr>
        <p:spPr bwMode="auto">
          <a:xfrm>
            <a:off x="3851275" y="2422525"/>
            <a:ext cx="40322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en-US" altLang="ko-KR" sz="800">
                <a:solidFill>
                  <a:srgbClr val="CC3300"/>
                </a:solidFill>
              </a:rPr>
              <a:t>&lt;</a:t>
            </a:r>
            <a:r>
              <a:rPr lang="ko-KR" altLang="en-US" sz="800">
                <a:solidFill>
                  <a:srgbClr val="CC3300"/>
                </a:solidFill>
              </a:rPr>
              <a:t>그림</a:t>
            </a:r>
            <a:r>
              <a:rPr lang="en-US" altLang="ko-KR" sz="800">
                <a:solidFill>
                  <a:srgbClr val="CC3300"/>
                </a:solidFill>
              </a:rPr>
              <a:t>&gt;</a:t>
            </a:r>
          </a:p>
        </p:txBody>
      </p:sp>
      <p:sp>
        <p:nvSpPr>
          <p:cNvPr id="343167" name="Text Box 127"/>
          <p:cNvSpPr txBox="1">
            <a:spLocks noChangeArrowheads="1"/>
          </p:cNvSpPr>
          <p:nvPr/>
        </p:nvSpPr>
        <p:spPr bwMode="auto">
          <a:xfrm>
            <a:off x="3851275" y="2709863"/>
            <a:ext cx="4032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en-US" altLang="ko-KR" sz="800">
                <a:solidFill>
                  <a:srgbClr val="CC3300"/>
                </a:solidFill>
              </a:rPr>
              <a:t>&lt;</a:t>
            </a:r>
            <a:r>
              <a:rPr lang="ko-KR" altLang="en-US" sz="800">
                <a:solidFill>
                  <a:srgbClr val="CC3300"/>
                </a:solidFill>
              </a:rPr>
              <a:t>그림</a:t>
            </a:r>
            <a:r>
              <a:rPr lang="en-US" altLang="ko-KR" sz="800">
                <a:solidFill>
                  <a:srgbClr val="CC3300"/>
                </a:solidFill>
              </a:rPr>
              <a:t>&gt;</a:t>
            </a:r>
          </a:p>
        </p:txBody>
      </p:sp>
      <p:sp>
        <p:nvSpPr>
          <p:cNvPr id="343168" name="Text Box 128"/>
          <p:cNvSpPr txBox="1">
            <a:spLocks noChangeArrowheads="1"/>
          </p:cNvSpPr>
          <p:nvPr/>
        </p:nvSpPr>
        <p:spPr bwMode="auto">
          <a:xfrm>
            <a:off x="3851275" y="2998788"/>
            <a:ext cx="4032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en-US" altLang="ko-KR" sz="800">
                <a:solidFill>
                  <a:srgbClr val="CC3300"/>
                </a:solidFill>
              </a:rPr>
              <a:t>&lt;</a:t>
            </a:r>
            <a:r>
              <a:rPr lang="ko-KR" altLang="en-US" sz="800">
                <a:solidFill>
                  <a:srgbClr val="CC3300"/>
                </a:solidFill>
              </a:rPr>
              <a:t>그림</a:t>
            </a:r>
            <a:r>
              <a:rPr lang="en-US" altLang="ko-KR" sz="800">
                <a:solidFill>
                  <a:srgbClr val="CC3300"/>
                </a:solidFill>
              </a:rPr>
              <a:t>&gt;</a:t>
            </a:r>
          </a:p>
        </p:txBody>
      </p:sp>
      <p:sp>
        <p:nvSpPr>
          <p:cNvPr id="343169" name="Text Box 129"/>
          <p:cNvSpPr txBox="1">
            <a:spLocks noChangeArrowheads="1"/>
          </p:cNvSpPr>
          <p:nvPr/>
        </p:nvSpPr>
        <p:spPr bwMode="auto">
          <a:xfrm>
            <a:off x="3881438" y="3286125"/>
            <a:ext cx="40322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en-US" altLang="ko-KR" sz="800">
                <a:solidFill>
                  <a:srgbClr val="CC3300"/>
                </a:solidFill>
              </a:rPr>
              <a:t>&lt;</a:t>
            </a:r>
            <a:r>
              <a:rPr lang="ko-KR" altLang="en-US" sz="800">
                <a:solidFill>
                  <a:srgbClr val="CC3300"/>
                </a:solidFill>
              </a:rPr>
              <a:t>그림</a:t>
            </a:r>
            <a:r>
              <a:rPr lang="en-US" altLang="ko-KR" sz="800">
                <a:solidFill>
                  <a:srgbClr val="CC33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7860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03"/>
          <p:cNvSpPr>
            <a:spLocks noChangeArrowheads="1"/>
          </p:cNvSpPr>
          <p:nvPr/>
        </p:nvSpPr>
        <p:spPr bwMode="auto">
          <a:xfrm>
            <a:off x="107950" y="5445125"/>
            <a:ext cx="2160588" cy="1152525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/>
              <a:t>/ </a:t>
            </a:r>
            <a:r>
              <a:rPr lang="ko-KR" altLang="en-US" sz="900"/>
              <a:t>고객센터 </a:t>
            </a:r>
            <a:r>
              <a:rPr lang="en-US" altLang="ko-KR" sz="900"/>
              <a:t>&gt; FAQ</a:t>
            </a:r>
          </a:p>
        </p:txBody>
      </p:sp>
      <p:sp>
        <p:nvSpPr>
          <p:cNvPr id="2052" name="Text Box 3" descr="양방향 사선"/>
          <p:cNvSpPr txBox="1">
            <a:spLocks noChangeArrowheads="1"/>
          </p:cNvSpPr>
          <p:nvPr/>
        </p:nvSpPr>
        <p:spPr bwMode="auto">
          <a:xfrm>
            <a:off x="3563938" y="476250"/>
            <a:ext cx="1800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1000" b="1"/>
              <a:t>FAQ </a:t>
            </a:r>
          </a:p>
        </p:txBody>
      </p:sp>
      <p:sp>
        <p:nvSpPr>
          <p:cNvPr id="2053" name="Text Box 4" descr="양방향 사선"/>
          <p:cNvSpPr txBox="1">
            <a:spLocks noChangeArrowheads="1"/>
          </p:cNvSpPr>
          <p:nvPr/>
        </p:nvSpPr>
        <p:spPr bwMode="auto">
          <a:xfrm>
            <a:off x="3614738" y="808038"/>
            <a:ext cx="534987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/>
              <a:t>유저님께서 </a:t>
            </a:r>
            <a:r>
              <a:rPr lang="en-US" altLang="ko-KR" sz="900"/>
              <a:t>16Pounds</a:t>
            </a:r>
            <a:r>
              <a:rPr lang="ko-KR" altLang="en-US" sz="900"/>
              <a:t>를 이용하실때 자주 문의되는 질문들을 모아 놓았습니다</a:t>
            </a:r>
            <a:r>
              <a:rPr lang="en-US" altLang="ko-KR" sz="900"/>
              <a:t>. </a:t>
            </a:r>
            <a:br>
              <a:rPr lang="en-US" altLang="ko-KR" sz="900"/>
            </a:br>
            <a:r>
              <a:rPr lang="ko-KR" altLang="en-US" sz="900"/>
              <a:t>원하시는 답변을 얻지 못할경우에는 </a:t>
            </a:r>
            <a:r>
              <a:rPr lang="en-US" altLang="ko-KR" sz="900"/>
              <a:t>"</a:t>
            </a:r>
            <a:r>
              <a:rPr lang="en-US" altLang="ko-KR" sz="900">
                <a:solidFill>
                  <a:srgbClr val="FF6600"/>
                </a:solidFill>
              </a:rPr>
              <a:t>1:1</a:t>
            </a:r>
            <a:r>
              <a:rPr lang="ko-KR" altLang="en-US" sz="900">
                <a:solidFill>
                  <a:srgbClr val="FF6600"/>
                </a:solidFill>
              </a:rPr>
              <a:t>문의</a:t>
            </a:r>
            <a:r>
              <a:rPr lang="en-US" altLang="ko-KR" sz="900">
                <a:solidFill>
                  <a:srgbClr val="FF6600"/>
                </a:solidFill>
              </a:rPr>
              <a:t>&amp;</a:t>
            </a:r>
            <a:r>
              <a:rPr lang="ko-KR" altLang="en-US" sz="900">
                <a:solidFill>
                  <a:srgbClr val="FF6600"/>
                </a:solidFill>
              </a:rPr>
              <a:t>답변</a:t>
            </a:r>
            <a:r>
              <a:rPr lang="ko-KR" altLang="en-US" sz="900"/>
              <a:t>“을 이용하시면 운영자의 상세한 답변을 </a:t>
            </a:r>
            <a:br>
              <a:rPr lang="ko-KR" altLang="en-US" sz="900"/>
            </a:br>
            <a:r>
              <a:rPr lang="ko-KR" altLang="en-US" sz="900"/>
              <a:t>받으실 수 있습니다</a:t>
            </a:r>
            <a:r>
              <a:rPr lang="en-US" altLang="ko-KR" sz="900"/>
              <a:t>.</a:t>
            </a:r>
          </a:p>
        </p:txBody>
      </p:sp>
      <p:sp>
        <p:nvSpPr>
          <p:cNvPr id="2054" name="Text Box 5" descr="양방향 사선"/>
          <p:cNvSpPr txBox="1">
            <a:spLocks noChangeArrowheads="1"/>
          </p:cNvSpPr>
          <p:nvPr/>
        </p:nvSpPr>
        <p:spPr bwMode="auto">
          <a:xfrm>
            <a:off x="7518400" y="1328738"/>
            <a:ext cx="144621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ko-KR" sz="900">
                <a:solidFill>
                  <a:srgbClr val="339966"/>
                </a:solidFill>
              </a:rPr>
              <a:t>Home &gt;</a:t>
            </a:r>
            <a:r>
              <a:rPr lang="ko-KR" altLang="en-US" sz="900">
                <a:solidFill>
                  <a:srgbClr val="339966"/>
                </a:solidFill>
              </a:rPr>
              <a:t>고객센터 </a:t>
            </a:r>
            <a:r>
              <a:rPr lang="en-US" altLang="ko-KR" sz="900">
                <a:solidFill>
                  <a:srgbClr val="339966"/>
                </a:solidFill>
              </a:rPr>
              <a:t>&gt; FAQ</a:t>
            </a:r>
          </a:p>
        </p:txBody>
      </p:sp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3635375" y="765175"/>
            <a:ext cx="5184775" cy="576263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2056" name="Rectangle 7"/>
          <p:cNvSpPr>
            <a:spLocks noChangeArrowheads="1"/>
          </p:cNvSpPr>
          <p:nvPr/>
        </p:nvSpPr>
        <p:spPr bwMode="auto">
          <a:xfrm>
            <a:off x="73025" y="2133600"/>
            <a:ext cx="241141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pPr marL="342900" indent="-342900"/>
            <a:endParaRPr lang="ko-KR" altLang="ko-KR" sz="800"/>
          </a:p>
        </p:txBody>
      </p:sp>
      <p:graphicFrame>
        <p:nvGraphicFramePr>
          <p:cNvPr id="319583" name="Group 95"/>
          <p:cNvGraphicFramePr>
            <a:graphicFrameLocks noGrp="1"/>
          </p:cNvGraphicFramePr>
          <p:nvPr/>
        </p:nvGraphicFramePr>
        <p:xfrm>
          <a:off x="2484438" y="692150"/>
          <a:ext cx="1079500" cy="1068388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고객센터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FAQ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1:1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문의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&amp;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답변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개인정보변경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69" name="Rectangle 96"/>
          <p:cNvSpPr>
            <a:spLocks noChangeArrowheads="1"/>
          </p:cNvSpPr>
          <p:nvPr/>
        </p:nvSpPr>
        <p:spPr bwMode="auto">
          <a:xfrm>
            <a:off x="3852863" y="1844675"/>
            <a:ext cx="863600" cy="217488"/>
          </a:xfrm>
          <a:prstGeom prst="rect">
            <a:avLst/>
          </a:prstGeom>
          <a:solidFill>
            <a:srgbClr val="FDA1B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en-US" altLang="ko-KR" sz="900"/>
              <a:t>BEST FAQ</a:t>
            </a:r>
          </a:p>
        </p:txBody>
      </p:sp>
      <p:sp>
        <p:nvSpPr>
          <p:cNvPr id="2070" name="Rectangle 97"/>
          <p:cNvSpPr>
            <a:spLocks noChangeArrowheads="1"/>
          </p:cNvSpPr>
          <p:nvPr/>
        </p:nvSpPr>
        <p:spPr bwMode="auto">
          <a:xfrm>
            <a:off x="4789488" y="1844675"/>
            <a:ext cx="863600" cy="2174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 sz="900"/>
              <a:t>설치 </a:t>
            </a:r>
            <a:r>
              <a:rPr lang="en-US" altLang="ko-KR" sz="900"/>
              <a:t>/ </a:t>
            </a:r>
            <a:r>
              <a:rPr lang="ko-KR" altLang="en-US" sz="900"/>
              <a:t>실행</a:t>
            </a:r>
          </a:p>
        </p:txBody>
      </p:sp>
      <p:sp>
        <p:nvSpPr>
          <p:cNvPr id="2071" name="Rectangle 98"/>
          <p:cNvSpPr>
            <a:spLocks noChangeArrowheads="1"/>
          </p:cNvSpPr>
          <p:nvPr/>
        </p:nvSpPr>
        <p:spPr bwMode="auto">
          <a:xfrm>
            <a:off x="5724525" y="1844675"/>
            <a:ext cx="865188" cy="2174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 sz="900"/>
              <a:t>장애 </a:t>
            </a:r>
            <a:r>
              <a:rPr lang="en-US" altLang="ko-KR" sz="900"/>
              <a:t>/ </a:t>
            </a:r>
            <a:r>
              <a:rPr lang="ko-KR" altLang="en-US" sz="900"/>
              <a:t>오류</a:t>
            </a:r>
          </a:p>
        </p:txBody>
      </p:sp>
      <p:sp>
        <p:nvSpPr>
          <p:cNvPr id="2072" name="Rectangle 99"/>
          <p:cNvSpPr>
            <a:spLocks noChangeArrowheads="1"/>
          </p:cNvSpPr>
          <p:nvPr/>
        </p:nvSpPr>
        <p:spPr bwMode="auto">
          <a:xfrm>
            <a:off x="6661150" y="1844675"/>
            <a:ext cx="863600" cy="2174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 sz="900"/>
              <a:t>게임 이용</a:t>
            </a:r>
          </a:p>
        </p:txBody>
      </p:sp>
      <p:sp>
        <p:nvSpPr>
          <p:cNvPr id="2073" name="Rectangle 100"/>
          <p:cNvSpPr>
            <a:spLocks noChangeArrowheads="1"/>
          </p:cNvSpPr>
          <p:nvPr/>
        </p:nvSpPr>
        <p:spPr bwMode="auto">
          <a:xfrm>
            <a:off x="7597775" y="1844675"/>
            <a:ext cx="863600" cy="2174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 sz="900"/>
              <a:t>기 타</a:t>
            </a:r>
          </a:p>
        </p:txBody>
      </p:sp>
      <p:sp>
        <p:nvSpPr>
          <p:cNvPr id="2074" name="Rectangle 101"/>
          <p:cNvSpPr>
            <a:spLocks noChangeArrowheads="1"/>
          </p:cNvSpPr>
          <p:nvPr/>
        </p:nvSpPr>
        <p:spPr bwMode="auto">
          <a:xfrm>
            <a:off x="4716463" y="1484313"/>
            <a:ext cx="1657350" cy="2159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2075" name="Rectangle 102"/>
          <p:cNvSpPr>
            <a:spLocks noChangeArrowheads="1"/>
          </p:cNvSpPr>
          <p:nvPr/>
        </p:nvSpPr>
        <p:spPr bwMode="auto">
          <a:xfrm>
            <a:off x="6516688" y="1484313"/>
            <a:ext cx="360362" cy="2159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 sz="800"/>
              <a:t>검색</a:t>
            </a:r>
          </a:p>
        </p:txBody>
      </p:sp>
      <p:sp>
        <p:nvSpPr>
          <p:cNvPr id="2076" name="Rectangle 103"/>
          <p:cNvSpPr>
            <a:spLocks noChangeArrowheads="1"/>
          </p:cNvSpPr>
          <p:nvPr/>
        </p:nvSpPr>
        <p:spPr bwMode="auto">
          <a:xfrm>
            <a:off x="3924300" y="1484313"/>
            <a:ext cx="647700" cy="2159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en-US" altLang="ko-KR" sz="800"/>
              <a:t>FAQ </a:t>
            </a:r>
            <a:r>
              <a:rPr lang="ko-KR" altLang="en-US" sz="800"/>
              <a:t>검색</a:t>
            </a:r>
          </a:p>
        </p:txBody>
      </p:sp>
      <p:sp>
        <p:nvSpPr>
          <p:cNvPr id="2077" name="Rectangle 107"/>
          <p:cNvSpPr>
            <a:spLocks noChangeArrowheads="1"/>
          </p:cNvSpPr>
          <p:nvPr/>
        </p:nvSpPr>
        <p:spPr bwMode="auto">
          <a:xfrm>
            <a:off x="7472363" y="5507038"/>
            <a:ext cx="939800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838200">
              <a:spcBef>
                <a:spcPct val="20000"/>
              </a:spcBef>
            </a:pPr>
            <a:endParaRPr lang="ko-KR" altLang="ko-KR" sz="900"/>
          </a:p>
        </p:txBody>
      </p:sp>
      <p:sp>
        <p:nvSpPr>
          <p:cNvPr id="2078" name="Rectangle 108"/>
          <p:cNvSpPr>
            <a:spLocks noChangeArrowheads="1"/>
          </p:cNvSpPr>
          <p:nvPr/>
        </p:nvSpPr>
        <p:spPr bwMode="auto">
          <a:xfrm>
            <a:off x="4356100" y="5507038"/>
            <a:ext cx="31162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838200">
              <a:spcBef>
                <a:spcPct val="20000"/>
              </a:spcBef>
            </a:pPr>
            <a:endParaRPr lang="ko-KR" altLang="ko-KR" sz="900"/>
          </a:p>
        </p:txBody>
      </p:sp>
      <p:sp>
        <p:nvSpPr>
          <p:cNvPr id="2079" name="Rectangle 110"/>
          <p:cNvSpPr>
            <a:spLocks noChangeArrowheads="1"/>
          </p:cNvSpPr>
          <p:nvPr/>
        </p:nvSpPr>
        <p:spPr bwMode="auto">
          <a:xfrm>
            <a:off x="3851275" y="5419725"/>
            <a:ext cx="4681538" cy="303213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838200">
              <a:spcBef>
                <a:spcPct val="0"/>
              </a:spcBef>
            </a:pPr>
            <a:r>
              <a:rPr lang="en-US" altLang="ko-KR" sz="900"/>
              <a:t>[</a:t>
            </a:r>
            <a:r>
              <a:rPr lang="ko-KR" altLang="en-US" sz="900"/>
              <a:t>처음</a:t>
            </a:r>
            <a:r>
              <a:rPr lang="en-US" altLang="ko-KR" sz="900"/>
              <a:t>][</a:t>
            </a:r>
            <a:r>
              <a:rPr lang="ko-KR" altLang="en-US" sz="900"/>
              <a:t>이전</a:t>
            </a:r>
            <a:r>
              <a:rPr lang="en-US" altLang="ko-KR" sz="900"/>
              <a:t>] 1 / 2 / 3 / 4 / 5 / 6 / 7 / 8 / 9 / 10 [</a:t>
            </a:r>
            <a:r>
              <a:rPr lang="ko-KR" altLang="en-US" sz="900"/>
              <a:t>다음</a:t>
            </a:r>
            <a:r>
              <a:rPr lang="en-US" altLang="ko-KR" sz="900"/>
              <a:t>] [</a:t>
            </a:r>
            <a:r>
              <a:rPr lang="ko-KR" altLang="en-US" sz="900"/>
              <a:t>마지막</a:t>
            </a:r>
            <a:r>
              <a:rPr lang="en-US" altLang="ko-KR" sz="900"/>
              <a:t>]</a:t>
            </a:r>
          </a:p>
        </p:txBody>
      </p:sp>
      <p:graphicFrame>
        <p:nvGraphicFramePr>
          <p:cNvPr id="319712" name="Group 224"/>
          <p:cNvGraphicFramePr>
            <a:graphicFrameLocks noGrp="1"/>
          </p:cNvGraphicFramePr>
          <p:nvPr/>
        </p:nvGraphicFramePr>
        <p:xfrm>
          <a:off x="3851275" y="2276475"/>
          <a:ext cx="4689475" cy="2873512"/>
        </p:xfrm>
        <a:graphic>
          <a:graphicData uri="http://schemas.openxmlformats.org/drawingml/2006/table">
            <a:tbl>
              <a:tblPr/>
              <a:tblGrid>
                <a:gridCol w="444500"/>
                <a:gridCol w="852488"/>
                <a:gridCol w="3392487"/>
              </a:tblGrid>
              <a:tr h="317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번호</a:t>
                      </a: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질문분류</a:t>
                      </a: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질문사항</a:t>
                      </a: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307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BEST FAQ</a:t>
                      </a: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16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파운드 게임이 설치가 안되요</a:t>
                      </a: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1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9" marB="4678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5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</a:t>
                      </a: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BEST FAQ</a:t>
                      </a: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2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BEST FAQ</a:t>
                      </a: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BEST FAQ</a:t>
                      </a: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7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BEST FAQ</a:t>
                      </a: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7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BEST FAQ</a:t>
                      </a: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7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BEST FAQ</a:t>
                      </a: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9" marB="4678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22" name="Text Box 195" descr="양방향 사선"/>
          <p:cNvSpPr txBox="1">
            <a:spLocks noChangeArrowheads="1"/>
          </p:cNvSpPr>
          <p:nvPr/>
        </p:nvSpPr>
        <p:spPr bwMode="auto">
          <a:xfrm>
            <a:off x="11113" y="5084763"/>
            <a:ext cx="25447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ko-KR" sz="900" b="1">
                <a:solidFill>
                  <a:srgbClr val="CC3300"/>
                </a:solidFill>
              </a:rPr>
              <a:t>* </a:t>
            </a:r>
            <a:r>
              <a:rPr lang="ko-KR" altLang="en-US" sz="800" b="1">
                <a:solidFill>
                  <a:srgbClr val="CC3300"/>
                </a:solidFill>
              </a:rPr>
              <a:t>검색 클릭시 해당 내용 없을 경우 에러 메시지 출력</a:t>
            </a:r>
          </a:p>
        </p:txBody>
      </p:sp>
      <p:sp>
        <p:nvSpPr>
          <p:cNvPr id="2123" name="Rectangle 196" descr="양방향 사선"/>
          <p:cNvSpPr>
            <a:spLocks noChangeArrowheads="1"/>
          </p:cNvSpPr>
          <p:nvPr/>
        </p:nvSpPr>
        <p:spPr bwMode="auto">
          <a:xfrm>
            <a:off x="107950" y="5445125"/>
            <a:ext cx="230505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800" b="1">
                <a:solidFill>
                  <a:srgbClr val="FF7C80"/>
                </a:solidFill>
              </a:rPr>
              <a:t>죄송합니다</a:t>
            </a:r>
            <a:r>
              <a:rPr lang="en-US" altLang="ko-KR" sz="800" b="1">
                <a:solidFill>
                  <a:srgbClr val="FF7C80"/>
                </a:solidFill>
              </a:rPr>
              <a:t>.  </a:t>
            </a:r>
            <a:r>
              <a:rPr lang="ko-KR" altLang="en-US" sz="800"/>
              <a:t>문의하신 질문에 대한 적합한 </a:t>
            </a:r>
            <a:br>
              <a:rPr lang="ko-KR" altLang="en-US" sz="800"/>
            </a:br>
            <a:r>
              <a:rPr lang="ko-KR" altLang="en-US" sz="800"/>
              <a:t>답변을 찾지 못하였습니다</a:t>
            </a:r>
            <a:r>
              <a:rPr lang="en-US" altLang="ko-KR" sz="800"/>
              <a:t>.</a:t>
            </a:r>
            <a:br>
              <a:rPr lang="en-US" altLang="ko-KR" sz="800"/>
            </a:br>
            <a:r>
              <a:rPr lang="en-US" altLang="ko-KR" sz="800"/>
              <a:t/>
            </a:r>
            <a:br>
              <a:rPr lang="en-US" altLang="ko-KR" sz="800"/>
            </a:br>
            <a:r>
              <a:rPr lang="ko-KR" altLang="en-US" sz="800"/>
              <a:t>만약 찾으시는 내용이 없다면 </a:t>
            </a:r>
            <a:r>
              <a:rPr lang="ko-KR" altLang="en-US" sz="800" b="1"/>
              <a:t>고객센터의 </a:t>
            </a:r>
            <a:r>
              <a:rPr lang="en-US" altLang="ko-KR" sz="800" b="1"/>
              <a:t>1:1</a:t>
            </a:r>
            <a:r>
              <a:rPr lang="ko-KR" altLang="en-US" sz="800" b="1"/>
              <a:t>문의를  통하여</a:t>
            </a:r>
            <a:r>
              <a:rPr lang="ko-KR" altLang="en-US" sz="800"/>
              <a:t> 궁금하신 내용을 운영자에게 </a:t>
            </a:r>
            <a:br>
              <a:rPr lang="ko-KR" altLang="en-US" sz="800"/>
            </a:br>
            <a:r>
              <a:rPr lang="ko-KR" altLang="en-US" sz="800"/>
              <a:t>직접 물어보시기 바랍니다</a:t>
            </a:r>
            <a:r>
              <a:rPr lang="en-US" altLang="ko-KR" sz="800"/>
              <a:t>.</a:t>
            </a:r>
            <a:br>
              <a:rPr lang="en-US" altLang="ko-KR" sz="800"/>
            </a:br>
            <a:r>
              <a:rPr lang="en-US" altLang="ko-KR" sz="800"/>
              <a:t/>
            </a:r>
            <a:br>
              <a:rPr lang="en-US" altLang="ko-KR" sz="800"/>
            </a:br>
            <a:r>
              <a:rPr lang="ko-KR" altLang="en-US" sz="800"/>
              <a:t>이용에 불편을 드려서 대단히 죄송합니다</a:t>
            </a:r>
            <a:r>
              <a:rPr lang="en-US" altLang="ko-KR" sz="800"/>
              <a:t>.</a:t>
            </a:r>
            <a:r>
              <a:rPr lang="en-US" altLang="ko-KR" sz="800" b="1"/>
              <a:t> </a:t>
            </a:r>
          </a:p>
        </p:txBody>
      </p:sp>
      <p:sp>
        <p:nvSpPr>
          <p:cNvPr id="2124" name="Line 197"/>
          <p:cNvSpPr>
            <a:spLocks noChangeShapeType="1"/>
          </p:cNvSpPr>
          <p:nvPr/>
        </p:nvSpPr>
        <p:spPr bwMode="auto">
          <a:xfrm flipV="1">
            <a:off x="2268538" y="3141663"/>
            <a:ext cx="1798637" cy="2663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/>
          <a:lstStyle/>
          <a:p>
            <a:endParaRPr lang="ko-KR" altLang="en-US"/>
          </a:p>
        </p:txBody>
      </p:sp>
      <p:sp>
        <p:nvSpPr>
          <p:cNvPr id="2125" name="Text Box 204"/>
          <p:cNvSpPr txBox="1">
            <a:spLocks noChangeArrowheads="1"/>
          </p:cNvSpPr>
          <p:nvPr/>
        </p:nvSpPr>
        <p:spPr bwMode="auto">
          <a:xfrm>
            <a:off x="2411413" y="2190750"/>
            <a:ext cx="1244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/>
              <a:t>처음 오셨어요</a:t>
            </a:r>
            <a:r>
              <a:rPr lang="en-US" altLang="ko-KR" sz="800"/>
              <a:t>? </a:t>
            </a:r>
            <a:r>
              <a:rPr lang="ko-KR" altLang="en-US" sz="800"/>
              <a:t>반가워요</a:t>
            </a:r>
            <a:r>
              <a:rPr lang="en-US" altLang="ko-KR" sz="800"/>
              <a:t>.</a:t>
            </a:r>
          </a:p>
        </p:txBody>
      </p:sp>
      <p:sp>
        <p:nvSpPr>
          <p:cNvPr id="2126" name="Rectangle 205"/>
          <p:cNvSpPr>
            <a:spLocks noChangeArrowheads="1"/>
          </p:cNvSpPr>
          <p:nvPr/>
        </p:nvSpPr>
        <p:spPr bwMode="auto">
          <a:xfrm>
            <a:off x="2471738" y="2420938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게임 다운로드</a:t>
            </a:r>
          </a:p>
        </p:txBody>
      </p:sp>
      <p:sp>
        <p:nvSpPr>
          <p:cNvPr id="2127" name="Rectangle 206"/>
          <p:cNvSpPr>
            <a:spLocks noChangeArrowheads="1"/>
          </p:cNvSpPr>
          <p:nvPr/>
        </p:nvSpPr>
        <p:spPr bwMode="auto">
          <a:xfrm>
            <a:off x="2471738" y="2636838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초보자 가이드</a:t>
            </a:r>
          </a:p>
        </p:txBody>
      </p:sp>
      <p:sp>
        <p:nvSpPr>
          <p:cNvPr id="2128" name="Rectangle 207"/>
          <p:cNvSpPr>
            <a:spLocks noChangeArrowheads="1"/>
          </p:cNvSpPr>
          <p:nvPr/>
        </p:nvSpPr>
        <p:spPr bwMode="auto">
          <a:xfrm>
            <a:off x="2471738" y="2852738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자주하는 질문</a:t>
            </a:r>
          </a:p>
        </p:txBody>
      </p:sp>
      <p:sp>
        <p:nvSpPr>
          <p:cNvPr id="2129" name="Rectangle 208"/>
          <p:cNvSpPr>
            <a:spLocks noChangeArrowheads="1"/>
          </p:cNvSpPr>
          <p:nvPr/>
        </p:nvSpPr>
        <p:spPr bwMode="auto">
          <a:xfrm>
            <a:off x="2471738" y="3068638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en-US" altLang="ko-KR" sz="800"/>
              <a:t>1:1 </a:t>
            </a:r>
            <a:r>
              <a:rPr lang="ko-KR" altLang="en-US" sz="800"/>
              <a:t>문의</a:t>
            </a:r>
            <a:r>
              <a:rPr lang="en-US" altLang="ko-KR" sz="800"/>
              <a:t>&amp;</a:t>
            </a:r>
            <a:r>
              <a:rPr lang="ko-KR" altLang="en-US" sz="800"/>
              <a:t>답변</a:t>
            </a:r>
          </a:p>
        </p:txBody>
      </p:sp>
      <p:sp>
        <p:nvSpPr>
          <p:cNvPr id="2130" name="Text Box 225"/>
          <p:cNvSpPr txBox="1">
            <a:spLocks noChangeArrowheads="1"/>
          </p:cNvSpPr>
          <p:nvPr/>
        </p:nvSpPr>
        <p:spPr bwMode="auto">
          <a:xfrm>
            <a:off x="3924300" y="2897188"/>
            <a:ext cx="15779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/>
              <a:t>답변입니다</a:t>
            </a:r>
            <a:r>
              <a:rPr lang="en-US" altLang="ko-KR" sz="900" b="1"/>
              <a:t>. </a:t>
            </a:r>
            <a:r>
              <a:rPr lang="ko-KR" altLang="en-US" sz="900" b="1"/>
              <a:t>잘 설치해 보세용</a:t>
            </a:r>
          </a:p>
        </p:txBody>
      </p:sp>
      <p:sp>
        <p:nvSpPr>
          <p:cNvPr id="2131" name="Rectangle 226"/>
          <p:cNvSpPr>
            <a:spLocks noChangeArrowheads="1"/>
          </p:cNvSpPr>
          <p:nvPr/>
        </p:nvSpPr>
        <p:spPr bwMode="auto">
          <a:xfrm>
            <a:off x="107950" y="2133600"/>
            <a:ext cx="223202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r>
              <a:rPr lang="en-US" altLang="ko-KR" sz="800"/>
              <a:t>1.</a:t>
            </a:r>
            <a:r>
              <a:rPr lang="ko-KR" altLang="en-US" sz="800"/>
              <a:t>통합검색기능</a:t>
            </a:r>
          </a:p>
          <a:p>
            <a:r>
              <a:rPr lang="ko-KR" altLang="en-US" sz="800" b="1"/>
              <a:t>  </a:t>
            </a:r>
            <a:r>
              <a:rPr lang="en-US" altLang="ko-KR" sz="800" b="1"/>
              <a:t>- </a:t>
            </a:r>
            <a:r>
              <a:rPr lang="ko-KR" altLang="en-US" sz="800"/>
              <a:t>제목과 내용 입력시 통합적 검색가능</a:t>
            </a:r>
            <a:br>
              <a:rPr lang="ko-KR" altLang="en-US" sz="800"/>
            </a:br>
            <a:endParaRPr lang="ko-KR" altLang="en-US" sz="800"/>
          </a:p>
          <a:p>
            <a:r>
              <a:rPr lang="en-US" altLang="ko-KR" sz="800"/>
              <a:t>2. </a:t>
            </a:r>
            <a:r>
              <a:rPr lang="ko-KR" altLang="en-US" sz="800"/>
              <a:t>질문분류 셀렉트박스</a:t>
            </a:r>
          </a:p>
          <a:p>
            <a:r>
              <a:rPr lang="en-US" altLang="ko-KR" sz="800"/>
              <a:t>(</a:t>
            </a:r>
            <a:r>
              <a:rPr lang="ko-KR" altLang="en-US" sz="800"/>
              <a:t>베스트 </a:t>
            </a:r>
            <a:r>
              <a:rPr lang="en-US" altLang="ko-KR" sz="800"/>
              <a:t>FAQ,  </a:t>
            </a:r>
            <a:r>
              <a:rPr lang="ko-KR" altLang="en-US" sz="800"/>
              <a:t>설치</a:t>
            </a:r>
            <a:r>
              <a:rPr lang="en-US" altLang="ko-KR" sz="800"/>
              <a:t>/</a:t>
            </a:r>
            <a:r>
              <a:rPr lang="ko-KR" altLang="en-US" sz="800"/>
              <a:t>실행</a:t>
            </a:r>
            <a:r>
              <a:rPr lang="en-US" altLang="ko-KR" sz="800"/>
              <a:t>.  </a:t>
            </a:r>
            <a:r>
              <a:rPr lang="ko-KR" altLang="en-US" sz="800"/>
              <a:t>장애 </a:t>
            </a:r>
            <a:r>
              <a:rPr lang="en-US" altLang="ko-KR" sz="800"/>
              <a:t>/ </a:t>
            </a:r>
            <a:r>
              <a:rPr lang="ko-KR" altLang="en-US" sz="800"/>
              <a:t>오류</a:t>
            </a:r>
            <a:r>
              <a:rPr lang="en-US" altLang="ko-KR" sz="800"/>
              <a:t>, </a:t>
            </a:r>
          </a:p>
          <a:p>
            <a:r>
              <a:rPr lang="ko-KR" altLang="en-US" sz="800"/>
              <a:t>게임 이용 기타</a:t>
            </a:r>
            <a:r>
              <a:rPr lang="en-US" altLang="ko-KR" sz="800"/>
              <a:t>) </a:t>
            </a:r>
            <a:r>
              <a:rPr lang="ko-KR" altLang="en-US" sz="800"/>
              <a:t>분류됨</a:t>
            </a:r>
            <a:br>
              <a:rPr lang="ko-KR" altLang="en-US" sz="800"/>
            </a:br>
            <a:endParaRPr lang="ko-KR" altLang="en-US" sz="800"/>
          </a:p>
          <a:p>
            <a:r>
              <a:rPr lang="en-US" altLang="ko-KR" sz="800"/>
              <a:t>3 </a:t>
            </a:r>
            <a:r>
              <a:rPr lang="ko-KR" altLang="en-US" sz="800"/>
              <a:t>디폴트 페이지는 </a:t>
            </a:r>
            <a:r>
              <a:rPr lang="en-US" altLang="ko-KR" sz="800"/>
              <a:t>BEST FAQ </a:t>
            </a:r>
            <a:r>
              <a:rPr lang="ko-KR" altLang="en-US" sz="800"/>
              <a:t>목록들 보임</a:t>
            </a:r>
            <a:br>
              <a:rPr lang="ko-KR" altLang="en-US" sz="800"/>
            </a:br>
            <a:r>
              <a:rPr lang="ko-KR" altLang="en-US" sz="800"/>
              <a:t>  </a:t>
            </a:r>
            <a:r>
              <a:rPr lang="ko-KR" altLang="en-US" sz="800">
                <a:solidFill>
                  <a:srgbClr val="CC3300"/>
                </a:solidFill>
              </a:rPr>
              <a:t>베스트 리스트 최대 </a:t>
            </a:r>
            <a:r>
              <a:rPr lang="en-US" altLang="ko-KR" sz="800">
                <a:solidFill>
                  <a:srgbClr val="CC3300"/>
                </a:solidFill>
              </a:rPr>
              <a:t>10</a:t>
            </a:r>
            <a:r>
              <a:rPr lang="ko-KR" altLang="en-US" sz="800">
                <a:solidFill>
                  <a:srgbClr val="CC3300"/>
                </a:solidFill>
              </a:rPr>
              <a:t>개까지 가능</a:t>
            </a:r>
          </a:p>
          <a:p>
            <a:r>
              <a:rPr lang="ko-KR" altLang="en-US" sz="800"/>
              <a:t/>
            </a:r>
            <a:br>
              <a:rPr lang="ko-KR" altLang="en-US" sz="800"/>
            </a:br>
            <a:r>
              <a:rPr lang="en-US" altLang="ko-KR" sz="800"/>
              <a:t>4. </a:t>
            </a:r>
            <a:r>
              <a:rPr lang="ko-KR" altLang="en-US" sz="800"/>
              <a:t>해당 질문 분류 선택 시 해당 리스트로 이동 </a:t>
            </a:r>
            <a:br>
              <a:rPr lang="ko-KR" altLang="en-US" sz="800"/>
            </a:br>
            <a:endParaRPr lang="ko-KR" altLang="en-US" sz="800"/>
          </a:p>
          <a:p>
            <a:r>
              <a:rPr lang="en-US" altLang="ko-KR" sz="800"/>
              <a:t>5. </a:t>
            </a:r>
            <a:r>
              <a:rPr lang="ko-KR" altLang="en-US" sz="800"/>
              <a:t>한 페이지당 </a:t>
            </a:r>
            <a:r>
              <a:rPr lang="en-US" altLang="ko-KR" sz="800"/>
              <a:t>10</a:t>
            </a:r>
            <a:r>
              <a:rPr lang="ko-KR" altLang="en-US" sz="800"/>
              <a:t>개까지 목록</a:t>
            </a:r>
            <a:br>
              <a:rPr lang="ko-KR" altLang="en-US" sz="800"/>
            </a:br>
            <a:endParaRPr lang="ko-KR" altLang="en-US" sz="800"/>
          </a:p>
          <a:p>
            <a:r>
              <a:rPr lang="en-US" altLang="ko-KR" sz="800"/>
              <a:t>6. </a:t>
            </a:r>
            <a:r>
              <a:rPr lang="ko-KR" altLang="en-US" sz="800"/>
              <a:t>각 질문사항 클릭하였을 경우 아래 부분에 </a:t>
            </a:r>
            <a:br>
              <a:rPr lang="ko-KR" altLang="en-US" sz="800"/>
            </a:br>
            <a:r>
              <a:rPr lang="ko-KR" altLang="en-US" sz="800"/>
              <a:t>   답변 내용을 보여줌</a:t>
            </a:r>
          </a:p>
        </p:txBody>
      </p:sp>
      <p:sp>
        <p:nvSpPr>
          <p:cNvPr id="2132" name="Text Box 227"/>
          <p:cNvSpPr txBox="1">
            <a:spLocks noChangeArrowheads="1"/>
          </p:cNvSpPr>
          <p:nvPr/>
        </p:nvSpPr>
        <p:spPr bwMode="auto">
          <a:xfrm>
            <a:off x="5651500" y="2924175"/>
            <a:ext cx="22542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>
                <a:solidFill>
                  <a:srgbClr val="CC3300"/>
                </a:solidFill>
              </a:rPr>
              <a:t># </a:t>
            </a:r>
            <a:r>
              <a:rPr lang="ko-KR" altLang="en-US" sz="900">
                <a:solidFill>
                  <a:srgbClr val="CC3300"/>
                </a:solidFill>
              </a:rPr>
              <a:t>질문 클릭시 아래쪽 답변 바로 확인 가능</a:t>
            </a:r>
          </a:p>
        </p:txBody>
      </p:sp>
    </p:spTree>
    <p:extLst>
      <p:ext uri="{BB962C8B-B14F-4D97-AF65-F5344CB8AC3E}">
        <p14:creationId xmlns:p14="http://schemas.microsoft.com/office/powerpoint/2010/main" val="370392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13684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/>
              <a:t>/ </a:t>
            </a:r>
            <a:r>
              <a:rPr lang="ko-KR" altLang="en-US" sz="900"/>
              <a:t>고객센터 </a:t>
            </a:r>
            <a:r>
              <a:rPr lang="en-US" altLang="ko-KR" sz="900"/>
              <a:t>&gt; 1:1 </a:t>
            </a:r>
            <a:r>
              <a:rPr lang="ko-KR" altLang="en-US" sz="900"/>
              <a:t>문의</a:t>
            </a:r>
          </a:p>
        </p:txBody>
      </p:sp>
      <p:sp>
        <p:nvSpPr>
          <p:cNvPr id="3075" name="Text Box 3" descr="양방향 사선"/>
          <p:cNvSpPr txBox="1">
            <a:spLocks noChangeArrowheads="1"/>
          </p:cNvSpPr>
          <p:nvPr/>
        </p:nvSpPr>
        <p:spPr bwMode="auto">
          <a:xfrm>
            <a:off x="3563938" y="736600"/>
            <a:ext cx="1800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1000" b="1"/>
              <a:t>1:1</a:t>
            </a:r>
            <a:r>
              <a:rPr lang="ko-KR" altLang="en-US" sz="1000" b="1"/>
              <a:t>문의</a:t>
            </a:r>
            <a:r>
              <a:rPr lang="en-US" altLang="ko-KR" sz="1000" b="1"/>
              <a:t>&amp;</a:t>
            </a:r>
            <a:r>
              <a:rPr lang="ko-KR" altLang="en-US" sz="1000" b="1"/>
              <a:t>답변</a:t>
            </a:r>
          </a:p>
        </p:txBody>
      </p:sp>
      <p:sp>
        <p:nvSpPr>
          <p:cNvPr id="3076" name="Text Box 5" descr="양방향 사선"/>
          <p:cNvSpPr txBox="1">
            <a:spLocks noChangeArrowheads="1"/>
          </p:cNvSpPr>
          <p:nvPr/>
        </p:nvSpPr>
        <p:spPr bwMode="auto">
          <a:xfrm>
            <a:off x="7092950" y="1773238"/>
            <a:ext cx="19208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ko-KR" sz="900">
                <a:solidFill>
                  <a:srgbClr val="339966"/>
                </a:solidFill>
              </a:rPr>
              <a:t>Home &gt;</a:t>
            </a:r>
            <a:r>
              <a:rPr lang="ko-KR" altLang="en-US" sz="900">
                <a:solidFill>
                  <a:srgbClr val="339966"/>
                </a:solidFill>
              </a:rPr>
              <a:t>고객센터 </a:t>
            </a:r>
            <a:r>
              <a:rPr lang="en-US" altLang="ko-KR" sz="900">
                <a:solidFill>
                  <a:srgbClr val="339966"/>
                </a:solidFill>
              </a:rPr>
              <a:t>&gt; 1:1</a:t>
            </a:r>
            <a:r>
              <a:rPr lang="ko-KR" altLang="en-US" sz="900">
                <a:solidFill>
                  <a:srgbClr val="339966"/>
                </a:solidFill>
              </a:rPr>
              <a:t>문의</a:t>
            </a:r>
            <a:r>
              <a:rPr lang="en-US" altLang="ko-KR" sz="900">
                <a:solidFill>
                  <a:srgbClr val="339966"/>
                </a:solidFill>
              </a:rPr>
              <a:t>&amp;</a:t>
            </a:r>
            <a:r>
              <a:rPr lang="ko-KR" altLang="en-US" sz="900">
                <a:solidFill>
                  <a:srgbClr val="339966"/>
                </a:solidFill>
              </a:rPr>
              <a:t>답변</a:t>
            </a:r>
          </a:p>
        </p:txBody>
      </p:sp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73025" y="2133600"/>
            <a:ext cx="241141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pPr marL="342900" indent="-342900"/>
            <a:endParaRPr lang="ko-KR" altLang="ko-KR" sz="800"/>
          </a:p>
        </p:txBody>
      </p:sp>
      <p:graphicFrame>
        <p:nvGraphicFramePr>
          <p:cNvPr id="327688" name="Group 8"/>
          <p:cNvGraphicFramePr>
            <a:graphicFrameLocks noGrp="1"/>
          </p:cNvGraphicFramePr>
          <p:nvPr/>
        </p:nvGraphicFramePr>
        <p:xfrm>
          <a:off x="2484438" y="692150"/>
          <a:ext cx="1079500" cy="1068388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고객센터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FAQ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1:1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문의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&amp;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답변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개인정보변경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0" name="Rectangle 53"/>
          <p:cNvSpPr>
            <a:spLocks noChangeArrowheads="1"/>
          </p:cNvSpPr>
          <p:nvPr/>
        </p:nvSpPr>
        <p:spPr bwMode="auto">
          <a:xfrm>
            <a:off x="3708400" y="1089025"/>
            <a:ext cx="4854575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>
            <a:spAutoFit/>
          </a:bodyPr>
          <a:lstStyle/>
          <a:p>
            <a:r>
              <a:rPr lang="en-US" altLang="ko-KR" sz="900"/>
              <a:t>1:1</a:t>
            </a:r>
            <a:r>
              <a:rPr lang="ko-KR" altLang="en-US" sz="900"/>
              <a:t>문의</a:t>
            </a:r>
            <a:r>
              <a:rPr lang="en-US" altLang="ko-KR" sz="900"/>
              <a:t>&amp;</a:t>
            </a:r>
            <a:r>
              <a:rPr lang="ko-KR" altLang="en-US" sz="900"/>
              <a:t>답변을 통하여 운영자에게 물어보신 문의 내용 답변을 확인하실 수 있는 공간입니다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여러분들을 위하여 최선을 다하는 </a:t>
            </a:r>
            <a:r>
              <a:rPr lang="en-US" altLang="ko-KR" sz="900"/>
              <a:t>16Pounds</a:t>
            </a:r>
            <a:r>
              <a:rPr lang="ko-KR" altLang="en-US" sz="900"/>
              <a:t>가 되겠습니다</a:t>
            </a:r>
            <a:r>
              <a:rPr lang="en-US" altLang="ko-KR" sz="900"/>
              <a:t>.</a:t>
            </a:r>
          </a:p>
        </p:txBody>
      </p:sp>
      <p:sp>
        <p:nvSpPr>
          <p:cNvPr id="3091" name="Rectangle 54"/>
          <p:cNvSpPr>
            <a:spLocks noChangeArrowheads="1"/>
          </p:cNvSpPr>
          <p:nvPr/>
        </p:nvSpPr>
        <p:spPr bwMode="auto">
          <a:xfrm>
            <a:off x="3708400" y="2170113"/>
            <a:ext cx="4103688" cy="20891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endParaRPr lang="ko-KR" altLang="en-US"/>
          </a:p>
        </p:txBody>
      </p:sp>
      <p:sp>
        <p:nvSpPr>
          <p:cNvPr id="3092" name="Line 55"/>
          <p:cNvSpPr>
            <a:spLocks noChangeShapeType="1"/>
          </p:cNvSpPr>
          <p:nvPr/>
        </p:nvSpPr>
        <p:spPr bwMode="auto">
          <a:xfrm>
            <a:off x="3708400" y="2459038"/>
            <a:ext cx="4103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endParaRPr lang="ko-KR" altLang="en-US"/>
          </a:p>
        </p:txBody>
      </p:sp>
      <p:sp>
        <p:nvSpPr>
          <p:cNvPr id="3093" name="Line 56"/>
          <p:cNvSpPr>
            <a:spLocks noChangeShapeType="1"/>
          </p:cNvSpPr>
          <p:nvPr/>
        </p:nvSpPr>
        <p:spPr bwMode="auto">
          <a:xfrm>
            <a:off x="4211638" y="2170113"/>
            <a:ext cx="0" cy="208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endParaRPr lang="ko-KR" altLang="en-US"/>
          </a:p>
        </p:txBody>
      </p:sp>
      <p:sp>
        <p:nvSpPr>
          <p:cNvPr id="3094" name="Text Box 57"/>
          <p:cNvSpPr txBox="1">
            <a:spLocks noChangeArrowheads="1"/>
          </p:cNvSpPr>
          <p:nvPr/>
        </p:nvSpPr>
        <p:spPr bwMode="auto">
          <a:xfrm>
            <a:off x="3840163" y="2230438"/>
            <a:ext cx="3016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900"/>
              <a:t>번호</a:t>
            </a:r>
          </a:p>
        </p:txBody>
      </p:sp>
      <p:sp>
        <p:nvSpPr>
          <p:cNvPr id="3095" name="Line 58"/>
          <p:cNvSpPr>
            <a:spLocks noChangeShapeType="1"/>
          </p:cNvSpPr>
          <p:nvPr/>
        </p:nvSpPr>
        <p:spPr bwMode="auto">
          <a:xfrm>
            <a:off x="6372225" y="2170113"/>
            <a:ext cx="0" cy="208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endParaRPr lang="ko-KR" altLang="en-US"/>
          </a:p>
        </p:txBody>
      </p:sp>
      <p:sp>
        <p:nvSpPr>
          <p:cNvPr id="3096" name="Text Box 59"/>
          <p:cNvSpPr txBox="1">
            <a:spLocks noChangeArrowheads="1"/>
          </p:cNvSpPr>
          <p:nvPr/>
        </p:nvSpPr>
        <p:spPr bwMode="auto">
          <a:xfrm>
            <a:off x="5148263" y="2205038"/>
            <a:ext cx="720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900"/>
              <a:t>제목</a:t>
            </a:r>
          </a:p>
        </p:txBody>
      </p:sp>
      <p:sp>
        <p:nvSpPr>
          <p:cNvPr id="3097" name="Text Box 60"/>
          <p:cNvSpPr txBox="1">
            <a:spLocks noChangeArrowheads="1"/>
          </p:cNvSpPr>
          <p:nvPr/>
        </p:nvSpPr>
        <p:spPr bwMode="auto">
          <a:xfrm>
            <a:off x="7164388" y="2205038"/>
            <a:ext cx="649287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900"/>
              <a:t>답변현황</a:t>
            </a:r>
          </a:p>
        </p:txBody>
      </p:sp>
      <p:sp>
        <p:nvSpPr>
          <p:cNvPr id="3098" name="Line 61"/>
          <p:cNvSpPr>
            <a:spLocks noChangeShapeType="1"/>
          </p:cNvSpPr>
          <p:nvPr/>
        </p:nvSpPr>
        <p:spPr bwMode="auto">
          <a:xfrm>
            <a:off x="7092950" y="2170113"/>
            <a:ext cx="0" cy="208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endParaRPr lang="ko-KR" altLang="en-US"/>
          </a:p>
        </p:txBody>
      </p:sp>
      <p:sp>
        <p:nvSpPr>
          <p:cNvPr id="3099" name="Text Box 62"/>
          <p:cNvSpPr txBox="1">
            <a:spLocks noChangeArrowheads="1"/>
          </p:cNvSpPr>
          <p:nvPr/>
        </p:nvSpPr>
        <p:spPr bwMode="auto">
          <a:xfrm>
            <a:off x="6445250" y="2205038"/>
            <a:ext cx="5127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900"/>
              <a:t>작성일</a:t>
            </a:r>
          </a:p>
        </p:txBody>
      </p:sp>
      <p:sp>
        <p:nvSpPr>
          <p:cNvPr id="3100" name="AutoShape 63"/>
          <p:cNvSpPr>
            <a:spLocks noChangeArrowheads="1"/>
          </p:cNvSpPr>
          <p:nvPr/>
        </p:nvSpPr>
        <p:spPr bwMode="auto">
          <a:xfrm>
            <a:off x="7019925" y="4957763"/>
            <a:ext cx="919163" cy="415925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en-US" altLang="ko-KR" sz="900"/>
              <a:t>1:1 </a:t>
            </a:r>
            <a:r>
              <a:rPr lang="ko-KR" altLang="en-US" sz="900"/>
              <a:t>문의하기</a:t>
            </a:r>
          </a:p>
        </p:txBody>
      </p:sp>
      <p:sp>
        <p:nvSpPr>
          <p:cNvPr id="3101" name="Line 64"/>
          <p:cNvSpPr>
            <a:spLocks noChangeShapeType="1"/>
          </p:cNvSpPr>
          <p:nvPr/>
        </p:nvSpPr>
        <p:spPr bwMode="auto">
          <a:xfrm>
            <a:off x="3708400" y="2746375"/>
            <a:ext cx="4103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endParaRPr lang="ko-KR" altLang="en-US"/>
          </a:p>
        </p:txBody>
      </p:sp>
      <p:sp>
        <p:nvSpPr>
          <p:cNvPr id="3102" name="Line 65"/>
          <p:cNvSpPr>
            <a:spLocks noChangeShapeType="1"/>
          </p:cNvSpPr>
          <p:nvPr/>
        </p:nvSpPr>
        <p:spPr bwMode="auto">
          <a:xfrm>
            <a:off x="3708400" y="3068638"/>
            <a:ext cx="4103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endParaRPr lang="ko-KR" altLang="en-US"/>
          </a:p>
        </p:txBody>
      </p:sp>
      <p:sp>
        <p:nvSpPr>
          <p:cNvPr id="3103" name="Line 66"/>
          <p:cNvSpPr>
            <a:spLocks noChangeShapeType="1"/>
          </p:cNvSpPr>
          <p:nvPr/>
        </p:nvSpPr>
        <p:spPr bwMode="auto">
          <a:xfrm>
            <a:off x="3708400" y="3322638"/>
            <a:ext cx="4103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endParaRPr lang="ko-KR" altLang="en-US"/>
          </a:p>
        </p:txBody>
      </p:sp>
      <p:sp>
        <p:nvSpPr>
          <p:cNvPr id="3104" name="Line 67"/>
          <p:cNvSpPr>
            <a:spLocks noChangeShapeType="1"/>
          </p:cNvSpPr>
          <p:nvPr/>
        </p:nvSpPr>
        <p:spPr bwMode="auto">
          <a:xfrm>
            <a:off x="3708400" y="3609975"/>
            <a:ext cx="4103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endParaRPr lang="ko-KR" altLang="en-US"/>
          </a:p>
        </p:txBody>
      </p:sp>
      <p:sp>
        <p:nvSpPr>
          <p:cNvPr id="3105" name="Line 68"/>
          <p:cNvSpPr>
            <a:spLocks noChangeShapeType="1"/>
          </p:cNvSpPr>
          <p:nvPr/>
        </p:nvSpPr>
        <p:spPr bwMode="auto">
          <a:xfrm>
            <a:off x="3708400" y="3897313"/>
            <a:ext cx="4103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endParaRPr lang="ko-KR" altLang="en-US"/>
          </a:p>
        </p:txBody>
      </p:sp>
      <p:sp>
        <p:nvSpPr>
          <p:cNvPr id="3106" name="Text Box 69"/>
          <p:cNvSpPr txBox="1">
            <a:spLocks noChangeArrowheads="1"/>
          </p:cNvSpPr>
          <p:nvPr/>
        </p:nvSpPr>
        <p:spPr bwMode="auto">
          <a:xfrm>
            <a:off x="3897313" y="2509838"/>
            <a:ext cx="203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/>
              <a:t>10</a:t>
            </a:r>
          </a:p>
        </p:txBody>
      </p:sp>
      <p:sp>
        <p:nvSpPr>
          <p:cNvPr id="3107" name="Text Box 70"/>
          <p:cNvSpPr txBox="1">
            <a:spLocks noChangeArrowheads="1"/>
          </p:cNvSpPr>
          <p:nvPr/>
        </p:nvSpPr>
        <p:spPr bwMode="auto">
          <a:xfrm>
            <a:off x="3921125" y="2805113"/>
            <a:ext cx="13811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/>
              <a:t>9</a:t>
            </a:r>
          </a:p>
        </p:txBody>
      </p:sp>
      <p:sp>
        <p:nvSpPr>
          <p:cNvPr id="3108" name="Text Box 71"/>
          <p:cNvSpPr txBox="1">
            <a:spLocks noChangeArrowheads="1"/>
          </p:cNvSpPr>
          <p:nvPr/>
        </p:nvSpPr>
        <p:spPr bwMode="auto">
          <a:xfrm>
            <a:off x="3921125" y="3094038"/>
            <a:ext cx="13811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/>
              <a:t>8</a:t>
            </a:r>
          </a:p>
        </p:txBody>
      </p:sp>
      <p:sp>
        <p:nvSpPr>
          <p:cNvPr id="3109" name="Text Box 72"/>
          <p:cNvSpPr txBox="1">
            <a:spLocks noChangeArrowheads="1"/>
          </p:cNvSpPr>
          <p:nvPr/>
        </p:nvSpPr>
        <p:spPr bwMode="auto">
          <a:xfrm>
            <a:off x="7223125" y="2492375"/>
            <a:ext cx="3016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900"/>
              <a:t>완료</a:t>
            </a:r>
          </a:p>
        </p:txBody>
      </p:sp>
      <p:sp>
        <p:nvSpPr>
          <p:cNvPr id="3110" name="Text Box 73"/>
          <p:cNvSpPr txBox="1">
            <a:spLocks noChangeArrowheads="1"/>
          </p:cNvSpPr>
          <p:nvPr/>
        </p:nvSpPr>
        <p:spPr bwMode="auto">
          <a:xfrm>
            <a:off x="7146925" y="2781300"/>
            <a:ext cx="48101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/>
              <a:t>1</a:t>
            </a:r>
            <a:r>
              <a:rPr lang="ko-KR" altLang="en-US" sz="900"/>
              <a:t>차답변</a:t>
            </a:r>
          </a:p>
        </p:txBody>
      </p:sp>
      <p:sp>
        <p:nvSpPr>
          <p:cNvPr id="3111" name="Line 75"/>
          <p:cNvSpPr>
            <a:spLocks noChangeShapeType="1"/>
          </p:cNvSpPr>
          <p:nvPr/>
        </p:nvSpPr>
        <p:spPr bwMode="auto">
          <a:xfrm>
            <a:off x="7813675" y="2170113"/>
            <a:ext cx="0" cy="208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endParaRPr lang="ko-KR" altLang="en-US"/>
          </a:p>
        </p:txBody>
      </p:sp>
      <p:sp>
        <p:nvSpPr>
          <p:cNvPr id="3112" name="Rectangle 79"/>
          <p:cNvSpPr>
            <a:spLocks noChangeArrowheads="1"/>
          </p:cNvSpPr>
          <p:nvPr/>
        </p:nvSpPr>
        <p:spPr bwMode="auto">
          <a:xfrm>
            <a:off x="7473950" y="4508500"/>
            <a:ext cx="939800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838200">
              <a:spcBef>
                <a:spcPct val="20000"/>
              </a:spcBef>
            </a:pPr>
            <a:endParaRPr lang="ko-KR" altLang="ko-KR" sz="900"/>
          </a:p>
        </p:txBody>
      </p:sp>
      <p:sp>
        <p:nvSpPr>
          <p:cNvPr id="3113" name="Rectangle 80"/>
          <p:cNvSpPr>
            <a:spLocks noChangeArrowheads="1"/>
          </p:cNvSpPr>
          <p:nvPr/>
        </p:nvSpPr>
        <p:spPr bwMode="auto">
          <a:xfrm>
            <a:off x="4357688" y="4508500"/>
            <a:ext cx="3116262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838200">
              <a:spcBef>
                <a:spcPct val="20000"/>
              </a:spcBef>
            </a:pPr>
            <a:endParaRPr lang="ko-KR" altLang="ko-KR" sz="900"/>
          </a:p>
        </p:txBody>
      </p:sp>
      <p:sp>
        <p:nvSpPr>
          <p:cNvPr id="3114" name="Rectangle 81"/>
          <p:cNvSpPr>
            <a:spLocks noChangeArrowheads="1"/>
          </p:cNvSpPr>
          <p:nvPr/>
        </p:nvSpPr>
        <p:spPr bwMode="auto">
          <a:xfrm>
            <a:off x="4500563" y="4402138"/>
            <a:ext cx="3116262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838200">
              <a:spcBef>
                <a:spcPct val="20000"/>
              </a:spcBef>
            </a:pPr>
            <a:endParaRPr lang="ko-KR" altLang="ko-KR" sz="900"/>
          </a:p>
        </p:txBody>
      </p:sp>
      <p:sp>
        <p:nvSpPr>
          <p:cNvPr id="3115" name="Rectangle 82"/>
          <p:cNvSpPr>
            <a:spLocks noChangeArrowheads="1"/>
          </p:cNvSpPr>
          <p:nvPr/>
        </p:nvSpPr>
        <p:spPr bwMode="auto">
          <a:xfrm>
            <a:off x="3851275" y="4437063"/>
            <a:ext cx="4608513" cy="3032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838200">
              <a:spcBef>
                <a:spcPct val="0"/>
              </a:spcBef>
            </a:pPr>
            <a:r>
              <a:rPr lang="en-US" altLang="ko-KR" sz="900"/>
              <a:t>[</a:t>
            </a:r>
            <a:r>
              <a:rPr lang="ko-KR" altLang="en-US" sz="900"/>
              <a:t>처음</a:t>
            </a:r>
            <a:r>
              <a:rPr lang="en-US" altLang="ko-KR" sz="900"/>
              <a:t>][</a:t>
            </a:r>
            <a:r>
              <a:rPr lang="ko-KR" altLang="en-US" sz="900"/>
              <a:t>이전</a:t>
            </a:r>
            <a:r>
              <a:rPr lang="en-US" altLang="ko-KR" sz="900"/>
              <a:t>] 1 / 2 / 3 / 4 / 5 / 6 / 7 / 8 / 9 / 10 [</a:t>
            </a:r>
            <a:r>
              <a:rPr lang="ko-KR" altLang="en-US" sz="900"/>
              <a:t>다음</a:t>
            </a:r>
            <a:r>
              <a:rPr lang="en-US" altLang="ko-KR" sz="900"/>
              <a:t>] [</a:t>
            </a:r>
            <a:r>
              <a:rPr lang="ko-KR" altLang="en-US" sz="900"/>
              <a:t>마지막</a:t>
            </a:r>
            <a:r>
              <a:rPr lang="en-US" altLang="ko-KR" sz="900"/>
              <a:t>]</a:t>
            </a:r>
          </a:p>
        </p:txBody>
      </p:sp>
      <p:sp>
        <p:nvSpPr>
          <p:cNvPr id="3116" name="Text Box 83"/>
          <p:cNvSpPr txBox="1">
            <a:spLocks noChangeArrowheads="1"/>
          </p:cNvSpPr>
          <p:nvPr/>
        </p:nvSpPr>
        <p:spPr bwMode="auto">
          <a:xfrm>
            <a:off x="4994275" y="2492375"/>
            <a:ext cx="1233488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/>
              <a:t>유료인가요</a:t>
            </a:r>
            <a:r>
              <a:rPr lang="en-US" altLang="ko-KR" sz="800"/>
              <a:t>? </a:t>
            </a:r>
            <a:r>
              <a:rPr lang="ko-KR" altLang="en-US" sz="800"/>
              <a:t>무료인가요</a:t>
            </a:r>
            <a:r>
              <a:rPr lang="en-US" altLang="ko-KR" sz="800"/>
              <a:t>?</a:t>
            </a:r>
          </a:p>
        </p:txBody>
      </p:sp>
      <p:graphicFrame>
        <p:nvGraphicFramePr>
          <p:cNvPr id="327812" name="Group 132"/>
          <p:cNvGraphicFramePr>
            <a:graphicFrameLocks noGrp="1"/>
          </p:cNvGraphicFramePr>
          <p:nvPr/>
        </p:nvGraphicFramePr>
        <p:xfrm>
          <a:off x="3708400" y="5516563"/>
          <a:ext cx="4822825" cy="457200"/>
        </p:xfrm>
        <a:graphic>
          <a:graphicData uri="http://schemas.openxmlformats.org/drawingml/2006/table">
            <a:tbl>
              <a:tblPr/>
              <a:tblGrid>
                <a:gridCol w="503238"/>
                <a:gridCol w="792162"/>
                <a:gridCol w="1327150"/>
                <a:gridCol w="1490663"/>
                <a:gridCol w="709612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번호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질문항목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답변현황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14313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유저님께서 질문하신 내용이 없습니다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33" name="Text Box 101" descr="양방향 사선"/>
          <p:cNvSpPr txBox="1">
            <a:spLocks noChangeArrowheads="1"/>
          </p:cNvSpPr>
          <p:nvPr/>
        </p:nvSpPr>
        <p:spPr bwMode="auto">
          <a:xfrm>
            <a:off x="4356100" y="6237288"/>
            <a:ext cx="352901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900">
                <a:solidFill>
                  <a:srgbClr val="CC3300"/>
                </a:solidFill>
              </a:rPr>
              <a:t># </a:t>
            </a:r>
            <a:r>
              <a:rPr lang="ko-KR" altLang="en-US" sz="900">
                <a:solidFill>
                  <a:srgbClr val="CC3300"/>
                </a:solidFill>
              </a:rPr>
              <a:t>처음 인덱스 페이지 </a:t>
            </a:r>
            <a:r>
              <a:rPr lang="en-US" altLang="ko-KR" sz="900">
                <a:solidFill>
                  <a:srgbClr val="CC3300"/>
                </a:solidFill>
              </a:rPr>
              <a:t>- </a:t>
            </a:r>
            <a:r>
              <a:rPr lang="ko-KR" altLang="en-US" sz="900">
                <a:solidFill>
                  <a:srgbClr val="CC3300"/>
                </a:solidFill>
              </a:rPr>
              <a:t>질문한 내용이 없을 경우 나오는 메시지</a:t>
            </a:r>
          </a:p>
        </p:txBody>
      </p:sp>
      <p:sp>
        <p:nvSpPr>
          <p:cNvPr id="3134" name="Line 103"/>
          <p:cNvSpPr>
            <a:spLocks noChangeShapeType="1"/>
          </p:cNvSpPr>
          <p:nvPr/>
        </p:nvSpPr>
        <p:spPr bwMode="auto">
          <a:xfrm>
            <a:off x="4859338" y="2203450"/>
            <a:ext cx="0" cy="208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endParaRPr lang="ko-KR" altLang="en-US"/>
          </a:p>
        </p:txBody>
      </p:sp>
      <p:sp>
        <p:nvSpPr>
          <p:cNvPr id="3135" name="Text Box 104"/>
          <p:cNvSpPr txBox="1">
            <a:spLocks noChangeArrowheads="1"/>
          </p:cNvSpPr>
          <p:nvPr/>
        </p:nvSpPr>
        <p:spPr bwMode="auto">
          <a:xfrm>
            <a:off x="4140200" y="2205038"/>
            <a:ext cx="720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900"/>
              <a:t>질문항목</a:t>
            </a:r>
          </a:p>
        </p:txBody>
      </p:sp>
      <p:sp>
        <p:nvSpPr>
          <p:cNvPr id="3136" name="Text Box 105"/>
          <p:cNvSpPr txBox="1">
            <a:spLocks noChangeArrowheads="1"/>
          </p:cNvSpPr>
          <p:nvPr/>
        </p:nvSpPr>
        <p:spPr bwMode="auto">
          <a:xfrm>
            <a:off x="6391275" y="2493963"/>
            <a:ext cx="6286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/>
              <a:t>2006/07/01</a:t>
            </a:r>
          </a:p>
        </p:txBody>
      </p:sp>
      <p:sp>
        <p:nvSpPr>
          <p:cNvPr id="3137" name="Text Box 106"/>
          <p:cNvSpPr txBox="1">
            <a:spLocks noChangeArrowheads="1"/>
          </p:cNvSpPr>
          <p:nvPr/>
        </p:nvSpPr>
        <p:spPr bwMode="auto">
          <a:xfrm>
            <a:off x="4140200" y="2479675"/>
            <a:ext cx="720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900"/>
              <a:t>설치및실행</a:t>
            </a:r>
          </a:p>
        </p:txBody>
      </p:sp>
      <p:sp>
        <p:nvSpPr>
          <p:cNvPr id="3138" name="Rectangle 107"/>
          <p:cNvSpPr>
            <a:spLocks noChangeArrowheads="1"/>
          </p:cNvSpPr>
          <p:nvPr/>
        </p:nvSpPr>
        <p:spPr bwMode="auto">
          <a:xfrm>
            <a:off x="3635375" y="1052513"/>
            <a:ext cx="5184775" cy="576262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3139" name="Text Box 112"/>
          <p:cNvSpPr txBox="1">
            <a:spLocks noChangeArrowheads="1"/>
          </p:cNvSpPr>
          <p:nvPr/>
        </p:nvSpPr>
        <p:spPr bwMode="auto">
          <a:xfrm>
            <a:off x="7196138" y="3055938"/>
            <a:ext cx="4159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900"/>
              <a:t>접수중</a:t>
            </a:r>
          </a:p>
        </p:txBody>
      </p:sp>
      <p:sp>
        <p:nvSpPr>
          <p:cNvPr id="3140" name="Rectangle 113"/>
          <p:cNvSpPr>
            <a:spLocks noChangeArrowheads="1"/>
          </p:cNvSpPr>
          <p:nvPr/>
        </p:nvSpPr>
        <p:spPr bwMode="auto">
          <a:xfrm>
            <a:off x="53975" y="2133600"/>
            <a:ext cx="2357438" cy="207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r>
              <a:rPr lang="en-US" altLang="ko-KR" sz="900" b="1"/>
              <a:t>1:1 </a:t>
            </a:r>
            <a:r>
              <a:rPr lang="ko-KR" altLang="en-US" sz="900" b="1"/>
              <a:t>문의 목록</a:t>
            </a:r>
          </a:p>
          <a:p>
            <a:r>
              <a:rPr lang="en-US" altLang="ko-KR" sz="900"/>
              <a:t>1:1 </a:t>
            </a:r>
            <a:r>
              <a:rPr lang="ko-KR" altLang="en-US" sz="900"/>
              <a:t>문의 중 이전 상담 내용 보기 버튼을 </a:t>
            </a:r>
            <a:br>
              <a:rPr lang="ko-KR" altLang="en-US" sz="900"/>
            </a:br>
            <a:r>
              <a:rPr lang="ko-KR" altLang="en-US" sz="900"/>
              <a:t>클릭하면 이동하는 페이지</a:t>
            </a:r>
            <a:br>
              <a:rPr lang="ko-KR" altLang="en-US" sz="900"/>
            </a:br>
            <a:r>
              <a:rPr lang="ko-KR" altLang="en-US" sz="900"/>
              <a:t> 자신의 상담 내역을 볼 수 있음</a:t>
            </a:r>
          </a:p>
          <a:p>
            <a:r>
              <a:rPr lang="en-US" altLang="ko-KR" sz="900"/>
              <a:t>2. </a:t>
            </a:r>
            <a:r>
              <a:rPr lang="ko-KR" altLang="en-US" sz="900"/>
              <a:t>한페이지당 총 </a:t>
            </a:r>
            <a:r>
              <a:rPr lang="en-US" altLang="ko-KR" sz="900"/>
              <a:t>10 </a:t>
            </a:r>
            <a:r>
              <a:rPr lang="ko-KR" altLang="en-US" sz="900"/>
              <a:t>개 목록 보여줌 </a:t>
            </a:r>
          </a:p>
          <a:p>
            <a:r>
              <a:rPr lang="en-US" altLang="ko-KR" sz="900"/>
              <a:t>1:1 </a:t>
            </a:r>
            <a:r>
              <a:rPr lang="ko-KR" altLang="en-US" sz="900"/>
              <a:t>문의하기 버튼을 누르면 </a:t>
            </a:r>
            <a:r>
              <a:rPr lang="en-US" altLang="ko-KR" sz="900"/>
              <a:t>1:1 </a:t>
            </a:r>
            <a:r>
              <a:rPr lang="ko-KR" altLang="en-US" sz="900"/>
              <a:t>문의 페이지</a:t>
            </a:r>
            <a:br>
              <a:rPr lang="ko-KR" altLang="en-US" sz="900"/>
            </a:br>
            <a:r>
              <a:rPr lang="ko-KR" altLang="en-US" sz="900"/>
              <a:t>목록 버튼을 클릭하면 </a:t>
            </a:r>
            <a:br>
              <a:rPr lang="ko-KR" altLang="en-US" sz="900"/>
            </a:br>
            <a:r>
              <a:rPr lang="ko-KR" altLang="en-US" sz="900"/>
              <a:t>고객센터 </a:t>
            </a:r>
            <a:r>
              <a:rPr lang="en-US" altLang="ko-KR" sz="900"/>
              <a:t>&gt;  FAQ </a:t>
            </a:r>
            <a:r>
              <a:rPr lang="ko-KR" altLang="en-US" sz="900"/>
              <a:t>페이지로 이동</a:t>
            </a:r>
          </a:p>
          <a:p>
            <a:r>
              <a:rPr lang="en-US" altLang="ko-KR" sz="900"/>
              <a:t>3. </a:t>
            </a:r>
            <a:r>
              <a:rPr lang="ko-KR" altLang="en-US" sz="900"/>
              <a:t>본인 아이디 로그인시 삭제 가능</a:t>
            </a:r>
          </a:p>
          <a:p>
            <a:r>
              <a:rPr lang="en-US" altLang="ko-KR" sz="900"/>
              <a:t>4. </a:t>
            </a:r>
            <a:r>
              <a:rPr lang="ko-KR" altLang="en-US" sz="900">
                <a:solidFill>
                  <a:srgbClr val="CC3300"/>
                </a:solidFill>
              </a:rPr>
              <a:t>답변현황 </a:t>
            </a:r>
            <a:r>
              <a:rPr lang="en-US" altLang="ko-KR" sz="900">
                <a:solidFill>
                  <a:srgbClr val="CC3300"/>
                </a:solidFill>
              </a:rPr>
              <a:t>: </a:t>
            </a:r>
            <a:r>
              <a:rPr lang="ko-KR" altLang="en-US" sz="900">
                <a:solidFill>
                  <a:srgbClr val="CC3300"/>
                </a:solidFill>
              </a:rPr>
              <a:t>운영자 미 답변시 </a:t>
            </a:r>
            <a:r>
              <a:rPr lang="ko-KR" altLang="en-US" sz="900">
                <a:solidFill>
                  <a:srgbClr val="CC3300"/>
                </a:solidFill>
                <a:sym typeface="Wingdings" pitchFamily="2" charset="2"/>
              </a:rPr>
              <a:t> 접수중</a:t>
            </a:r>
            <a:br>
              <a:rPr lang="ko-KR" altLang="en-US" sz="900">
                <a:solidFill>
                  <a:srgbClr val="CC3300"/>
                </a:solidFill>
                <a:sym typeface="Wingdings" pitchFamily="2" charset="2"/>
              </a:rPr>
            </a:br>
            <a:r>
              <a:rPr lang="ko-KR" altLang="en-US" sz="900">
                <a:solidFill>
                  <a:srgbClr val="CC3300"/>
                </a:solidFill>
                <a:sym typeface="Wingdings" pitchFamily="2" charset="2"/>
              </a:rPr>
              <a:t>    운영자 </a:t>
            </a:r>
            <a:r>
              <a:rPr lang="en-US" altLang="ko-KR" sz="900">
                <a:solidFill>
                  <a:srgbClr val="CC3300"/>
                </a:solidFill>
                <a:sym typeface="Wingdings" pitchFamily="2" charset="2"/>
              </a:rPr>
              <a:t>1</a:t>
            </a:r>
            <a:r>
              <a:rPr lang="ko-KR" altLang="en-US" sz="900">
                <a:solidFill>
                  <a:srgbClr val="CC3300"/>
                </a:solidFill>
                <a:sym typeface="Wingdings" pitchFamily="2" charset="2"/>
              </a:rPr>
              <a:t>차 답변시  </a:t>
            </a:r>
            <a:r>
              <a:rPr lang="en-US" altLang="ko-KR" sz="900">
                <a:solidFill>
                  <a:srgbClr val="CC3300"/>
                </a:solidFill>
                <a:sym typeface="Wingdings" pitchFamily="2" charset="2"/>
              </a:rPr>
              <a:t>1</a:t>
            </a:r>
            <a:r>
              <a:rPr lang="ko-KR" altLang="en-US" sz="900">
                <a:solidFill>
                  <a:srgbClr val="CC3300"/>
                </a:solidFill>
                <a:sym typeface="Wingdings" pitchFamily="2" charset="2"/>
              </a:rPr>
              <a:t>차 답변</a:t>
            </a:r>
            <a:br>
              <a:rPr lang="ko-KR" altLang="en-US" sz="900">
                <a:solidFill>
                  <a:srgbClr val="CC3300"/>
                </a:solidFill>
                <a:sym typeface="Wingdings" pitchFamily="2" charset="2"/>
              </a:rPr>
            </a:br>
            <a:r>
              <a:rPr lang="ko-KR" altLang="en-US" sz="900">
                <a:solidFill>
                  <a:srgbClr val="CC3300"/>
                </a:solidFill>
                <a:sym typeface="Wingdings" pitchFamily="2" charset="2"/>
              </a:rPr>
              <a:t>     운영자 답변 완료시  완료</a:t>
            </a:r>
            <a:endParaRPr lang="ko-KR" altLang="en-US" sz="900">
              <a:solidFill>
                <a:srgbClr val="CC3300"/>
              </a:solidFill>
            </a:endParaRPr>
          </a:p>
        </p:txBody>
      </p:sp>
      <p:sp>
        <p:nvSpPr>
          <p:cNvPr id="3141" name="Text Box 114"/>
          <p:cNvSpPr txBox="1">
            <a:spLocks noChangeArrowheads="1"/>
          </p:cNvSpPr>
          <p:nvPr/>
        </p:nvSpPr>
        <p:spPr bwMode="auto">
          <a:xfrm>
            <a:off x="3924300" y="3935413"/>
            <a:ext cx="1317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/>
              <a:t>1</a:t>
            </a:r>
          </a:p>
        </p:txBody>
      </p:sp>
      <p:sp>
        <p:nvSpPr>
          <p:cNvPr id="3142" name="Line 115"/>
          <p:cNvSpPr>
            <a:spLocks noChangeShapeType="1"/>
          </p:cNvSpPr>
          <p:nvPr/>
        </p:nvSpPr>
        <p:spPr bwMode="auto">
          <a:xfrm>
            <a:off x="5940425" y="4868863"/>
            <a:ext cx="0" cy="50482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/>
          <a:lstStyle/>
          <a:p>
            <a:endParaRPr lang="ko-KR" altLang="en-US"/>
          </a:p>
        </p:txBody>
      </p:sp>
      <p:sp>
        <p:nvSpPr>
          <p:cNvPr id="3143" name="Text Box 118"/>
          <p:cNvSpPr txBox="1">
            <a:spLocks noChangeArrowheads="1"/>
          </p:cNvSpPr>
          <p:nvPr/>
        </p:nvSpPr>
        <p:spPr bwMode="auto">
          <a:xfrm>
            <a:off x="3814763" y="1708150"/>
            <a:ext cx="73025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3144" name="Text Box 119" descr="양방향 사선"/>
          <p:cNvSpPr txBox="1">
            <a:spLocks noChangeArrowheads="1"/>
          </p:cNvSpPr>
          <p:nvPr/>
        </p:nvSpPr>
        <p:spPr bwMode="auto">
          <a:xfrm>
            <a:off x="3635375" y="1687513"/>
            <a:ext cx="266541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900"/>
              <a:t>[</a:t>
            </a:r>
            <a:r>
              <a:rPr lang="ko-KR" altLang="en-US" sz="900"/>
              <a:t>내가 문의한 답변보기</a:t>
            </a:r>
            <a:r>
              <a:rPr lang="en-US" altLang="ko-KR" sz="900"/>
              <a:t>]</a:t>
            </a:r>
          </a:p>
        </p:txBody>
      </p:sp>
      <p:sp>
        <p:nvSpPr>
          <p:cNvPr id="3145" name="AutoShape 121"/>
          <p:cNvSpPr>
            <a:spLocks noChangeArrowheads="1"/>
          </p:cNvSpPr>
          <p:nvPr/>
        </p:nvSpPr>
        <p:spPr bwMode="auto">
          <a:xfrm>
            <a:off x="8001000" y="4941888"/>
            <a:ext cx="919163" cy="415925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en-US" altLang="ko-KR" sz="900"/>
              <a:t>FAQ </a:t>
            </a:r>
            <a:r>
              <a:rPr lang="ko-KR" altLang="en-US" sz="900"/>
              <a:t>바로가기</a:t>
            </a:r>
          </a:p>
        </p:txBody>
      </p:sp>
      <p:sp>
        <p:nvSpPr>
          <p:cNvPr id="3146" name="Text Box 122"/>
          <p:cNvSpPr txBox="1">
            <a:spLocks noChangeArrowheads="1"/>
          </p:cNvSpPr>
          <p:nvPr/>
        </p:nvSpPr>
        <p:spPr bwMode="auto"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/>
              <a:t>처음 오셨어요</a:t>
            </a:r>
            <a:r>
              <a:rPr lang="en-US" altLang="ko-KR" sz="800"/>
              <a:t>? </a:t>
            </a:r>
            <a:r>
              <a:rPr lang="ko-KR" altLang="en-US" sz="800"/>
              <a:t>반가워요</a:t>
            </a:r>
            <a:r>
              <a:rPr lang="en-US" altLang="ko-KR" sz="800"/>
              <a:t>.</a:t>
            </a:r>
          </a:p>
        </p:txBody>
      </p:sp>
      <p:sp>
        <p:nvSpPr>
          <p:cNvPr id="3147" name="Rectangle 123"/>
          <p:cNvSpPr>
            <a:spLocks noChangeArrowheads="1"/>
          </p:cNvSpPr>
          <p:nvPr/>
        </p:nvSpPr>
        <p:spPr bwMode="auto"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게임 다운로드</a:t>
            </a:r>
          </a:p>
        </p:txBody>
      </p:sp>
      <p:sp>
        <p:nvSpPr>
          <p:cNvPr id="3148" name="Rectangle 124"/>
          <p:cNvSpPr>
            <a:spLocks noChangeArrowheads="1"/>
          </p:cNvSpPr>
          <p:nvPr/>
        </p:nvSpPr>
        <p:spPr bwMode="auto"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초보자 가이드</a:t>
            </a:r>
          </a:p>
        </p:txBody>
      </p:sp>
      <p:sp>
        <p:nvSpPr>
          <p:cNvPr id="3149" name="Rectangle 125"/>
          <p:cNvSpPr>
            <a:spLocks noChangeArrowheads="1"/>
          </p:cNvSpPr>
          <p:nvPr/>
        </p:nvSpPr>
        <p:spPr bwMode="auto"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자주하는 질문</a:t>
            </a:r>
          </a:p>
        </p:txBody>
      </p:sp>
      <p:sp>
        <p:nvSpPr>
          <p:cNvPr id="3150" name="Rectangle 126"/>
          <p:cNvSpPr>
            <a:spLocks noChangeArrowheads="1"/>
          </p:cNvSpPr>
          <p:nvPr/>
        </p:nvSpPr>
        <p:spPr bwMode="auto"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en-US" altLang="ko-KR" sz="800"/>
              <a:t>1:1 </a:t>
            </a:r>
            <a:r>
              <a:rPr lang="ko-KR" altLang="en-US" sz="800"/>
              <a:t>문의</a:t>
            </a:r>
            <a:r>
              <a:rPr lang="en-US" altLang="ko-KR" sz="800"/>
              <a:t>&amp;</a:t>
            </a:r>
            <a:r>
              <a:rPr lang="ko-KR" altLang="en-US" sz="800"/>
              <a:t>답변</a:t>
            </a:r>
          </a:p>
        </p:txBody>
      </p:sp>
    </p:spTree>
    <p:extLst>
      <p:ext uri="{BB962C8B-B14F-4D97-AF65-F5344CB8AC3E}">
        <p14:creationId xmlns:p14="http://schemas.microsoft.com/office/powerpoint/2010/main" val="34342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/>
              <a:t>/ </a:t>
            </a:r>
            <a:r>
              <a:rPr lang="ko-KR" altLang="en-US" sz="900"/>
              <a:t>고객센터 </a:t>
            </a:r>
            <a:r>
              <a:rPr lang="en-US" altLang="ko-KR" sz="900"/>
              <a:t>&gt; 1:1</a:t>
            </a:r>
            <a:r>
              <a:rPr lang="ko-KR" altLang="en-US" sz="900"/>
              <a:t>문의</a:t>
            </a:r>
          </a:p>
        </p:txBody>
      </p:sp>
      <p:sp>
        <p:nvSpPr>
          <p:cNvPr id="4099" name="Text Box 3" descr="양방향 사선"/>
          <p:cNvSpPr txBox="1">
            <a:spLocks noChangeArrowheads="1"/>
          </p:cNvSpPr>
          <p:nvPr/>
        </p:nvSpPr>
        <p:spPr bwMode="auto">
          <a:xfrm>
            <a:off x="3563938" y="476250"/>
            <a:ext cx="1800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1000" b="1"/>
              <a:t>1:1</a:t>
            </a:r>
            <a:r>
              <a:rPr lang="ko-KR" altLang="en-US" sz="1000" b="1"/>
              <a:t>문의</a:t>
            </a:r>
            <a:r>
              <a:rPr lang="en-US" altLang="ko-KR" sz="1000" b="1"/>
              <a:t>&amp;</a:t>
            </a:r>
            <a:r>
              <a:rPr lang="ko-KR" altLang="en-US" sz="1000" b="1"/>
              <a:t>답변</a:t>
            </a:r>
          </a:p>
        </p:txBody>
      </p:sp>
      <p:sp>
        <p:nvSpPr>
          <p:cNvPr id="4100" name="Text Box 4" descr="양방향 사선"/>
          <p:cNvSpPr txBox="1">
            <a:spLocks noChangeArrowheads="1"/>
          </p:cNvSpPr>
          <p:nvPr/>
        </p:nvSpPr>
        <p:spPr bwMode="auto">
          <a:xfrm>
            <a:off x="3614738" y="808038"/>
            <a:ext cx="5349875" cy="90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/>
              <a:t>회원님의 문제를 신속하게 처리하여 드리겠습니다</a:t>
            </a:r>
            <a:r>
              <a:rPr lang="en-US" altLang="ko-KR" sz="900" b="1"/>
              <a:t>.</a:t>
            </a:r>
            <a:r>
              <a:rPr lang="en-US" altLang="ko-KR" sz="800"/>
              <a:t> </a:t>
            </a:r>
          </a:p>
          <a:p>
            <a:pPr eaLnBrk="1" hangingPunct="1"/>
            <a:r>
              <a:rPr lang="en-US" altLang="ko-KR" sz="800"/>
              <a:t/>
            </a:r>
            <a:br>
              <a:rPr lang="en-US" altLang="ko-KR" sz="800"/>
            </a:br>
            <a:r>
              <a:rPr lang="en-US" altLang="ko-KR" sz="800"/>
              <a:t> * </a:t>
            </a:r>
            <a:r>
              <a:rPr lang="ko-KR" altLang="en-US" sz="800"/>
              <a:t>문의사항에 대한 답변을 들으실 수 있는 </a:t>
            </a:r>
            <a:r>
              <a:rPr lang="en-US" altLang="ko-KR" sz="800"/>
              <a:t>1:1 </a:t>
            </a:r>
            <a:r>
              <a:rPr lang="ko-KR" altLang="en-US" sz="800"/>
              <a:t>문의 게시판 입니다</a:t>
            </a:r>
            <a:r>
              <a:rPr lang="en-US" altLang="ko-KR" sz="800"/>
              <a:t>.</a:t>
            </a:r>
          </a:p>
          <a:p>
            <a:pPr eaLnBrk="1" hangingPunct="1"/>
            <a:r>
              <a:rPr lang="ko-KR" altLang="en-US" sz="800"/>
              <a:t>＊문의 내용에 따라 답변에 다소 시간이 소요될 수 있습니다</a:t>
            </a:r>
            <a:r>
              <a:rPr lang="en-US" altLang="ko-KR" sz="800"/>
              <a:t>.</a:t>
            </a:r>
          </a:p>
          <a:p>
            <a:pPr eaLnBrk="1" hangingPunct="1"/>
            <a:r>
              <a:rPr lang="ko-KR" altLang="en-US" sz="800"/>
              <a:t>＊문의를 하시기 전에 </a:t>
            </a:r>
            <a:r>
              <a:rPr lang="en-US" altLang="ko-KR" sz="800"/>
              <a:t>FAQ</a:t>
            </a:r>
            <a:r>
              <a:rPr lang="ko-KR" altLang="en-US" sz="800"/>
              <a:t>를 확인해 주시기 바랍니다</a:t>
            </a:r>
            <a:r>
              <a:rPr lang="en-US" altLang="ko-KR" sz="800"/>
              <a:t>.</a:t>
            </a:r>
          </a:p>
        </p:txBody>
      </p:sp>
      <p:sp>
        <p:nvSpPr>
          <p:cNvPr id="4101" name="Text Box 5" descr="양방향 사선"/>
          <p:cNvSpPr txBox="1">
            <a:spLocks noChangeArrowheads="1"/>
          </p:cNvSpPr>
          <p:nvPr/>
        </p:nvSpPr>
        <p:spPr bwMode="auto">
          <a:xfrm>
            <a:off x="7092950" y="1773238"/>
            <a:ext cx="19208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ko-KR" sz="900">
                <a:solidFill>
                  <a:srgbClr val="339966"/>
                </a:solidFill>
              </a:rPr>
              <a:t>Home &gt;</a:t>
            </a:r>
            <a:r>
              <a:rPr lang="ko-KR" altLang="en-US" sz="900">
                <a:solidFill>
                  <a:srgbClr val="339966"/>
                </a:solidFill>
              </a:rPr>
              <a:t>고객센터 </a:t>
            </a:r>
            <a:r>
              <a:rPr lang="en-US" altLang="ko-KR" sz="900">
                <a:solidFill>
                  <a:srgbClr val="339966"/>
                </a:solidFill>
              </a:rPr>
              <a:t>&gt; 1:1</a:t>
            </a:r>
            <a:r>
              <a:rPr lang="ko-KR" altLang="en-US" sz="900">
                <a:solidFill>
                  <a:srgbClr val="339966"/>
                </a:solidFill>
              </a:rPr>
              <a:t>문의</a:t>
            </a:r>
            <a:r>
              <a:rPr lang="en-US" altLang="ko-KR" sz="900">
                <a:solidFill>
                  <a:srgbClr val="339966"/>
                </a:solidFill>
              </a:rPr>
              <a:t>&amp;</a:t>
            </a:r>
            <a:r>
              <a:rPr lang="ko-KR" altLang="en-US" sz="900">
                <a:solidFill>
                  <a:srgbClr val="339966"/>
                </a:solidFill>
              </a:rPr>
              <a:t>답변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3635375" y="765175"/>
            <a:ext cx="5184775" cy="935038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2205038"/>
            <a:ext cx="241141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pPr marL="342900" indent="-342900"/>
            <a:endParaRPr lang="ko-KR" altLang="ko-KR" sz="800"/>
          </a:p>
        </p:txBody>
      </p:sp>
      <p:graphicFrame>
        <p:nvGraphicFramePr>
          <p:cNvPr id="326664" name="Group 8"/>
          <p:cNvGraphicFramePr>
            <a:graphicFrameLocks noGrp="1"/>
          </p:cNvGraphicFramePr>
          <p:nvPr/>
        </p:nvGraphicFramePr>
        <p:xfrm>
          <a:off x="2484438" y="692150"/>
          <a:ext cx="1079500" cy="1068388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고객센터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FAQ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1:1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문의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&amp;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답변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개인정보변경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6" name="Rectangle 83"/>
          <p:cNvSpPr>
            <a:spLocks noChangeArrowheads="1"/>
          </p:cNvSpPr>
          <p:nvPr/>
        </p:nvSpPr>
        <p:spPr bwMode="auto">
          <a:xfrm>
            <a:off x="3779838" y="1773238"/>
            <a:ext cx="720725" cy="2381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pPr algn="ctr"/>
            <a:r>
              <a:rPr lang="ko-KR" altLang="en-US" sz="900"/>
              <a:t>아이디</a:t>
            </a:r>
          </a:p>
        </p:txBody>
      </p:sp>
      <p:sp>
        <p:nvSpPr>
          <p:cNvPr id="4117" name="Rectangle 84"/>
          <p:cNvSpPr>
            <a:spLocks noChangeArrowheads="1"/>
          </p:cNvSpPr>
          <p:nvPr/>
        </p:nvSpPr>
        <p:spPr bwMode="auto">
          <a:xfrm>
            <a:off x="3779838" y="2062163"/>
            <a:ext cx="720725" cy="2381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pPr algn="ctr"/>
            <a:r>
              <a:rPr lang="ko-KR" altLang="en-US" sz="900"/>
              <a:t>메일 주소</a:t>
            </a:r>
          </a:p>
        </p:txBody>
      </p:sp>
      <p:sp>
        <p:nvSpPr>
          <p:cNvPr id="4118" name="Rectangle 85"/>
          <p:cNvSpPr>
            <a:spLocks noChangeArrowheads="1"/>
          </p:cNvSpPr>
          <p:nvPr/>
        </p:nvSpPr>
        <p:spPr bwMode="auto">
          <a:xfrm>
            <a:off x="3779838" y="2349500"/>
            <a:ext cx="720725" cy="2381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pPr algn="ctr"/>
            <a:r>
              <a:rPr lang="ko-KR" altLang="en-US" sz="900"/>
              <a:t>질문항목</a:t>
            </a:r>
          </a:p>
        </p:txBody>
      </p:sp>
      <p:sp>
        <p:nvSpPr>
          <p:cNvPr id="4119" name="Rectangle 86"/>
          <p:cNvSpPr>
            <a:spLocks noChangeArrowheads="1"/>
          </p:cNvSpPr>
          <p:nvPr/>
        </p:nvSpPr>
        <p:spPr bwMode="auto">
          <a:xfrm>
            <a:off x="3779838" y="2638425"/>
            <a:ext cx="720725" cy="2381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pPr algn="ctr"/>
            <a:r>
              <a:rPr lang="ko-KR" altLang="en-US" sz="900"/>
              <a:t>제목</a:t>
            </a:r>
          </a:p>
        </p:txBody>
      </p:sp>
      <p:sp>
        <p:nvSpPr>
          <p:cNvPr id="4120" name="Rectangle 87"/>
          <p:cNvSpPr>
            <a:spLocks noChangeArrowheads="1"/>
          </p:cNvSpPr>
          <p:nvPr/>
        </p:nvSpPr>
        <p:spPr bwMode="auto">
          <a:xfrm>
            <a:off x="3779838" y="2925763"/>
            <a:ext cx="720725" cy="2381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pPr algn="ctr"/>
            <a:r>
              <a:rPr lang="ko-KR" altLang="en-US" sz="900"/>
              <a:t>문의 내용</a:t>
            </a:r>
          </a:p>
        </p:txBody>
      </p:sp>
      <p:sp>
        <p:nvSpPr>
          <p:cNvPr id="4121" name="Rectangle 88"/>
          <p:cNvSpPr>
            <a:spLocks noChangeArrowheads="1"/>
          </p:cNvSpPr>
          <p:nvPr/>
        </p:nvSpPr>
        <p:spPr bwMode="auto">
          <a:xfrm>
            <a:off x="3779838" y="4005263"/>
            <a:ext cx="720725" cy="2381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pPr algn="ctr"/>
            <a:r>
              <a:rPr lang="ko-KR" altLang="en-US" sz="900"/>
              <a:t>첨부파일</a:t>
            </a:r>
          </a:p>
        </p:txBody>
      </p:sp>
      <p:sp>
        <p:nvSpPr>
          <p:cNvPr id="4122" name="Rectangle 90"/>
          <p:cNvSpPr>
            <a:spLocks noChangeArrowheads="1"/>
          </p:cNvSpPr>
          <p:nvPr/>
        </p:nvSpPr>
        <p:spPr bwMode="auto">
          <a:xfrm>
            <a:off x="4643438" y="1773238"/>
            <a:ext cx="10080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r>
              <a:rPr lang="en-US" altLang="ko-KR" sz="900" b="1"/>
              <a:t>Kitty</a:t>
            </a:r>
          </a:p>
        </p:txBody>
      </p:sp>
      <p:sp>
        <p:nvSpPr>
          <p:cNvPr id="4123" name="Rectangle 91"/>
          <p:cNvSpPr>
            <a:spLocks noChangeArrowheads="1"/>
          </p:cNvSpPr>
          <p:nvPr/>
        </p:nvSpPr>
        <p:spPr bwMode="auto">
          <a:xfrm>
            <a:off x="4572000" y="2054225"/>
            <a:ext cx="14398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pPr algn="ctr"/>
            <a:r>
              <a:rPr lang="en-US" altLang="ko-KR" sz="900" b="1"/>
              <a:t>Kitty@hotmail.com</a:t>
            </a:r>
          </a:p>
        </p:txBody>
      </p:sp>
      <p:sp>
        <p:nvSpPr>
          <p:cNvPr id="4124" name="Rectangle 92"/>
          <p:cNvSpPr>
            <a:spLocks noChangeArrowheads="1"/>
          </p:cNvSpPr>
          <p:nvPr/>
        </p:nvSpPr>
        <p:spPr bwMode="auto">
          <a:xfrm>
            <a:off x="4716463" y="2349500"/>
            <a:ext cx="1439862" cy="2381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pPr algn="ctr"/>
            <a:endParaRPr lang="ko-KR" altLang="ko-KR" sz="900"/>
          </a:p>
        </p:txBody>
      </p:sp>
      <p:sp>
        <p:nvSpPr>
          <p:cNvPr id="4125" name="Rectangle 93"/>
          <p:cNvSpPr>
            <a:spLocks noChangeArrowheads="1"/>
          </p:cNvSpPr>
          <p:nvPr/>
        </p:nvSpPr>
        <p:spPr bwMode="auto">
          <a:xfrm>
            <a:off x="4716463" y="2636838"/>
            <a:ext cx="2879725" cy="2381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pPr algn="ctr"/>
            <a:endParaRPr lang="ko-KR" altLang="ko-KR" sz="900"/>
          </a:p>
        </p:txBody>
      </p:sp>
      <p:sp>
        <p:nvSpPr>
          <p:cNvPr id="4126" name="Rectangle 94"/>
          <p:cNvSpPr>
            <a:spLocks noChangeArrowheads="1"/>
          </p:cNvSpPr>
          <p:nvPr/>
        </p:nvSpPr>
        <p:spPr bwMode="auto">
          <a:xfrm>
            <a:off x="4716463" y="2924175"/>
            <a:ext cx="2879725" cy="10080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/>
          <a:lstStyle/>
          <a:p>
            <a:pPr algn="ctr"/>
            <a:endParaRPr lang="ko-KR" altLang="ko-KR" sz="900"/>
          </a:p>
        </p:txBody>
      </p:sp>
      <p:sp>
        <p:nvSpPr>
          <p:cNvPr id="4127" name="Rectangle 95"/>
          <p:cNvSpPr>
            <a:spLocks noChangeArrowheads="1"/>
          </p:cNvSpPr>
          <p:nvPr/>
        </p:nvSpPr>
        <p:spPr bwMode="auto">
          <a:xfrm>
            <a:off x="4716463" y="4005263"/>
            <a:ext cx="1871662" cy="2381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pPr algn="ctr"/>
            <a:endParaRPr lang="ko-KR" altLang="ko-KR" sz="900"/>
          </a:p>
        </p:txBody>
      </p:sp>
      <p:sp>
        <p:nvSpPr>
          <p:cNvPr id="4128" name="Rectangle 96"/>
          <p:cNvSpPr>
            <a:spLocks noChangeArrowheads="1"/>
          </p:cNvSpPr>
          <p:nvPr/>
        </p:nvSpPr>
        <p:spPr bwMode="auto">
          <a:xfrm>
            <a:off x="6661150" y="4005263"/>
            <a:ext cx="935038" cy="2381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pPr algn="ctr"/>
            <a:r>
              <a:rPr lang="ko-KR" altLang="en-US" sz="900"/>
              <a:t>찾아보기</a:t>
            </a:r>
          </a:p>
        </p:txBody>
      </p:sp>
      <p:pic>
        <p:nvPicPr>
          <p:cNvPr id="4129" name="Picture 97" descr="combo_box_bt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2349500"/>
            <a:ext cx="2016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30" name="Rectangle 102"/>
          <p:cNvSpPr>
            <a:spLocks noChangeArrowheads="1"/>
          </p:cNvSpPr>
          <p:nvPr/>
        </p:nvSpPr>
        <p:spPr bwMode="auto">
          <a:xfrm>
            <a:off x="5651500" y="6453188"/>
            <a:ext cx="792163" cy="2238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pPr algn="ctr"/>
            <a:r>
              <a:rPr lang="ko-KR" altLang="en-US" sz="800"/>
              <a:t>문의하기</a:t>
            </a:r>
          </a:p>
        </p:txBody>
      </p:sp>
      <p:sp>
        <p:nvSpPr>
          <p:cNvPr id="4131" name="Rectangle 108"/>
          <p:cNvSpPr>
            <a:spLocks noChangeArrowheads="1"/>
          </p:cNvSpPr>
          <p:nvPr/>
        </p:nvSpPr>
        <p:spPr bwMode="auto">
          <a:xfrm>
            <a:off x="5219700" y="4940300"/>
            <a:ext cx="2232025" cy="2159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/>
          <a:lstStyle/>
          <a:p>
            <a:pPr algn="ctr"/>
            <a:endParaRPr lang="ko-KR" altLang="ko-KR" sz="900"/>
          </a:p>
        </p:txBody>
      </p:sp>
      <p:sp>
        <p:nvSpPr>
          <p:cNvPr id="4132" name="Rectangle 109"/>
          <p:cNvSpPr>
            <a:spLocks noChangeArrowheads="1"/>
          </p:cNvSpPr>
          <p:nvPr/>
        </p:nvSpPr>
        <p:spPr bwMode="auto">
          <a:xfrm>
            <a:off x="5219700" y="5227638"/>
            <a:ext cx="2232025" cy="2159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/>
          <a:lstStyle/>
          <a:p>
            <a:pPr algn="ctr"/>
            <a:endParaRPr lang="ko-KR" altLang="ko-KR" sz="900"/>
          </a:p>
        </p:txBody>
      </p:sp>
      <p:sp>
        <p:nvSpPr>
          <p:cNvPr id="4133" name="Rectangle 110"/>
          <p:cNvSpPr>
            <a:spLocks noChangeArrowheads="1"/>
          </p:cNvSpPr>
          <p:nvPr/>
        </p:nvSpPr>
        <p:spPr bwMode="auto">
          <a:xfrm>
            <a:off x="5219700" y="5516563"/>
            <a:ext cx="2232025" cy="2159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/>
          <a:lstStyle/>
          <a:p>
            <a:pPr algn="ctr"/>
            <a:endParaRPr lang="ko-KR" altLang="ko-KR" sz="900"/>
          </a:p>
        </p:txBody>
      </p:sp>
      <p:sp>
        <p:nvSpPr>
          <p:cNvPr id="4134" name="Rectangle 111"/>
          <p:cNvSpPr>
            <a:spLocks noChangeArrowheads="1"/>
          </p:cNvSpPr>
          <p:nvPr/>
        </p:nvSpPr>
        <p:spPr bwMode="auto">
          <a:xfrm>
            <a:off x="5219700" y="5803900"/>
            <a:ext cx="2232025" cy="2159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/>
          <a:lstStyle/>
          <a:p>
            <a:pPr algn="ctr"/>
            <a:endParaRPr lang="ko-KR" altLang="ko-KR" sz="900"/>
          </a:p>
        </p:txBody>
      </p:sp>
      <p:sp>
        <p:nvSpPr>
          <p:cNvPr id="4135" name="Rectangle 112"/>
          <p:cNvSpPr>
            <a:spLocks noChangeArrowheads="1"/>
          </p:cNvSpPr>
          <p:nvPr/>
        </p:nvSpPr>
        <p:spPr bwMode="auto">
          <a:xfrm>
            <a:off x="5219700" y="4652963"/>
            <a:ext cx="2232025" cy="2159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/>
          <a:lstStyle/>
          <a:p>
            <a:pPr algn="ctr"/>
            <a:endParaRPr lang="ko-KR" altLang="ko-KR" sz="900"/>
          </a:p>
        </p:txBody>
      </p:sp>
      <p:sp>
        <p:nvSpPr>
          <p:cNvPr id="4136" name="Rectangle 113"/>
          <p:cNvSpPr>
            <a:spLocks noChangeArrowheads="1"/>
          </p:cNvSpPr>
          <p:nvPr/>
        </p:nvSpPr>
        <p:spPr bwMode="auto">
          <a:xfrm>
            <a:off x="5219700" y="6092825"/>
            <a:ext cx="2232025" cy="2159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/>
          <a:lstStyle/>
          <a:p>
            <a:pPr algn="ctr"/>
            <a:endParaRPr lang="ko-KR" altLang="ko-KR" sz="900"/>
          </a:p>
        </p:txBody>
      </p:sp>
      <p:sp>
        <p:nvSpPr>
          <p:cNvPr id="4137" name="Rectangle 114"/>
          <p:cNvSpPr>
            <a:spLocks noChangeArrowheads="1"/>
          </p:cNvSpPr>
          <p:nvPr/>
        </p:nvSpPr>
        <p:spPr bwMode="auto">
          <a:xfrm>
            <a:off x="3779838" y="4725988"/>
            <a:ext cx="730250" cy="16557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 sz="900"/>
              <a:t>내 사양 정보</a:t>
            </a:r>
          </a:p>
        </p:txBody>
      </p:sp>
      <p:sp>
        <p:nvSpPr>
          <p:cNvPr id="4138" name="Text Box 115"/>
          <p:cNvSpPr txBox="1">
            <a:spLocks noChangeArrowheads="1"/>
          </p:cNvSpPr>
          <p:nvPr/>
        </p:nvSpPr>
        <p:spPr bwMode="auto">
          <a:xfrm>
            <a:off x="4572000" y="4652963"/>
            <a:ext cx="2841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/>
              <a:t>CPU</a:t>
            </a:r>
          </a:p>
        </p:txBody>
      </p:sp>
      <p:sp>
        <p:nvSpPr>
          <p:cNvPr id="4139" name="Text Box 116"/>
          <p:cNvSpPr txBox="1">
            <a:spLocks noChangeArrowheads="1"/>
          </p:cNvSpPr>
          <p:nvPr/>
        </p:nvSpPr>
        <p:spPr bwMode="auto">
          <a:xfrm>
            <a:off x="4500563" y="4941888"/>
            <a:ext cx="703262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/>
              <a:t>Graphic Card</a:t>
            </a:r>
          </a:p>
        </p:txBody>
      </p:sp>
      <p:sp>
        <p:nvSpPr>
          <p:cNvPr id="4140" name="Text Box 117"/>
          <p:cNvSpPr txBox="1">
            <a:spLocks noChangeArrowheads="1"/>
          </p:cNvSpPr>
          <p:nvPr/>
        </p:nvSpPr>
        <p:spPr bwMode="auto">
          <a:xfrm>
            <a:off x="4572000" y="5159375"/>
            <a:ext cx="2159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/>
              <a:t>OS</a:t>
            </a:r>
          </a:p>
        </p:txBody>
      </p:sp>
      <p:sp>
        <p:nvSpPr>
          <p:cNvPr id="4141" name="Text Box 118"/>
          <p:cNvSpPr txBox="1">
            <a:spLocks noChangeArrowheads="1"/>
          </p:cNvSpPr>
          <p:nvPr/>
        </p:nvSpPr>
        <p:spPr bwMode="auto">
          <a:xfrm>
            <a:off x="4572000" y="5445125"/>
            <a:ext cx="28892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/>
              <a:t>RAM</a:t>
            </a:r>
          </a:p>
        </p:txBody>
      </p:sp>
      <p:sp>
        <p:nvSpPr>
          <p:cNvPr id="4142" name="Text Box 119"/>
          <p:cNvSpPr txBox="1">
            <a:spLocks noChangeArrowheads="1"/>
          </p:cNvSpPr>
          <p:nvPr/>
        </p:nvSpPr>
        <p:spPr bwMode="auto">
          <a:xfrm>
            <a:off x="4572000" y="5735638"/>
            <a:ext cx="4476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/>
              <a:t>Direct X</a:t>
            </a:r>
          </a:p>
        </p:txBody>
      </p:sp>
      <p:sp>
        <p:nvSpPr>
          <p:cNvPr id="4143" name="Text Box 120"/>
          <p:cNvSpPr txBox="1">
            <a:spLocks noChangeArrowheads="1"/>
          </p:cNvSpPr>
          <p:nvPr/>
        </p:nvSpPr>
        <p:spPr bwMode="auto">
          <a:xfrm>
            <a:off x="4510088" y="6094413"/>
            <a:ext cx="6381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/>
              <a:t>Sound Card</a:t>
            </a:r>
          </a:p>
        </p:txBody>
      </p:sp>
      <p:sp>
        <p:nvSpPr>
          <p:cNvPr id="4144" name="Text Box 121"/>
          <p:cNvSpPr txBox="1">
            <a:spLocks noChangeArrowheads="1"/>
          </p:cNvSpPr>
          <p:nvPr/>
        </p:nvSpPr>
        <p:spPr bwMode="auto">
          <a:xfrm>
            <a:off x="52388" y="2924175"/>
            <a:ext cx="2125662" cy="248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marL="342900" indent="-3429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/>
              <a:t>2. </a:t>
            </a:r>
            <a:r>
              <a:rPr lang="ko-KR" altLang="en-US" sz="800"/>
              <a:t>질문 항목은</a:t>
            </a:r>
            <a:br>
              <a:rPr lang="ko-KR" altLang="en-US" sz="800"/>
            </a:br>
            <a:endParaRPr lang="ko-KR" altLang="en-US" sz="800"/>
          </a:p>
          <a:p>
            <a:pPr eaLnBrk="1" hangingPunct="1">
              <a:buFontTx/>
              <a:buChar char="•"/>
            </a:pPr>
            <a:endParaRPr lang="ko-KR" altLang="en-US" sz="800"/>
          </a:p>
          <a:p>
            <a:pPr eaLnBrk="1" hangingPunct="1">
              <a:buFontTx/>
              <a:buChar char="•"/>
            </a:pPr>
            <a:endParaRPr lang="ko-KR" altLang="en-US" sz="800"/>
          </a:p>
          <a:p>
            <a:pPr eaLnBrk="1" hangingPunct="1">
              <a:buFontTx/>
              <a:buChar char="•"/>
            </a:pPr>
            <a:endParaRPr lang="ko-KR" altLang="en-US" sz="800"/>
          </a:p>
          <a:p>
            <a:pPr eaLnBrk="1" hangingPunct="1">
              <a:buFontTx/>
              <a:buChar char="•"/>
            </a:pPr>
            <a:endParaRPr lang="ko-KR" altLang="en-US" sz="800"/>
          </a:p>
          <a:p>
            <a:pPr eaLnBrk="1" hangingPunct="1">
              <a:buFontTx/>
              <a:buChar char="•"/>
            </a:pPr>
            <a:endParaRPr lang="ko-KR" altLang="en-US" sz="800"/>
          </a:p>
          <a:p>
            <a:pPr eaLnBrk="1" hangingPunct="1">
              <a:buFontTx/>
              <a:buChar char="•"/>
            </a:pPr>
            <a:endParaRPr lang="ko-KR" altLang="en-US" sz="800"/>
          </a:p>
          <a:p>
            <a:pPr eaLnBrk="1" hangingPunct="1"/>
            <a:r>
              <a:rPr lang="en-US" altLang="ko-KR" sz="800"/>
              <a:t>3. </a:t>
            </a:r>
            <a:r>
              <a:rPr lang="ko-KR" altLang="en-US" sz="800"/>
              <a:t>내 컴퓨터 사양 정보가 나옴</a:t>
            </a:r>
            <a:r>
              <a:rPr lang="en-US" altLang="ko-KR" sz="800"/>
              <a:t>, </a:t>
            </a:r>
            <a:br>
              <a:rPr lang="en-US" altLang="ko-KR" sz="800"/>
            </a:br>
            <a:endParaRPr lang="en-US" altLang="ko-KR" sz="800"/>
          </a:p>
          <a:p>
            <a:pPr eaLnBrk="1" hangingPunct="1"/>
            <a:r>
              <a:rPr lang="en-US" altLang="ko-KR" sz="800"/>
              <a:t>4. </a:t>
            </a:r>
            <a:r>
              <a:rPr lang="ko-KR" altLang="en-US" sz="800"/>
              <a:t>컴퓨터 사양 정보 제공에 동의 체크가 기본</a:t>
            </a:r>
          </a:p>
          <a:p>
            <a:pPr eaLnBrk="1" hangingPunct="1"/>
            <a:endParaRPr lang="ko-KR" altLang="en-US" sz="800"/>
          </a:p>
          <a:p>
            <a:pPr eaLnBrk="1" hangingPunct="1"/>
            <a:r>
              <a:rPr lang="en-US" altLang="ko-KR" sz="800"/>
              <a:t>5. </a:t>
            </a:r>
            <a:r>
              <a:rPr lang="ko-KR" altLang="en-US" sz="800"/>
              <a:t>보내기 버튼을 클릭하였을 경우</a:t>
            </a:r>
          </a:p>
          <a:p>
            <a:pPr eaLnBrk="1" hangingPunct="1"/>
            <a:r>
              <a:rPr lang="ko-KR" altLang="en-US" sz="800"/>
              <a:t>   스크립트 창 표시 후 </a:t>
            </a:r>
            <a:r>
              <a:rPr lang="en-US" altLang="ko-KR" sz="800"/>
              <a:t>1:1 </a:t>
            </a:r>
            <a:r>
              <a:rPr lang="ko-KR" altLang="en-US" sz="800"/>
              <a:t>문의 페이지 이동</a:t>
            </a:r>
          </a:p>
        </p:txBody>
      </p:sp>
      <p:sp>
        <p:nvSpPr>
          <p:cNvPr id="4145" name="Text Box 122"/>
          <p:cNvSpPr txBox="1">
            <a:spLocks noChangeArrowheads="1"/>
          </p:cNvSpPr>
          <p:nvPr/>
        </p:nvSpPr>
        <p:spPr bwMode="auto">
          <a:xfrm>
            <a:off x="107950" y="2205038"/>
            <a:ext cx="18192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/>
              <a:t>1. 1:1</a:t>
            </a:r>
            <a:r>
              <a:rPr lang="ko-KR" altLang="en-US" sz="800"/>
              <a:t>문의 하기 </a:t>
            </a:r>
            <a:r>
              <a:rPr lang="en-US" altLang="ko-KR" sz="800"/>
              <a:t>– </a:t>
            </a:r>
            <a:r>
              <a:rPr lang="ko-KR" altLang="en-US" sz="800"/>
              <a:t>로그인 후 문의 가능</a:t>
            </a:r>
            <a:br>
              <a:rPr lang="ko-KR" altLang="en-US" sz="800"/>
            </a:br>
            <a:r>
              <a:rPr lang="ko-KR" altLang="en-US" sz="800"/>
              <a:t/>
            </a:r>
            <a:br>
              <a:rPr lang="ko-KR" altLang="en-US" sz="800"/>
            </a:br>
            <a:r>
              <a:rPr lang="ko-KR" altLang="en-US" sz="800"/>
              <a:t>비 로그인 시 </a:t>
            </a:r>
            <a:r>
              <a:rPr lang="en-US" altLang="ko-KR" sz="800"/>
              <a:t>Alert </a:t>
            </a:r>
            <a:r>
              <a:rPr lang="ko-KR" altLang="en-US" sz="800"/>
              <a:t>메시지 </a:t>
            </a:r>
            <a:br>
              <a:rPr lang="ko-KR" altLang="en-US" sz="800"/>
            </a:br>
            <a:r>
              <a:rPr lang="ko-KR" altLang="en-US" sz="800"/>
              <a:t>“로그인 후 이용가능합니다</a:t>
            </a:r>
            <a:r>
              <a:rPr lang="en-US" altLang="ko-KR" sz="800"/>
              <a:t>.</a:t>
            </a:r>
          </a:p>
        </p:txBody>
      </p:sp>
      <p:sp>
        <p:nvSpPr>
          <p:cNvPr id="4146" name="Rectangle 123"/>
          <p:cNvSpPr>
            <a:spLocks noChangeArrowheads="1"/>
          </p:cNvSpPr>
          <p:nvPr/>
        </p:nvSpPr>
        <p:spPr bwMode="auto">
          <a:xfrm>
            <a:off x="341313" y="3140075"/>
            <a:ext cx="1560512" cy="11445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pPr algn="ctr"/>
            <a:r>
              <a:rPr lang="ko-KR" altLang="en-US" sz="800"/>
              <a:t>설치 및 실행</a:t>
            </a:r>
          </a:p>
          <a:p>
            <a:pPr algn="ctr"/>
            <a:r>
              <a:rPr lang="ko-KR" altLang="en-US" sz="800"/>
              <a:t>게임 문의</a:t>
            </a:r>
          </a:p>
          <a:p>
            <a:pPr algn="ctr"/>
            <a:r>
              <a:rPr lang="ko-KR" altLang="en-US" sz="800"/>
              <a:t>버그 신고</a:t>
            </a:r>
          </a:p>
          <a:p>
            <a:pPr algn="ctr"/>
            <a:r>
              <a:rPr lang="ko-KR" altLang="en-US" sz="800"/>
              <a:t>건의</a:t>
            </a:r>
          </a:p>
          <a:p>
            <a:pPr algn="ctr"/>
            <a:r>
              <a:rPr lang="ko-KR" altLang="en-US" sz="800"/>
              <a:t>이벤트</a:t>
            </a:r>
          </a:p>
          <a:p>
            <a:pPr algn="ctr"/>
            <a:r>
              <a:rPr lang="ko-KR" altLang="en-US" sz="800"/>
              <a:t>기타</a:t>
            </a:r>
          </a:p>
        </p:txBody>
      </p:sp>
      <p:sp>
        <p:nvSpPr>
          <p:cNvPr id="4147" name="Rectangle 124"/>
          <p:cNvSpPr>
            <a:spLocks noChangeArrowheads="1"/>
          </p:cNvSpPr>
          <p:nvPr/>
        </p:nvSpPr>
        <p:spPr bwMode="auto">
          <a:xfrm>
            <a:off x="341313" y="5516563"/>
            <a:ext cx="1560512" cy="2238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pPr algn="ctr"/>
            <a:r>
              <a:rPr lang="ko-KR" altLang="en-US" sz="800"/>
              <a:t>질문 접수가 완료되었습니다</a:t>
            </a:r>
            <a:r>
              <a:rPr lang="en-US" altLang="ko-KR" sz="800"/>
              <a:t>.</a:t>
            </a:r>
          </a:p>
        </p:txBody>
      </p:sp>
      <p:cxnSp>
        <p:nvCxnSpPr>
          <p:cNvPr id="4148" name="AutoShape 126"/>
          <p:cNvCxnSpPr>
            <a:cxnSpLocks noChangeShapeType="1"/>
            <a:stCxn id="4124" idx="2"/>
          </p:cNvCxnSpPr>
          <p:nvPr/>
        </p:nvCxnSpPr>
        <p:spPr bwMode="auto">
          <a:xfrm rot="5400000">
            <a:off x="3025776" y="1325562"/>
            <a:ext cx="1149350" cy="3673475"/>
          </a:xfrm>
          <a:prstGeom prst="bentConnector2">
            <a:avLst/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49" name="AutoShape 127"/>
          <p:cNvCxnSpPr>
            <a:cxnSpLocks noChangeShapeType="1"/>
            <a:stCxn id="4130" idx="1"/>
            <a:endCxn id="4147" idx="3"/>
          </p:cNvCxnSpPr>
          <p:nvPr/>
        </p:nvCxnSpPr>
        <p:spPr bwMode="auto">
          <a:xfrm rot="10800000">
            <a:off x="1901825" y="5629275"/>
            <a:ext cx="3749675" cy="9366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50" name="Rectangle 132"/>
          <p:cNvSpPr>
            <a:spLocks noChangeArrowheads="1"/>
          </p:cNvSpPr>
          <p:nvPr/>
        </p:nvSpPr>
        <p:spPr bwMode="auto">
          <a:xfrm>
            <a:off x="4714875" y="2060575"/>
            <a:ext cx="1512888" cy="2381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pPr algn="ctr"/>
            <a:endParaRPr lang="ko-KR" altLang="ko-KR" sz="900"/>
          </a:p>
        </p:txBody>
      </p:sp>
      <p:sp>
        <p:nvSpPr>
          <p:cNvPr id="4151" name="Text Box 133"/>
          <p:cNvSpPr txBox="1">
            <a:spLocks noChangeArrowheads="1"/>
          </p:cNvSpPr>
          <p:nvPr/>
        </p:nvSpPr>
        <p:spPr bwMode="auto">
          <a:xfrm>
            <a:off x="107950" y="5876925"/>
            <a:ext cx="2051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>
                <a:solidFill>
                  <a:srgbClr val="CC3300"/>
                </a:solidFill>
              </a:rPr>
              <a:t>6. </a:t>
            </a:r>
            <a:r>
              <a:rPr lang="ko-KR" altLang="en-US" sz="800">
                <a:solidFill>
                  <a:srgbClr val="CC3300"/>
                </a:solidFill>
              </a:rPr>
              <a:t>이메일 답변 수신 허용자에게만</a:t>
            </a:r>
            <a:br>
              <a:rPr lang="ko-KR" altLang="en-US" sz="800">
                <a:solidFill>
                  <a:srgbClr val="CC3300"/>
                </a:solidFill>
              </a:rPr>
            </a:br>
            <a:r>
              <a:rPr lang="ko-KR" altLang="en-US" sz="800">
                <a:solidFill>
                  <a:srgbClr val="CC3300"/>
                </a:solidFill>
              </a:rPr>
              <a:t>    이메일 피드백 허용</a:t>
            </a:r>
          </a:p>
        </p:txBody>
      </p:sp>
      <p:sp>
        <p:nvSpPr>
          <p:cNvPr id="4152" name="Text Box 134"/>
          <p:cNvSpPr txBox="1">
            <a:spLocks noChangeArrowheads="1"/>
          </p:cNvSpPr>
          <p:nvPr/>
        </p:nvSpPr>
        <p:spPr bwMode="auto"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/>
              <a:t>처음 오셨어요</a:t>
            </a:r>
            <a:r>
              <a:rPr lang="en-US" altLang="ko-KR" sz="800"/>
              <a:t>? </a:t>
            </a:r>
            <a:r>
              <a:rPr lang="ko-KR" altLang="en-US" sz="800"/>
              <a:t>반가워요</a:t>
            </a:r>
            <a:r>
              <a:rPr lang="en-US" altLang="ko-KR" sz="800"/>
              <a:t>.</a:t>
            </a:r>
          </a:p>
        </p:txBody>
      </p:sp>
      <p:sp>
        <p:nvSpPr>
          <p:cNvPr id="4153" name="Rectangle 135"/>
          <p:cNvSpPr>
            <a:spLocks noChangeArrowheads="1"/>
          </p:cNvSpPr>
          <p:nvPr/>
        </p:nvSpPr>
        <p:spPr bwMode="auto"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게임 다운로드</a:t>
            </a:r>
          </a:p>
        </p:txBody>
      </p:sp>
      <p:sp>
        <p:nvSpPr>
          <p:cNvPr id="4154" name="Rectangle 136"/>
          <p:cNvSpPr>
            <a:spLocks noChangeArrowheads="1"/>
          </p:cNvSpPr>
          <p:nvPr/>
        </p:nvSpPr>
        <p:spPr bwMode="auto"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초보자 가이드</a:t>
            </a:r>
          </a:p>
        </p:txBody>
      </p:sp>
      <p:sp>
        <p:nvSpPr>
          <p:cNvPr id="4155" name="Rectangle 137"/>
          <p:cNvSpPr>
            <a:spLocks noChangeArrowheads="1"/>
          </p:cNvSpPr>
          <p:nvPr/>
        </p:nvSpPr>
        <p:spPr bwMode="auto"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자주하는 질문</a:t>
            </a:r>
          </a:p>
        </p:txBody>
      </p:sp>
      <p:sp>
        <p:nvSpPr>
          <p:cNvPr id="4156" name="Rectangle 138"/>
          <p:cNvSpPr>
            <a:spLocks noChangeArrowheads="1"/>
          </p:cNvSpPr>
          <p:nvPr/>
        </p:nvSpPr>
        <p:spPr bwMode="auto"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en-US" altLang="ko-KR" sz="800"/>
              <a:t>1:1 </a:t>
            </a:r>
            <a:r>
              <a:rPr lang="ko-KR" altLang="en-US" sz="800"/>
              <a:t>문의</a:t>
            </a:r>
            <a:r>
              <a:rPr lang="en-US" altLang="ko-KR" sz="800"/>
              <a:t>&amp;</a:t>
            </a:r>
            <a:r>
              <a:rPr lang="ko-KR" altLang="en-US" sz="800"/>
              <a:t>답변</a:t>
            </a:r>
          </a:p>
        </p:txBody>
      </p:sp>
      <p:sp>
        <p:nvSpPr>
          <p:cNvPr id="4157" name="Text Box 139"/>
          <p:cNvSpPr txBox="1">
            <a:spLocks noChangeArrowheads="1"/>
          </p:cNvSpPr>
          <p:nvPr/>
        </p:nvSpPr>
        <p:spPr bwMode="auto">
          <a:xfrm>
            <a:off x="6564313" y="2062163"/>
            <a:ext cx="1354137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 </a:t>
            </a:r>
            <a:r>
              <a:rPr lang="ko-KR" altLang="en-US" sz="800">
                <a:solidFill>
                  <a:srgbClr val="CC3300"/>
                </a:solidFill>
              </a:rPr>
              <a:t>메일로 문의 답변 수신 허용</a:t>
            </a:r>
          </a:p>
        </p:txBody>
      </p:sp>
      <p:sp>
        <p:nvSpPr>
          <p:cNvPr id="4158" name="Rectangle 140"/>
          <p:cNvSpPr>
            <a:spLocks noChangeArrowheads="1"/>
          </p:cNvSpPr>
          <p:nvPr/>
        </p:nvSpPr>
        <p:spPr bwMode="auto">
          <a:xfrm>
            <a:off x="6300788" y="2060575"/>
            <a:ext cx="215900" cy="2079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en-US" altLang="ko-KR" sz="900" b="1">
                <a:solidFill>
                  <a:srgbClr val="CC3300"/>
                </a:solidFill>
              </a:rPr>
              <a:t>v</a:t>
            </a:r>
          </a:p>
        </p:txBody>
      </p:sp>
      <p:sp>
        <p:nvSpPr>
          <p:cNvPr id="4159" name="Text Box 141"/>
          <p:cNvSpPr txBox="1">
            <a:spLocks noChangeArrowheads="1"/>
          </p:cNvSpPr>
          <p:nvPr/>
        </p:nvSpPr>
        <p:spPr bwMode="auto">
          <a:xfrm>
            <a:off x="4751388" y="4286250"/>
            <a:ext cx="336391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>
                <a:solidFill>
                  <a:srgbClr val="CC3300"/>
                </a:solidFill>
              </a:rPr>
              <a:t>* JPG, GIF, JPEG, BMP, TXT</a:t>
            </a:r>
            <a:r>
              <a:rPr lang="ko-KR" altLang="en-US" sz="800">
                <a:solidFill>
                  <a:srgbClr val="CC3300"/>
                </a:solidFill>
              </a:rPr>
              <a:t>파일에서 한 개의 파일 첨부만 가능합니다</a:t>
            </a:r>
            <a:r>
              <a:rPr lang="en-US" altLang="ko-KR" sz="800">
                <a:solidFill>
                  <a:srgbClr val="CC3300"/>
                </a:solidFill>
              </a:rPr>
              <a:t>.</a:t>
            </a:r>
          </a:p>
        </p:txBody>
      </p:sp>
      <p:sp>
        <p:nvSpPr>
          <p:cNvPr id="4160" name="Text Box 142"/>
          <p:cNvSpPr txBox="1">
            <a:spLocks noChangeArrowheads="1"/>
          </p:cNvSpPr>
          <p:nvPr/>
        </p:nvSpPr>
        <p:spPr bwMode="auto">
          <a:xfrm>
            <a:off x="2014538" y="5641975"/>
            <a:ext cx="693737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>
                <a:solidFill>
                  <a:srgbClr val="CC3300"/>
                </a:solidFill>
              </a:rPr>
              <a:t>Alert </a:t>
            </a:r>
            <a:r>
              <a:rPr lang="ko-KR" altLang="en-US" sz="900">
                <a:solidFill>
                  <a:srgbClr val="CC3300"/>
                </a:solidFill>
              </a:rPr>
              <a:t>메시지</a:t>
            </a:r>
          </a:p>
        </p:txBody>
      </p:sp>
    </p:spTree>
    <p:extLst>
      <p:ext uri="{BB962C8B-B14F-4D97-AF65-F5344CB8AC3E}">
        <p14:creationId xmlns:p14="http://schemas.microsoft.com/office/powerpoint/2010/main" val="240198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/>
              <a:t>/ </a:t>
            </a:r>
            <a:r>
              <a:rPr lang="ko-KR" altLang="en-US" sz="900"/>
              <a:t>고객센터 </a:t>
            </a:r>
            <a:r>
              <a:rPr lang="en-US" altLang="ko-KR" sz="900"/>
              <a:t>&gt; 1:1</a:t>
            </a:r>
            <a:r>
              <a:rPr lang="ko-KR" altLang="en-US" sz="900"/>
              <a:t>문의</a:t>
            </a:r>
          </a:p>
        </p:txBody>
      </p:sp>
      <p:sp>
        <p:nvSpPr>
          <p:cNvPr id="5123" name="Text Box 3" descr="양방향 사선"/>
          <p:cNvSpPr txBox="1">
            <a:spLocks noChangeArrowheads="1"/>
          </p:cNvSpPr>
          <p:nvPr/>
        </p:nvSpPr>
        <p:spPr bwMode="auto">
          <a:xfrm>
            <a:off x="3563938" y="736600"/>
            <a:ext cx="1800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1000" b="1"/>
              <a:t>1:1</a:t>
            </a:r>
            <a:r>
              <a:rPr lang="ko-KR" altLang="en-US" sz="1000" b="1"/>
              <a:t>문의</a:t>
            </a:r>
            <a:r>
              <a:rPr lang="en-US" altLang="ko-KR" sz="1000" b="1"/>
              <a:t>&amp;</a:t>
            </a:r>
            <a:r>
              <a:rPr lang="ko-KR" altLang="en-US" sz="1000" b="1"/>
              <a:t>답변</a:t>
            </a:r>
          </a:p>
        </p:txBody>
      </p:sp>
      <p:sp>
        <p:nvSpPr>
          <p:cNvPr id="5124" name="Text Box 4" descr="양방향 사선"/>
          <p:cNvSpPr txBox="1">
            <a:spLocks noChangeArrowheads="1"/>
          </p:cNvSpPr>
          <p:nvPr/>
        </p:nvSpPr>
        <p:spPr bwMode="auto">
          <a:xfrm>
            <a:off x="7092950" y="1557338"/>
            <a:ext cx="19208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ko-KR" sz="900">
                <a:solidFill>
                  <a:srgbClr val="339966"/>
                </a:solidFill>
              </a:rPr>
              <a:t>Home &gt;</a:t>
            </a:r>
            <a:r>
              <a:rPr lang="ko-KR" altLang="en-US" sz="900">
                <a:solidFill>
                  <a:srgbClr val="339966"/>
                </a:solidFill>
              </a:rPr>
              <a:t>고객센터 </a:t>
            </a:r>
            <a:r>
              <a:rPr lang="en-US" altLang="ko-KR" sz="900">
                <a:solidFill>
                  <a:srgbClr val="339966"/>
                </a:solidFill>
              </a:rPr>
              <a:t>&gt; 1:1</a:t>
            </a:r>
            <a:r>
              <a:rPr lang="ko-KR" altLang="en-US" sz="900">
                <a:solidFill>
                  <a:srgbClr val="339966"/>
                </a:solidFill>
              </a:rPr>
              <a:t>문의</a:t>
            </a:r>
            <a:r>
              <a:rPr lang="en-US" altLang="ko-KR" sz="900">
                <a:solidFill>
                  <a:srgbClr val="339966"/>
                </a:solidFill>
              </a:rPr>
              <a:t>&amp;</a:t>
            </a:r>
            <a:r>
              <a:rPr lang="ko-KR" altLang="en-US" sz="900">
                <a:solidFill>
                  <a:srgbClr val="339966"/>
                </a:solidFill>
              </a:rPr>
              <a:t>답변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2133600"/>
            <a:ext cx="241141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pPr marL="342900" indent="-342900"/>
            <a:endParaRPr lang="ko-KR" altLang="ko-KR" sz="800"/>
          </a:p>
        </p:txBody>
      </p:sp>
      <p:graphicFrame>
        <p:nvGraphicFramePr>
          <p:cNvPr id="328710" name="Group 6"/>
          <p:cNvGraphicFramePr>
            <a:graphicFrameLocks noGrp="1"/>
          </p:cNvGraphicFramePr>
          <p:nvPr/>
        </p:nvGraphicFramePr>
        <p:xfrm>
          <a:off x="2484438" y="692150"/>
          <a:ext cx="1079500" cy="1068388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고객센터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FAQ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1:1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문의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&amp;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답변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개인정보변경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38" name="Rectangle 19"/>
          <p:cNvSpPr>
            <a:spLocks noChangeArrowheads="1"/>
          </p:cNvSpPr>
          <p:nvPr/>
        </p:nvSpPr>
        <p:spPr bwMode="auto">
          <a:xfrm>
            <a:off x="3671888" y="1052513"/>
            <a:ext cx="4284662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>
            <a:spAutoFit/>
          </a:bodyPr>
          <a:lstStyle/>
          <a:p>
            <a:r>
              <a:rPr lang="en-US" altLang="ko-KR" sz="800"/>
              <a:t>1:1</a:t>
            </a:r>
            <a:r>
              <a:rPr lang="ko-KR" altLang="en-US" sz="800"/>
              <a:t>문의</a:t>
            </a:r>
            <a:r>
              <a:rPr lang="en-US" altLang="ko-KR" sz="800"/>
              <a:t>&amp;</a:t>
            </a:r>
            <a:r>
              <a:rPr lang="ko-KR" altLang="en-US" sz="800"/>
              <a:t>답변을 통하여 운영자에게 물어보신 문의내용 답변을 확인하실 수 있는 공간입니다</a:t>
            </a:r>
            <a:r>
              <a:rPr lang="en-US" altLang="ko-KR" sz="800"/>
              <a:t>.</a:t>
            </a:r>
          </a:p>
          <a:p>
            <a:r>
              <a:rPr lang="ko-KR" altLang="en-US" sz="800"/>
              <a:t>유저 여러분들을 위하여 최선을 다하는 </a:t>
            </a:r>
            <a:r>
              <a:rPr lang="en-US" altLang="ko-KR" sz="800"/>
              <a:t>16Pounds</a:t>
            </a:r>
            <a:r>
              <a:rPr lang="ko-KR" altLang="en-US" sz="800"/>
              <a:t>가 되겠습니다</a:t>
            </a:r>
            <a:r>
              <a:rPr lang="en-US" altLang="ko-KR" sz="800"/>
              <a:t>.</a:t>
            </a:r>
          </a:p>
        </p:txBody>
      </p:sp>
      <p:graphicFrame>
        <p:nvGraphicFramePr>
          <p:cNvPr id="328816" name="Group 112"/>
          <p:cNvGraphicFramePr>
            <a:graphicFrameLocks noGrp="1"/>
          </p:cNvGraphicFramePr>
          <p:nvPr/>
        </p:nvGraphicFramePr>
        <p:xfrm>
          <a:off x="3708400" y="1916113"/>
          <a:ext cx="3810000" cy="3992661"/>
        </p:xfrm>
        <a:graphic>
          <a:graphicData uri="http://schemas.openxmlformats.org/drawingml/2006/table">
            <a:tbl>
              <a:tblPr/>
              <a:tblGrid>
                <a:gridCol w="1025525"/>
                <a:gridCol w="2784475"/>
              </a:tblGrid>
              <a:tr h="230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질문항목</a:t>
                      </a:r>
                    </a:p>
                  </a:txBody>
                  <a:tcPr marL="90000" marR="90000" marT="46792" marB="467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설치및실행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L="90000" marR="90000" marT="46792" marB="467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2006/07/15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제목</a:t>
                      </a:r>
                    </a:p>
                  </a:txBody>
                  <a:tcPr marL="90000" marR="90000" marT="46792" marB="467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게임이 정말 재미있네요 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03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문의내용</a:t>
                      </a:r>
                    </a:p>
                  </a:txBody>
                  <a:tcPr marL="90000" marR="90000" marT="46792" marB="467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게임이 정말 재미있네요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좋은 게임 만들어 주셔서 고마워요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첨부파일</a:t>
                      </a:r>
                    </a:p>
                  </a:txBody>
                  <a:tcPr marL="90000" marR="90000" marT="46792" marB="467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1.jpg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929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&lt;1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차 답변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</a:t>
                      </a:r>
                      <a:b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빨리 신고해 주셔서 감사합니다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정말 유치하더라구요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빨랑 삭제하겠습니다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16 Pounds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61" name="Rectangle 98" descr="양방향 사선"/>
          <p:cNvSpPr>
            <a:spLocks noChangeArrowheads="1"/>
          </p:cNvSpPr>
          <p:nvPr/>
        </p:nvSpPr>
        <p:spPr bwMode="auto">
          <a:xfrm>
            <a:off x="4787900" y="3027363"/>
            <a:ext cx="2663825" cy="1193800"/>
          </a:xfrm>
          <a:prstGeom prst="rect">
            <a:avLst/>
          </a:prstGeom>
          <a:pattFill prst="divot">
            <a:fgClr>
              <a:srgbClr val="B2B2B2"/>
            </a:fgClr>
            <a:bgClr>
              <a:srgbClr val="FFFFFF"/>
            </a:bgClr>
          </a:patt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62" name="AutoShape 100"/>
          <p:cNvSpPr>
            <a:spLocks noChangeArrowheads="1"/>
          </p:cNvSpPr>
          <p:nvPr/>
        </p:nvSpPr>
        <p:spPr bwMode="auto">
          <a:xfrm>
            <a:off x="6659563" y="6056313"/>
            <a:ext cx="744537" cy="252412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pPr algn="ctr"/>
            <a:r>
              <a:rPr lang="ko-KR" altLang="en-US" sz="900"/>
              <a:t>목록</a:t>
            </a:r>
          </a:p>
        </p:txBody>
      </p:sp>
      <p:sp>
        <p:nvSpPr>
          <p:cNvPr id="5163" name="Rectangle 101"/>
          <p:cNvSpPr>
            <a:spLocks noChangeArrowheads="1"/>
          </p:cNvSpPr>
          <p:nvPr/>
        </p:nvSpPr>
        <p:spPr bwMode="auto">
          <a:xfrm>
            <a:off x="53975" y="2184400"/>
            <a:ext cx="2357438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pPr marL="342900" indent="-342900"/>
            <a:r>
              <a:rPr lang="en-US" altLang="ko-KR" sz="900" b="1"/>
              <a:t>1:1 </a:t>
            </a:r>
            <a:r>
              <a:rPr lang="ko-KR" altLang="en-US" sz="900" b="1"/>
              <a:t>문의 세부페이지</a:t>
            </a:r>
          </a:p>
          <a:p>
            <a:pPr marL="342900" indent="-342900"/>
            <a:r>
              <a:rPr lang="ko-KR" altLang="en-US" sz="900"/>
              <a:t>목록 클릭시 </a:t>
            </a:r>
            <a:r>
              <a:rPr lang="en-US" altLang="ko-KR" sz="900"/>
              <a:t>1:1</a:t>
            </a:r>
            <a:r>
              <a:rPr lang="ko-KR" altLang="en-US" sz="900"/>
              <a:t>문의 목록 페이지 이동</a:t>
            </a:r>
          </a:p>
        </p:txBody>
      </p:sp>
      <p:sp>
        <p:nvSpPr>
          <p:cNvPr id="5164" name="Rectangle 103"/>
          <p:cNvSpPr>
            <a:spLocks noChangeArrowheads="1"/>
          </p:cNvSpPr>
          <p:nvPr/>
        </p:nvSpPr>
        <p:spPr bwMode="auto">
          <a:xfrm>
            <a:off x="3490913" y="981075"/>
            <a:ext cx="5184775" cy="576263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5165" name="Text Box 113"/>
          <p:cNvSpPr txBox="1">
            <a:spLocks noChangeArrowheads="1"/>
          </p:cNvSpPr>
          <p:nvPr/>
        </p:nvSpPr>
        <p:spPr bwMode="auto"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/>
              <a:t>처음 오셨어요</a:t>
            </a:r>
            <a:r>
              <a:rPr lang="en-US" altLang="ko-KR" sz="800"/>
              <a:t>? </a:t>
            </a:r>
            <a:r>
              <a:rPr lang="ko-KR" altLang="en-US" sz="800"/>
              <a:t>반가워요</a:t>
            </a:r>
            <a:r>
              <a:rPr lang="en-US" altLang="ko-KR" sz="800"/>
              <a:t>.</a:t>
            </a:r>
          </a:p>
        </p:txBody>
      </p:sp>
      <p:sp>
        <p:nvSpPr>
          <p:cNvPr id="5166" name="Rectangle 114"/>
          <p:cNvSpPr>
            <a:spLocks noChangeArrowheads="1"/>
          </p:cNvSpPr>
          <p:nvPr/>
        </p:nvSpPr>
        <p:spPr bwMode="auto"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게임 다운로드</a:t>
            </a:r>
          </a:p>
        </p:txBody>
      </p:sp>
      <p:sp>
        <p:nvSpPr>
          <p:cNvPr id="5167" name="Rectangle 115"/>
          <p:cNvSpPr>
            <a:spLocks noChangeArrowheads="1"/>
          </p:cNvSpPr>
          <p:nvPr/>
        </p:nvSpPr>
        <p:spPr bwMode="auto"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초보자 가이드</a:t>
            </a:r>
          </a:p>
        </p:txBody>
      </p:sp>
      <p:sp>
        <p:nvSpPr>
          <p:cNvPr id="5168" name="Rectangle 116"/>
          <p:cNvSpPr>
            <a:spLocks noChangeArrowheads="1"/>
          </p:cNvSpPr>
          <p:nvPr/>
        </p:nvSpPr>
        <p:spPr bwMode="auto"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자주하는 질문</a:t>
            </a:r>
          </a:p>
        </p:txBody>
      </p:sp>
      <p:sp>
        <p:nvSpPr>
          <p:cNvPr id="5169" name="Rectangle 117"/>
          <p:cNvSpPr>
            <a:spLocks noChangeArrowheads="1"/>
          </p:cNvSpPr>
          <p:nvPr/>
        </p:nvSpPr>
        <p:spPr bwMode="auto"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en-US" altLang="ko-KR" sz="800"/>
              <a:t>1:1 </a:t>
            </a:r>
            <a:r>
              <a:rPr lang="ko-KR" altLang="en-US" sz="800"/>
              <a:t>문의</a:t>
            </a:r>
            <a:r>
              <a:rPr lang="en-US" altLang="ko-KR" sz="800"/>
              <a:t>&amp;</a:t>
            </a:r>
            <a:r>
              <a:rPr lang="ko-KR" altLang="en-US" sz="800"/>
              <a:t>답변</a:t>
            </a:r>
          </a:p>
        </p:txBody>
      </p:sp>
      <p:sp>
        <p:nvSpPr>
          <p:cNvPr id="5170" name="AutoShape 118"/>
          <p:cNvSpPr>
            <a:spLocks noChangeArrowheads="1"/>
          </p:cNvSpPr>
          <p:nvPr/>
        </p:nvSpPr>
        <p:spPr bwMode="auto">
          <a:xfrm>
            <a:off x="5076825" y="6056313"/>
            <a:ext cx="744538" cy="252412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pPr algn="ctr"/>
            <a:r>
              <a:rPr lang="ko-KR" altLang="en-US" sz="900"/>
              <a:t>수정</a:t>
            </a:r>
          </a:p>
        </p:txBody>
      </p:sp>
      <p:sp>
        <p:nvSpPr>
          <p:cNvPr id="5171" name="AutoShape 119"/>
          <p:cNvSpPr>
            <a:spLocks noChangeArrowheads="1"/>
          </p:cNvSpPr>
          <p:nvPr/>
        </p:nvSpPr>
        <p:spPr bwMode="auto">
          <a:xfrm>
            <a:off x="5867400" y="6056313"/>
            <a:ext cx="744538" cy="252412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pPr algn="ctr"/>
            <a:r>
              <a:rPr lang="ko-KR" altLang="en-US" sz="900"/>
              <a:t>삭제</a:t>
            </a:r>
          </a:p>
        </p:txBody>
      </p:sp>
      <p:sp>
        <p:nvSpPr>
          <p:cNvPr id="5172" name="Line 120"/>
          <p:cNvSpPr>
            <a:spLocks noChangeShapeType="1"/>
          </p:cNvSpPr>
          <p:nvPr/>
        </p:nvSpPr>
        <p:spPr bwMode="auto">
          <a:xfrm flipH="1">
            <a:off x="2195513" y="4941888"/>
            <a:ext cx="16557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/>
          <a:lstStyle/>
          <a:p>
            <a:endParaRPr lang="ko-KR" altLang="en-US"/>
          </a:p>
        </p:txBody>
      </p:sp>
      <p:sp>
        <p:nvSpPr>
          <p:cNvPr id="5173" name="Text Box 121"/>
          <p:cNvSpPr txBox="1">
            <a:spLocks noChangeArrowheads="1"/>
          </p:cNvSpPr>
          <p:nvPr/>
        </p:nvSpPr>
        <p:spPr bwMode="auto">
          <a:xfrm>
            <a:off x="179388" y="4724400"/>
            <a:ext cx="205422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/>
              <a:t>1</a:t>
            </a:r>
            <a:r>
              <a:rPr lang="ko-KR" altLang="en-US" sz="900"/>
              <a:t>차 답변</a:t>
            </a:r>
            <a:r>
              <a:rPr lang="en-US" altLang="ko-KR" sz="900"/>
              <a:t>, </a:t>
            </a:r>
            <a:r>
              <a:rPr lang="ko-KR" altLang="en-US" sz="900"/>
              <a:t>완료 답변 등</a:t>
            </a:r>
            <a:r>
              <a:rPr lang="en-US" altLang="ko-KR" sz="900"/>
              <a:t>, </a:t>
            </a:r>
            <a:br>
              <a:rPr lang="en-US" altLang="ko-KR" sz="900"/>
            </a:br>
            <a:r>
              <a:rPr lang="ko-KR" altLang="en-US" sz="900"/>
              <a:t>답변 누적시</a:t>
            </a:r>
            <a:br>
              <a:rPr lang="ko-KR" altLang="en-US" sz="900"/>
            </a:br>
            <a:r>
              <a:rPr lang="ko-KR" altLang="en-US" sz="900">
                <a:solidFill>
                  <a:srgbClr val="CC3300"/>
                </a:solidFill>
              </a:rPr>
              <a:t>가장 최근것이 위로 올라오도록 배열함</a:t>
            </a:r>
          </a:p>
        </p:txBody>
      </p:sp>
      <p:sp>
        <p:nvSpPr>
          <p:cNvPr id="5174" name="Text Box 122"/>
          <p:cNvSpPr txBox="1">
            <a:spLocks noChangeArrowheads="1"/>
          </p:cNvSpPr>
          <p:nvPr/>
        </p:nvSpPr>
        <p:spPr bwMode="auto">
          <a:xfrm>
            <a:off x="7562850" y="3500438"/>
            <a:ext cx="13303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>
                <a:solidFill>
                  <a:srgbClr val="CC3300"/>
                </a:solidFill>
              </a:rPr>
              <a:t>확대시  </a:t>
            </a:r>
            <a:r>
              <a:rPr lang="en-US" altLang="ko-KR" sz="900">
                <a:solidFill>
                  <a:srgbClr val="CC3300"/>
                </a:solidFill>
              </a:rPr>
              <a:t>VIEW </a:t>
            </a:r>
            <a:br>
              <a:rPr lang="en-US" altLang="ko-KR" sz="900">
                <a:solidFill>
                  <a:srgbClr val="CC3300"/>
                </a:solidFill>
              </a:rPr>
            </a:br>
            <a:r>
              <a:rPr lang="ko-KR" altLang="en-US" sz="900">
                <a:solidFill>
                  <a:srgbClr val="CC3300"/>
                </a:solidFill>
              </a:rPr>
              <a:t>원본 크기 이미지 보여줌</a:t>
            </a:r>
          </a:p>
        </p:txBody>
      </p:sp>
    </p:spTree>
    <p:extLst>
      <p:ext uri="{BB962C8B-B14F-4D97-AF65-F5344CB8AC3E}">
        <p14:creationId xmlns:p14="http://schemas.microsoft.com/office/powerpoint/2010/main" val="323825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23050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/>
              <a:t>/ </a:t>
            </a:r>
            <a:r>
              <a:rPr lang="ko-KR" altLang="en-US" sz="900"/>
              <a:t>고객센터 </a:t>
            </a:r>
            <a:r>
              <a:rPr lang="en-US" altLang="ko-KR" sz="900"/>
              <a:t>&gt; </a:t>
            </a:r>
            <a:r>
              <a:rPr lang="ko-KR" altLang="en-US" sz="900"/>
              <a:t>개인정보변경</a:t>
            </a:r>
            <a:endParaRPr lang="ko-KR" altLang="en-US" sz="900">
              <a:solidFill>
                <a:srgbClr val="FF3300"/>
              </a:solidFill>
            </a:endParaRPr>
          </a:p>
        </p:txBody>
      </p:sp>
      <p:graphicFrame>
        <p:nvGraphicFramePr>
          <p:cNvPr id="331793" name="Group 17"/>
          <p:cNvGraphicFramePr>
            <a:graphicFrameLocks noGrp="1"/>
          </p:cNvGraphicFramePr>
          <p:nvPr/>
        </p:nvGraphicFramePr>
        <p:xfrm>
          <a:off x="2484438" y="692150"/>
          <a:ext cx="1079500" cy="1068388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고객센터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FAQ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1:1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문의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&amp;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답변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개인정보변경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59" name="Text Box 29" descr="양방향 사선"/>
          <p:cNvSpPr txBox="1">
            <a:spLocks noChangeArrowheads="1"/>
          </p:cNvSpPr>
          <p:nvPr/>
        </p:nvSpPr>
        <p:spPr bwMode="auto">
          <a:xfrm>
            <a:off x="3563938" y="736600"/>
            <a:ext cx="1800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1000" b="1"/>
              <a:t>개인정보변경 </a:t>
            </a:r>
          </a:p>
        </p:txBody>
      </p:sp>
      <p:sp>
        <p:nvSpPr>
          <p:cNvPr id="6160" name="Text Box 30" descr="양방향 사선"/>
          <p:cNvSpPr txBox="1">
            <a:spLocks noChangeArrowheads="1"/>
          </p:cNvSpPr>
          <p:nvPr/>
        </p:nvSpPr>
        <p:spPr bwMode="auto">
          <a:xfrm>
            <a:off x="7062788" y="1557338"/>
            <a:ext cx="19018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ko-KR" sz="900">
                <a:solidFill>
                  <a:srgbClr val="339966"/>
                </a:solidFill>
              </a:rPr>
              <a:t>Home &gt;</a:t>
            </a:r>
            <a:r>
              <a:rPr lang="ko-KR" altLang="en-US" sz="900">
                <a:solidFill>
                  <a:srgbClr val="339966"/>
                </a:solidFill>
              </a:rPr>
              <a:t>고객센터 </a:t>
            </a:r>
            <a:r>
              <a:rPr lang="en-US" altLang="ko-KR" sz="900">
                <a:solidFill>
                  <a:srgbClr val="339966"/>
                </a:solidFill>
              </a:rPr>
              <a:t>&gt; </a:t>
            </a:r>
            <a:r>
              <a:rPr lang="ko-KR" altLang="en-US" sz="900">
                <a:solidFill>
                  <a:srgbClr val="339966"/>
                </a:solidFill>
              </a:rPr>
              <a:t>개인정보변경</a:t>
            </a:r>
          </a:p>
        </p:txBody>
      </p:sp>
      <p:sp>
        <p:nvSpPr>
          <p:cNvPr id="6161" name="Rectangle 31"/>
          <p:cNvSpPr>
            <a:spLocks noChangeArrowheads="1"/>
          </p:cNvSpPr>
          <p:nvPr/>
        </p:nvSpPr>
        <p:spPr bwMode="auto">
          <a:xfrm>
            <a:off x="3671888" y="1144588"/>
            <a:ext cx="730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>
            <a:spAutoFit/>
          </a:bodyPr>
          <a:lstStyle/>
          <a:p>
            <a:endParaRPr lang="ko-KR" altLang="ko-KR" sz="800"/>
          </a:p>
        </p:txBody>
      </p:sp>
      <p:sp>
        <p:nvSpPr>
          <p:cNvPr id="6162" name="Rectangle 32"/>
          <p:cNvSpPr>
            <a:spLocks noChangeArrowheads="1"/>
          </p:cNvSpPr>
          <p:nvPr/>
        </p:nvSpPr>
        <p:spPr bwMode="auto">
          <a:xfrm>
            <a:off x="3635375" y="981075"/>
            <a:ext cx="5184775" cy="576263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6163" name="Text Box 33" descr="양방향 사선"/>
          <p:cNvSpPr txBox="1">
            <a:spLocks noChangeArrowheads="1"/>
          </p:cNvSpPr>
          <p:nvPr/>
        </p:nvSpPr>
        <p:spPr bwMode="auto">
          <a:xfrm>
            <a:off x="3708400" y="1052513"/>
            <a:ext cx="43767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900"/>
              <a:t>16Pounds</a:t>
            </a:r>
            <a:r>
              <a:rPr lang="ko-KR" altLang="en-US" sz="900"/>
              <a:t>를 즐기시기 위한 모든 기본적인 내용들은 이곳에서 수정하시면 됩니다</a:t>
            </a:r>
            <a:r>
              <a:rPr lang="en-US" altLang="ko-KR" sz="90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sz="900"/>
              <a:t>유저여러분들을 위하여 최선을 다하는 </a:t>
            </a:r>
            <a:r>
              <a:rPr lang="en-US" altLang="ko-KR" sz="900"/>
              <a:t>16Pounds</a:t>
            </a:r>
            <a:r>
              <a:rPr lang="ko-KR" altLang="en-US" sz="900"/>
              <a:t>가 되겠습니다</a:t>
            </a:r>
            <a:r>
              <a:rPr lang="en-US" altLang="ko-KR" sz="900"/>
              <a:t>. </a:t>
            </a:r>
          </a:p>
        </p:txBody>
      </p:sp>
      <p:sp>
        <p:nvSpPr>
          <p:cNvPr id="6164" name="Rectangle 111"/>
          <p:cNvSpPr>
            <a:spLocks noChangeArrowheads="1"/>
          </p:cNvSpPr>
          <p:nvPr/>
        </p:nvSpPr>
        <p:spPr bwMode="auto">
          <a:xfrm>
            <a:off x="5507038" y="6165850"/>
            <a:ext cx="1081087" cy="2381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pPr algn="ctr"/>
            <a:r>
              <a:rPr lang="ko-KR" altLang="en-US" sz="900" b="1"/>
              <a:t>수정하기</a:t>
            </a:r>
          </a:p>
        </p:txBody>
      </p:sp>
      <p:sp>
        <p:nvSpPr>
          <p:cNvPr id="6165" name="Rectangle 126"/>
          <p:cNvSpPr>
            <a:spLocks noChangeArrowheads="1"/>
          </p:cNvSpPr>
          <p:nvPr/>
        </p:nvSpPr>
        <p:spPr bwMode="auto">
          <a:xfrm>
            <a:off x="323850" y="3716338"/>
            <a:ext cx="1512888" cy="3952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 sz="900" b="1"/>
              <a:t>수정 완료 되었습니다</a:t>
            </a:r>
            <a:r>
              <a:rPr lang="en-US" altLang="ko-KR" sz="900" b="1"/>
              <a:t>.</a:t>
            </a:r>
          </a:p>
        </p:txBody>
      </p:sp>
      <p:sp>
        <p:nvSpPr>
          <p:cNvPr id="6166" name="Text Box 131"/>
          <p:cNvSpPr txBox="1">
            <a:spLocks noChangeArrowheads="1"/>
          </p:cNvSpPr>
          <p:nvPr/>
        </p:nvSpPr>
        <p:spPr bwMode="auto"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/>
              <a:t>처음 오셨어요</a:t>
            </a:r>
            <a:r>
              <a:rPr lang="en-US" altLang="ko-KR" sz="800"/>
              <a:t>? </a:t>
            </a:r>
            <a:r>
              <a:rPr lang="ko-KR" altLang="en-US" sz="800"/>
              <a:t>반가워요</a:t>
            </a:r>
            <a:r>
              <a:rPr lang="en-US" altLang="ko-KR" sz="800"/>
              <a:t>.</a:t>
            </a:r>
          </a:p>
        </p:txBody>
      </p:sp>
      <p:sp>
        <p:nvSpPr>
          <p:cNvPr id="6167" name="Rectangle 132"/>
          <p:cNvSpPr>
            <a:spLocks noChangeArrowheads="1"/>
          </p:cNvSpPr>
          <p:nvPr/>
        </p:nvSpPr>
        <p:spPr bwMode="auto"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게임 다운로드</a:t>
            </a:r>
          </a:p>
        </p:txBody>
      </p:sp>
      <p:sp>
        <p:nvSpPr>
          <p:cNvPr id="6168" name="Rectangle 133"/>
          <p:cNvSpPr>
            <a:spLocks noChangeArrowheads="1"/>
          </p:cNvSpPr>
          <p:nvPr/>
        </p:nvSpPr>
        <p:spPr bwMode="auto"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초보자 가이드</a:t>
            </a:r>
          </a:p>
        </p:txBody>
      </p:sp>
      <p:sp>
        <p:nvSpPr>
          <p:cNvPr id="6169" name="Rectangle 134"/>
          <p:cNvSpPr>
            <a:spLocks noChangeArrowheads="1"/>
          </p:cNvSpPr>
          <p:nvPr/>
        </p:nvSpPr>
        <p:spPr bwMode="auto"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자주하는 질문</a:t>
            </a:r>
          </a:p>
        </p:txBody>
      </p:sp>
      <p:sp>
        <p:nvSpPr>
          <p:cNvPr id="6170" name="Rectangle 135"/>
          <p:cNvSpPr>
            <a:spLocks noChangeArrowheads="1"/>
          </p:cNvSpPr>
          <p:nvPr/>
        </p:nvSpPr>
        <p:spPr bwMode="auto"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en-US" altLang="ko-KR" sz="800"/>
              <a:t>1:1 </a:t>
            </a:r>
            <a:r>
              <a:rPr lang="ko-KR" altLang="en-US" sz="800"/>
              <a:t>문의</a:t>
            </a:r>
            <a:r>
              <a:rPr lang="en-US" altLang="ko-KR" sz="800"/>
              <a:t>&amp;</a:t>
            </a:r>
            <a:r>
              <a:rPr lang="ko-KR" altLang="en-US" sz="800"/>
              <a:t>답변</a:t>
            </a:r>
          </a:p>
        </p:txBody>
      </p:sp>
      <p:graphicFrame>
        <p:nvGraphicFramePr>
          <p:cNvPr id="331913" name="Group 137"/>
          <p:cNvGraphicFramePr>
            <a:graphicFrameLocks noGrp="1"/>
          </p:cNvGraphicFramePr>
          <p:nvPr/>
        </p:nvGraphicFramePr>
        <p:xfrm>
          <a:off x="3822700" y="1771650"/>
          <a:ext cx="4321175" cy="4249740"/>
        </p:xfrm>
        <a:graphic>
          <a:graphicData uri="http://schemas.openxmlformats.org/drawingml/2006/table">
            <a:tbl>
              <a:tblPr/>
              <a:tblGrid>
                <a:gridCol w="993775"/>
                <a:gridCol w="3327400"/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*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ID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*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비밀번호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*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비밀번호 확인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*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닉네임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*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이름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*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주민등록번호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*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이메일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72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휴대폰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전화번호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우편번호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주소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상세주소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09" name="Rectangle 178"/>
          <p:cNvSpPr>
            <a:spLocks noChangeArrowheads="1"/>
          </p:cNvSpPr>
          <p:nvPr/>
        </p:nvSpPr>
        <p:spPr bwMode="auto">
          <a:xfrm>
            <a:off x="4964113" y="2303463"/>
            <a:ext cx="803275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en-US" altLang="ko-KR"/>
              <a:t>****</a:t>
            </a:r>
          </a:p>
        </p:txBody>
      </p:sp>
      <p:sp>
        <p:nvSpPr>
          <p:cNvPr id="6210" name="Text Box 179"/>
          <p:cNvSpPr txBox="1">
            <a:spLocks noChangeArrowheads="1"/>
          </p:cNvSpPr>
          <p:nvPr/>
        </p:nvSpPr>
        <p:spPr bwMode="auto">
          <a:xfrm>
            <a:off x="4975225" y="2428875"/>
            <a:ext cx="27178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/>
              <a:t>패스워드는 </a:t>
            </a:r>
            <a:r>
              <a:rPr lang="en-US" altLang="ko-KR" sz="800"/>
              <a:t>6</a:t>
            </a:r>
            <a:r>
              <a:rPr lang="ko-KR" altLang="en-US" sz="800"/>
              <a:t>문자 이상 </a:t>
            </a:r>
            <a:r>
              <a:rPr lang="en-US" altLang="ko-KR" sz="800"/>
              <a:t>16</a:t>
            </a:r>
            <a:r>
              <a:rPr lang="ko-KR" altLang="en-US" sz="800"/>
              <a:t>문자 이하로 기입하여 주십시오</a:t>
            </a:r>
            <a:r>
              <a:rPr lang="en-US" altLang="ko-KR" sz="800"/>
              <a:t>.</a:t>
            </a:r>
          </a:p>
          <a:p>
            <a:pPr eaLnBrk="1" hangingPunct="1"/>
            <a:r>
              <a:rPr lang="en-US" altLang="ko-KR" sz="800"/>
              <a:t>(</a:t>
            </a:r>
            <a:r>
              <a:rPr lang="ko-KR" altLang="en-US" sz="800"/>
              <a:t>숫자로만 이루어진 패스워드 사용 불가</a:t>
            </a:r>
            <a:r>
              <a:rPr lang="en-US" altLang="ko-KR" sz="800"/>
              <a:t>)</a:t>
            </a:r>
          </a:p>
        </p:txBody>
      </p:sp>
      <p:sp>
        <p:nvSpPr>
          <p:cNvPr id="6211" name="Rectangle 180"/>
          <p:cNvSpPr>
            <a:spLocks noChangeArrowheads="1"/>
          </p:cNvSpPr>
          <p:nvPr/>
        </p:nvSpPr>
        <p:spPr bwMode="auto">
          <a:xfrm>
            <a:off x="4975225" y="2879725"/>
            <a:ext cx="803275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en-US" altLang="ko-KR"/>
              <a:t>****</a:t>
            </a:r>
          </a:p>
        </p:txBody>
      </p:sp>
      <p:sp>
        <p:nvSpPr>
          <p:cNvPr id="6212" name="Text Box 181"/>
          <p:cNvSpPr txBox="1">
            <a:spLocks noChangeArrowheads="1"/>
          </p:cNvSpPr>
          <p:nvPr/>
        </p:nvSpPr>
        <p:spPr bwMode="auto">
          <a:xfrm>
            <a:off x="5867400" y="2854325"/>
            <a:ext cx="208756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/>
              <a:t>다시한번 입력하여 주십시요</a:t>
            </a:r>
            <a:r>
              <a:rPr lang="en-US" altLang="ko-KR" sz="800"/>
              <a:t>.</a:t>
            </a:r>
          </a:p>
        </p:txBody>
      </p:sp>
      <p:sp>
        <p:nvSpPr>
          <p:cNvPr id="6213" name="Text Box 183"/>
          <p:cNvSpPr txBox="1">
            <a:spLocks noChangeArrowheads="1"/>
          </p:cNvSpPr>
          <p:nvPr/>
        </p:nvSpPr>
        <p:spPr bwMode="auto">
          <a:xfrm>
            <a:off x="4903788" y="3309938"/>
            <a:ext cx="2087562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800"/>
          </a:p>
        </p:txBody>
      </p:sp>
      <p:sp>
        <p:nvSpPr>
          <p:cNvPr id="6214" name="Text Box 190"/>
          <p:cNvSpPr txBox="1">
            <a:spLocks noChangeArrowheads="1"/>
          </p:cNvSpPr>
          <p:nvPr/>
        </p:nvSpPr>
        <p:spPr bwMode="auto">
          <a:xfrm>
            <a:off x="5802313" y="3819525"/>
            <a:ext cx="128587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-</a:t>
            </a:r>
          </a:p>
        </p:txBody>
      </p:sp>
      <p:sp>
        <p:nvSpPr>
          <p:cNvPr id="6215" name="Rectangle 191"/>
          <p:cNvSpPr>
            <a:spLocks noChangeArrowheads="1"/>
          </p:cNvSpPr>
          <p:nvPr/>
        </p:nvSpPr>
        <p:spPr bwMode="auto">
          <a:xfrm>
            <a:off x="4975225" y="4176713"/>
            <a:ext cx="803275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en-US" altLang="ko-KR" sz="800"/>
              <a:t>SSS@ND.COM</a:t>
            </a:r>
          </a:p>
        </p:txBody>
      </p:sp>
      <p:sp>
        <p:nvSpPr>
          <p:cNvPr id="6216" name="Text Box 192"/>
          <p:cNvSpPr txBox="1">
            <a:spLocks noChangeArrowheads="1"/>
          </p:cNvSpPr>
          <p:nvPr/>
        </p:nvSpPr>
        <p:spPr bwMode="auto">
          <a:xfrm>
            <a:off x="6126163" y="4102100"/>
            <a:ext cx="5111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>
                <a:latin typeface="MS PGothic" pitchFamily="34" charset="-128"/>
              </a:rPr>
              <a:t>메일 수신</a:t>
            </a:r>
          </a:p>
        </p:txBody>
      </p:sp>
      <p:sp>
        <p:nvSpPr>
          <p:cNvPr id="6217" name="Rectangle 193"/>
          <p:cNvSpPr>
            <a:spLocks noChangeArrowheads="1"/>
          </p:cNvSpPr>
          <p:nvPr/>
        </p:nvSpPr>
        <p:spPr bwMode="auto">
          <a:xfrm>
            <a:off x="5910263" y="4171950"/>
            <a:ext cx="155575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en-US" altLang="ko-KR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6218" name="Rectangle 194"/>
          <p:cNvSpPr>
            <a:spLocks noChangeArrowheads="1"/>
          </p:cNvSpPr>
          <p:nvPr/>
        </p:nvSpPr>
        <p:spPr bwMode="auto">
          <a:xfrm>
            <a:off x="4860925" y="4581525"/>
            <a:ext cx="287338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6219" name="Rectangle 195"/>
          <p:cNvSpPr>
            <a:spLocks noChangeArrowheads="1"/>
          </p:cNvSpPr>
          <p:nvPr/>
        </p:nvSpPr>
        <p:spPr bwMode="auto">
          <a:xfrm>
            <a:off x="5365750" y="4581525"/>
            <a:ext cx="287338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en-US" altLang="ko-KR"/>
              <a:t>000</a:t>
            </a:r>
          </a:p>
        </p:txBody>
      </p:sp>
      <p:sp>
        <p:nvSpPr>
          <p:cNvPr id="6220" name="Rectangle 196"/>
          <p:cNvSpPr>
            <a:spLocks noChangeArrowheads="1"/>
          </p:cNvSpPr>
          <p:nvPr/>
        </p:nvSpPr>
        <p:spPr bwMode="auto">
          <a:xfrm>
            <a:off x="5795963" y="4581525"/>
            <a:ext cx="287337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en-US" altLang="ko-KR"/>
              <a:t>000</a:t>
            </a:r>
          </a:p>
        </p:txBody>
      </p:sp>
      <p:sp>
        <p:nvSpPr>
          <p:cNvPr id="6221" name="Text Box 197"/>
          <p:cNvSpPr txBox="1">
            <a:spLocks noChangeArrowheads="1"/>
          </p:cNvSpPr>
          <p:nvPr/>
        </p:nvSpPr>
        <p:spPr bwMode="auto">
          <a:xfrm>
            <a:off x="5221288" y="4525963"/>
            <a:ext cx="128587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-</a:t>
            </a:r>
          </a:p>
        </p:txBody>
      </p:sp>
      <p:sp>
        <p:nvSpPr>
          <p:cNvPr id="6222" name="Text Box 198"/>
          <p:cNvSpPr txBox="1">
            <a:spLocks noChangeArrowheads="1"/>
          </p:cNvSpPr>
          <p:nvPr/>
        </p:nvSpPr>
        <p:spPr bwMode="auto">
          <a:xfrm>
            <a:off x="5667375" y="4525963"/>
            <a:ext cx="128588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-</a:t>
            </a:r>
          </a:p>
        </p:txBody>
      </p:sp>
      <p:sp>
        <p:nvSpPr>
          <p:cNvPr id="6223" name="Rectangle 199"/>
          <p:cNvSpPr>
            <a:spLocks noChangeArrowheads="1"/>
          </p:cNvSpPr>
          <p:nvPr/>
        </p:nvSpPr>
        <p:spPr bwMode="auto">
          <a:xfrm>
            <a:off x="4954588" y="5211763"/>
            <a:ext cx="287337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en-US" altLang="ko-KR"/>
              <a:t>111</a:t>
            </a:r>
          </a:p>
        </p:txBody>
      </p:sp>
      <p:sp>
        <p:nvSpPr>
          <p:cNvPr id="6224" name="Rectangle 200"/>
          <p:cNvSpPr>
            <a:spLocks noChangeArrowheads="1"/>
          </p:cNvSpPr>
          <p:nvPr/>
        </p:nvSpPr>
        <p:spPr bwMode="auto">
          <a:xfrm>
            <a:off x="5459413" y="5211763"/>
            <a:ext cx="287337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en-US" altLang="ko-KR"/>
              <a:t>111</a:t>
            </a:r>
          </a:p>
        </p:txBody>
      </p:sp>
      <p:sp>
        <p:nvSpPr>
          <p:cNvPr id="6225" name="Text Box 201"/>
          <p:cNvSpPr txBox="1">
            <a:spLocks noChangeArrowheads="1"/>
          </p:cNvSpPr>
          <p:nvPr/>
        </p:nvSpPr>
        <p:spPr bwMode="auto">
          <a:xfrm>
            <a:off x="5314950" y="5156200"/>
            <a:ext cx="128588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-</a:t>
            </a:r>
          </a:p>
        </p:txBody>
      </p:sp>
      <p:sp>
        <p:nvSpPr>
          <p:cNvPr id="6226" name="Rectangle 202"/>
          <p:cNvSpPr>
            <a:spLocks noChangeArrowheads="1"/>
          </p:cNvSpPr>
          <p:nvPr/>
        </p:nvSpPr>
        <p:spPr bwMode="auto">
          <a:xfrm>
            <a:off x="5889625" y="5156200"/>
            <a:ext cx="411163" cy="215900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 sz="800"/>
              <a:t>주소확인</a:t>
            </a:r>
          </a:p>
        </p:txBody>
      </p:sp>
      <p:sp>
        <p:nvSpPr>
          <p:cNvPr id="6227" name="Rectangle 203"/>
          <p:cNvSpPr>
            <a:spLocks noChangeArrowheads="1"/>
          </p:cNvSpPr>
          <p:nvPr/>
        </p:nvSpPr>
        <p:spPr bwMode="auto">
          <a:xfrm>
            <a:off x="4975225" y="5516563"/>
            <a:ext cx="2735263" cy="144462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/>
              <a:t>서울 강남구 </a:t>
            </a:r>
          </a:p>
        </p:txBody>
      </p:sp>
      <p:sp>
        <p:nvSpPr>
          <p:cNvPr id="6228" name="Rectangle 204"/>
          <p:cNvSpPr>
            <a:spLocks noChangeArrowheads="1"/>
          </p:cNvSpPr>
          <p:nvPr/>
        </p:nvSpPr>
        <p:spPr bwMode="auto">
          <a:xfrm>
            <a:off x="4975225" y="5805488"/>
            <a:ext cx="2735263" cy="144462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en-US" altLang="ko-KR"/>
              <a:t>1</a:t>
            </a:r>
            <a:r>
              <a:rPr lang="ko-KR" altLang="en-US"/>
              <a:t>번지</a:t>
            </a:r>
          </a:p>
        </p:txBody>
      </p:sp>
      <p:sp>
        <p:nvSpPr>
          <p:cNvPr id="6229" name="AutoShape 205"/>
          <p:cNvSpPr>
            <a:spLocks noChangeArrowheads="1"/>
          </p:cNvSpPr>
          <p:nvPr/>
        </p:nvSpPr>
        <p:spPr bwMode="auto">
          <a:xfrm>
            <a:off x="5033963" y="4629150"/>
            <a:ext cx="71437" cy="73025"/>
          </a:xfrm>
          <a:prstGeom prst="flowChartMerge">
            <a:avLst/>
          </a:prstGeom>
          <a:solidFill>
            <a:srgbClr val="808080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6230" name="Rectangle 206"/>
          <p:cNvSpPr>
            <a:spLocks noChangeArrowheads="1"/>
          </p:cNvSpPr>
          <p:nvPr/>
        </p:nvSpPr>
        <p:spPr bwMode="auto">
          <a:xfrm>
            <a:off x="4860925" y="4797425"/>
            <a:ext cx="287338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6231" name="Rectangle 207"/>
          <p:cNvSpPr>
            <a:spLocks noChangeArrowheads="1"/>
          </p:cNvSpPr>
          <p:nvPr/>
        </p:nvSpPr>
        <p:spPr bwMode="auto">
          <a:xfrm>
            <a:off x="5365750" y="4797425"/>
            <a:ext cx="287338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en-US" altLang="ko-KR"/>
              <a:t>000</a:t>
            </a:r>
          </a:p>
        </p:txBody>
      </p:sp>
      <p:sp>
        <p:nvSpPr>
          <p:cNvPr id="6232" name="Rectangle 208"/>
          <p:cNvSpPr>
            <a:spLocks noChangeArrowheads="1"/>
          </p:cNvSpPr>
          <p:nvPr/>
        </p:nvSpPr>
        <p:spPr bwMode="auto">
          <a:xfrm>
            <a:off x="5795963" y="4797425"/>
            <a:ext cx="287337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en-US" altLang="ko-KR"/>
              <a:t>000</a:t>
            </a:r>
          </a:p>
        </p:txBody>
      </p:sp>
      <p:sp>
        <p:nvSpPr>
          <p:cNvPr id="6233" name="Text Box 209"/>
          <p:cNvSpPr txBox="1">
            <a:spLocks noChangeArrowheads="1"/>
          </p:cNvSpPr>
          <p:nvPr/>
        </p:nvSpPr>
        <p:spPr bwMode="auto">
          <a:xfrm>
            <a:off x="5221288" y="4741863"/>
            <a:ext cx="128587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-</a:t>
            </a:r>
          </a:p>
        </p:txBody>
      </p:sp>
      <p:sp>
        <p:nvSpPr>
          <p:cNvPr id="6234" name="Text Box 210"/>
          <p:cNvSpPr txBox="1">
            <a:spLocks noChangeArrowheads="1"/>
          </p:cNvSpPr>
          <p:nvPr/>
        </p:nvSpPr>
        <p:spPr bwMode="auto">
          <a:xfrm>
            <a:off x="5667375" y="4741863"/>
            <a:ext cx="128588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-</a:t>
            </a:r>
          </a:p>
        </p:txBody>
      </p:sp>
      <p:sp>
        <p:nvSpPr>
          <p:cNvPr id="6235" name="AutoShape 211"/>
          <p:cNvSpPr>
            <a:spLocks noChangeArrowheads="1"/>
          </p:cNvSpPr>
          <p:nvPr/>
        </p:nvSpPr>
        <p:spPr bwMode="auto">
          <a:xfrm>
            <a:off x="5033963" y="4845050"/>
            <a:ext cx="71437" cy="73025"/>
          </a:xfrm>
          <a:prstGeom prst="flowChartMerge">
            <a:avLst/>
          </a:prstGeom>
          <a:solidFill>
            <a:srgbClr val="808080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6236" name="Text Box 212"/>
          <p:cNvSpPr txBox="1">
            <a:spLocks noChangeArrowheads="1"/>
          </p:cNvSpPr>
          <p:nvPr/>
        </p:nvSpPr>
        <p:spPr bwMode="auto">
          <a:xfrm>
            <a:off x="6264275" y="4659313"/>
            <a:ext cx="73025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237" name="Text Box 213"/>
          <p:cNvSpPr txBox="1">
            <a:spLocks noChangeArrowheads="1"/>
          </p:cNvSpPr>
          <p:nvPr/>
        </p:nvSpPr>
        <p:spPr bwMode="auto">
          <a:xfrm>
            <a:off x="4067175" y="4364038"/>
            <a:ext cx="37433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>
                <a:solidFill>
                  <a:srgbClr val="CC3300"/>
                </a:solidFill>
              </a:rPr>
              <a:t>* </a:t>
            </a:r>
            <a:r>
              <a:rPr lang="ko-KR" altLang="en-US" sz="800">
                <a:solidFill>
                  <a:srgbClr val="CC3300"/>
                </a:solidFill>
              </a:rPr>
              <a:t>연락처 </a:t>
            </a:r>
            <a:r>
              <a:rPr lang="en-US" altLang="ko-KR" sz="800">
                <a:solidFill>
                  <a:srgbClr val="CC3300"/>
                </a:solidFill>
              </a:rPr>
              <a:t>(</a:t>
            </a:r>
            <a:r>
              <a:rPr lang="ko-KR" altLang="en-US" sz="800">
                <a:solidFill>
                  <a:srgbClr val="CC3300"/>
                </a:solidFill>
              </a:rPr>
              <a:t>휴대폰 또는 전화번호 둘중에 하나는 반드시 입력하여 주십시요</a:t>
            </a:r>
            <a:r>
              <a:rPr lang="en-US" altLang="ko-KR" sz="800">
                <a:solidFill>
                  <a:srgbClr val="CC3300"/>
                </a:solidFill>
              </a:rPr>
              <a:t>.)</a:t>
            </a:r>
          </a:p>
        </p:txBody>
      </p:sp>
      <p:sp>
        <p:nvSpPr>
          <p:cNvPr id="6238" name="Text Box 214"/>
          <p:cNvSpPr txBox="1">
            <a:spLocks noChangeArrowheads="1"/>
          </p:cNvSpPr>
          <p:nvPr/>
        </p:nvSpPr>
        <p:spPr bwMode="auto">
          <a:xfrm>
            <a:off x="5016500" y="3214688"/>
            <a:ext cx="2730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 b="1"/>
              <a:t>키티</a:t>
            </a:r>
          </a:p>
        </p:txBody>
      </p:sp>
      <p:sp>
        <p:nvSpPr>
          <p:cNvPr id="6239" name="Text Box 215"/>
          <p:cNvSpPr txBox="1">
            <a:spLocks noChangeArrowheads="1"/>
          </p:cNvSpPr>
          <p:nvPr/>
        </p:nvSpPr>
        <p:spPr bwMode="auto">
          <a:xfrm>
            <a:off x="4932363" y="1846263"/>
            <a:ext cx="3778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b="1"/>
              <a:t>JASSS</a:t>
            </a:r>
          </a:p>
        </p:txBody>
      </p:sp>
      <p:sp>
        <p:nvSpPr>
          <p:cNvPr id="6240" name="Text Box 217"/>
          <p:cNvSpPr txBox="1">
            <a:spLocks noChangeArrowheads="1"/>
          </p:cNvSpPr>
          <p:nvPr/>
        </p:nvSpPr>
        <p:spPr bwMode="auto">
          <a:xfrm>
            <a:off x="4991100" y="3575050"/>
            <a:ext cx="37306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 b="1"/>
              <a:t>윤나나</a:t>
            </a:r>
          </a:p>
        </p:txBody>
      </p:sp>
      <p:sp>
        <p:nvSpPr>
          <p:cNvPr id="6241" name="Text Box 218"/>
          <p:cNvSpPr txBox="1">
            <a:spLocks noChangeArrowheads="1"/>
          </p:cNvSpPr>
          <p:nvPr/>
        </p:nvSpPr>
        <p:spPr bwMode="auto">
          <a:xfrm>
            <a:off x="4967288" y="3860800"/>
            <a:ext cx="41592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b="1"/>
              <a:t>123455</a:t>
            </a:r>
          </a:p>
        </p:txBody>
      </p:sp>
      <p:sp>
        <p:nvSpPr>
          <p:cNvPr id="6242" name="Text Box 219"/>
          <p:cNvSpPr txBox="1">
            <a:spLocks noChangeArrowheads="1"/>
          </p:cNvSpPr>
          <p:nvPr/>
        </p:nvSpPr>
        <p:spPr bwMode="auto">
          <a:xfrm>
            <a:off x="5940425" y="3862388"/>
            <a:ext cx="4730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b="1"/>
              <a:t>2222222</a:t>
            </a:r>
          </a:p>
        </p:txBody>
      </p:sp>
      <p:sp>
        <p:nvSpPr>
          <p:cNvPr id="6243" name="Rectangle 220"/>
          <p:cNvSpPr>
            <a:spLocks noChangeArrowheads="1"/>
          </p:cNvSpPr>
          <p:nvPr/>
        </p:nvSpPr>
        <p:spPr bwMode="auto">
          <a:xfrm>
            <a:off x="179388" y="2133600"/>
            <a:ext cx="2160587" cy="97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r>
              <a:rPr lang="ko-KR" altLang="en-US" sz="900"/>
              <a:t>아이디</a:t>
            </a:r>
            <a:r>
              <a:rPr lang="en-US" altLang="ko-KR" sz="900"/>
              <a:t>, </a:t>
            </a:r>
            <a:r>
              <a:rPr lang="ko-KR" altLang="en-US" sz="900"/>
              <a:t>닉네임</a:t>
            </a:r>
            <a:r>
              <a:rPr lang="en-US" altLang="ko-KR" sz="900"/>
              <a:t>, </a:t>
            </a:r>
            <a:r>
              <a:rPr lang="ko-KR" altLang="en-US" sz="900"/>
              <a:t>이름</a:t>
            </a:r>
            <a:r>
              <a:rPr lang="en-US" altLang="ko-KR" sz="900"/>
              <a:t>, </a:t>
            </a:r>
            <a:r>
              <a:rPr lang="ko-KR" altLang="en-US" sz="900"/>
              <a:t>주민등록번호 </a:t>
            </a:r>
            <a:br>
              <a:rPr lang="ko-KR" altLang="en-US" sz="900"/>
            </a:br>
            <a:r>
              <a:rPr lang="ko-KR" altLang="en-US" sz="900"/>
              <a:t>비활성화</a:t>
            </a:r>
            <a:r>
              <a:rPr lang="en-US" altLang="ko-KR" sz="900"/>
              <a:t>(</a:t>
            </a:r>
            <a:r>
              <a:rPr lang="ko-KR" altLang="en-US" sz="900"/>
              <a:t>수정불가</a:t>
            </a:r>
            <a:r>
              <a:rPr lang="en-US" altLang="ko-KR" sz="900"/>
              <a:t>)</a:t>
            </a:r>
            <a:br>
              <a:rPr lang="en-US" altLang="ko-KR" sz="900"/>
            </a:br>
            <a:endParaRPr lang="en-US" altLang="ko-KR" sz="900"/>
          </a:p>
          <a:p>
            <a:r>
              <a:rPr lang="ko-KR" altLang="en-US" sz="900"/>
              <a:t>비밀번호</a:t>
            </a:r>
            <a:r>
              <a:rPr lang="en-US" altLang="ko-KR" sz="900"/>
              <a:t>, </a:t>
            </a:r>
            <a:r>
              <a:rPr lang="ko-KR" altLang="en-US" sz="900"/>
              <a:t>이메일</a:t>
            </a:r>
            <a:r>
              <a:rPr lang="en-US" altLang="ko-KR" sz="900"/>
              <a:t>, </a:t>
            </a:r>
            <a:r>
              <a:rPr lang="ko-KR" altLang="en-US" sz="900"/>
              <a:t>휴대폰</a:t>
            </a:r>
            <a:r>
              <a:rPr lang="en-US" altLang="ko-KR" sz="900"/>
              <a:t>, </a:t>
            </a:r>
            <a:r>
              <a:rPr lang="ko-KR" altLang="en-US" sz="900"/>
              <a:t>전화번호</a:t>
            </a:r>
            <a:r>
              <a:rPr lang="en-US" altLang="ko-KR" sz="900"/>
              <a:t>, </a:t>
            </a:r>
            <a:r>
              <a:rPr lang="ko-KR" altLang="en-US" sz="900"/>
              <a:t>우편번호</a:t>
            </a:r>
            <a:r>
              <a:rPr lang="en-US" altLang="ko-KR" sz="900"/>
              <a:t>, </a:t>
            </a:r>
            <a:r>
              <a:rPr lang="ko-KR" altLang="en-US" sz="900"/>
              <a:t>주소</a:t>
            </a:r>
            <a:r>
              <a:rPr lang="en-US" altLang="ko-KR" sz="900"/>
              <a:t>,</a:t>
            </a:r>
            <a:br>
              <a:rPr lang="en-US" altLang="ko-KR" sz="900"/>
            </a:br>
            <a:r>
              <a:rPr lang="ko-KR" altLang="en-US" sz="900"/>
              <a:t>상세주소 </a:t>
            </a:r>
            <a:r>
              <a:rPr lang="en-US" altLang="ko-KR" sz="900"/>
              <a:t>(</a:t>
            </a:r>
            <a:r>
              <a:rPr lang="ko-KR" altLang="en-US" sz="900"/>
              <a:t>수정가능</a:t>
            </a:r>
            <a:r>
              <a:rPr lang="en-US" altLang="ko-KR" sz="900"/>
              <a:t>)</a:t>
            </a:r>
          </a:p>
        </p:txBody>
      </p:sp>
      <p:sp>
        <p:nvSpPr>
          <p:cNvPr id="6244" name="Text Box 221"/>
          <p:cNvSpPr txBox="1">
            <a:spLocks noChangeArrowheads="1"/>
          </p:cNvSpPr>
          <p:nvPr/>
        </p:nvSpPr>
        <p:spPr bwMode="auto">
          <a:xfrm>
            <a:off x="323850" y="3429000"/>
            <a:ext cx="116363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b="1"/>
              <a:t>수정하기 버튼 클릭시</a:t>
            </a:r>
          </a:p>
        </p:txBody>
      </p:sp>
    </p:spTree>
    <p:extLst>
      <p:ext uri="{BB962C8B-B14F-4D97-AF65-F5344CB8AC3E}">
        <p14:creationId xmlns:p14="http://schemas.microsoft.com/office/powerpoint/2010/main" val="187686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/>
              <a:t>/ </a:t>
            </a:r>
            <a:r>
              <a:rPr lang="ko-KR" altLang="en-US" sz="900"/>
              <a:t>클로즈베타신청</a:t>
            </a:r>
          </a:p>
        </p:txBody>
      </p:sp>
      <p:sp>
        <p:nvSpPr>
          <p:cNvPr id="2051" name="Rectangle 101"/>
          <p:cNvSpPr>
            <a:spLocks noChangeArrowheads="1"/>
          </p:cNvSpPr>
          <p:nvPr/>
        </p:nvSpPr>
        <p:spPr bwMode="auto">
          <a:xfrm>
            <a:off x="2484438" y="908050"/>
            <a:ext cx="1079500" cy="360363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 sz="800"/>
              <a:t>클로즈베타 테스터</a:t>
            </a:r>
            <a:br>
              <a:rPr lang="ko-KR" altLang="en-US" sz="800"/>
            </a:br>
            <a:r>
              <a:rPr lang="ko-KR" altLang="en-US" sz="800"/>
              <a:t>모집 </a:t>
            </a:r>
            <a:r>
              <a:rPr lang="en-US" altLang="ko-KR" sz="800"/>
              <a:t>(</a:t>
            </a:r>
            <a:r>
              <a:rPr lang="ko-KR" altLang="en-US" sz="800"/>
              <a:t>회원가입</a:t>
            </a:r>
            <a:r>
              <a:rPr lang="en-US" altLang="ko-KR" sz="800"/>
              <a:t>)</a:t>
            </a:r>
          </a:p>
        </p:txBody>
      </p:sp>
      <p:sp>
        <p:nvSpPr>
          <p:cNvPr id="2052" name="Text Box 102" descr="양방향 사선"/>
          <p:cNvSpPr txBox="1">
            <a:spLocks noChangeArrowheads="1"/>
          </p:cNvSpPr>
          <p:nvPr/>
        </p:nvSpPr>
        <p:spPr bwMode="auto">
          <a:xfrm>
            <a:off x="3563938" y="476250"/>
            <a:ext cx="2743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1000" b="1"/>
              <a:t>클로즈베타 테스터 모집 </a:t>
            </a:r>
            <a:r>
              <a:rPr lang="en-US" altLang="ko-KR" sz="1000" b="1"/>
              <a:t>(</a:t>
            </a:r>
            <a:r>
              <a:rPr lang="ko-KR" altLang="en-US" sz="1000" b="1"/>
              <a:t>회원가입</a:t>
            </a:r>
            <a:r>
              <a:rPr lang="en-US" altLang="ko-KR" sz="1000" b="1"/>
              <a:t>) </a:t>
            </a:r>
            <a:r>
              <a:rPr lang="ko-KR" altLang="en-US" sz="1000" b="1"/>
              <a:t>신청 안내</a:t>
            </a:r>
          </a:p>
        </p:txBody>
      </p:sp>
      <p:sp>
        <p:nvSpPr>
          <p:cNvPr id="2053" name="Text Box 103" descr="양방향 사선"/>
          <p:cNvSpPr txBox="1">
            <a:spLocks noChangeArrowheads="1"/>
          </p:cNvSpPr>
          <p:nvPr/>
        </p:nvSpPr>
        <p:spPr bwMode="auto">
          <a:xfrm>
            <a:off x="3581400" y="781050"/>
            <a:ext cx="39195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900"/>
              <a:t>16Pounds</a:t>
            </a:r>
            <a:r>
              <a:rPr lang="ko-KR" altLang="en-US" sz="900"/>
              <a:t>에 오신것을 환영합니다</a:t>
            </a:r>
            <a:r>
              <a:rPr lang="en-US" altLang="ko-KR" sz="90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sz="900"/>
              <a:t>클로즈베타 테스터가 되시면 </a:t>
            </a:r>
            <a:r>
              <a:rPr lang="en-US" altLang="ko-KR" sz="900"/>
              <a:t>16Pounds </a:t>
            </a:r>
            <a:r>
              <a:rPr lang="ko-KR" altLang="en-US" sz="900"/>
              <a:t>게임을 먼저 즐기실 수 있습니다</a:t>
            </a:r>
            <a:r>
              <a:rPr lang="en-US" altLang="ko-KR" sz="900"/>
              <a:t>.</a:t>
            </a:r>
          </a:p>
        </p:txBody>
      </p:sp>
      <p:sp>
        <p:nvSpPr>
          <p:cNvPr id="2054" name="Text Box 104" descr="양방향 사선"/>
          <p:cNvSpPr txBox="1">
            <a:spLocks noChangeArrowheads="1"/>
          </p:cNvSpPr>
          <p:nvPr/>
        </p:nvSpPr>
        <p:spPr bwMode="auto">
          <a:xfrm>
            <a:off x="6516688" y="1196975"/>
            <a:ext cx="237331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ko-KR" sz="900">
                <a:solidFill>
                  <a:srgbClr val="339966"/>
                </a:solidFill>
              </a:rPr>
              <a:t>Home &gt; </a:t>
            </a:r>
            <a:r>
              <a:rPr lang="ko-KR" altLang="en-US" sz="900">
                <a:solidFill>
                  <a:srgbClr val="339966"/>
                </a:solidFill>
              </a:rPr>
              <a:t>클로즈베타테스터 모집</a:t>
            </a:r>
            <a:r>
              <a:rPr lang="en-US" altLang="ko-KR" sz="900">
                <a:solidFill>
                  <a:srgbClr val="339966"/>
                </a:solidFill>
              </a:rPr>
              <a:t>(</a:t>
            </a:r>
            <a:r>
              <a:rPr lang="ko-KR" altLang="en-US" sz="900">
                <a:solidFill>
                  <a:srgbClr val="339966"/>
                </a:solidFill>
              </a:rPr>
              <a:t>회원가입</a:t>
            </a:r>
            <a:r>
              <a:rPr lang="en-US" altLang="ko-KR" sz="900">
                <a:solidFill>
                  <a:srgbClr val="339966"/>
                </a:solidFill>
              </a:rPr>
              <a:t>)</a:t>
            </a:r>
          </a:p>
        </p:txBody>
      </p:sp>
      <p:sp>
        <p:nvSpPr>
          <p:cNvPr id="2055" name="Rectangle 106"/>
          <p:cNvSpPr>
            <a:spLocks noChangeArrowheads="1"/>
          </p:cNvSpPr>
          <p:nvPr/>
        </p:nvSpPr>
        <p:spPr bwMode="auto">
          <a:xfrm>
            <a:off x="3635375" y="765175"/>
            <a:ext cx="4967288" cy="4318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2056" name="Text Box 107"/>
          <p:cNvSpPr txBox="1">
            <a:spLocks noChangeArrowheads="1"/>
          </p:cNvSpPr>
          <p:nvPr/>
        </p:nvSpPr>
        <p:spPr bwMode="auto">
          <a:xfrm>
            <a:off x="3708400" y="1341438"/>
            <a:ext cx="5113338" cy="452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defTabSz="8382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382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382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382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382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900"/>
              <a:t>안녕하세요</a:t>
            </a:r>
            <a:r>
              <a:rPr lang="en-US" altLang="ko-KR" sz="90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 sz="900"/>
          </a:p>
          <a:p>
            <a:pPr eaLnBrk="1" hangingPunct="1">
              <a:spcBef>
                <a:spcPct val="0"/>
              </a:spcBef>
            </a:pPr>
            <a:r>
              <a:rPr lang="en-US" altLang="ko-KR" sz="900"/>
              <a:t>16Pounds</a:t>
            </a:r>
            <a:r>
              <a:rPr lang="ko-KR" altLang="en-US" sz="900"/>
              <a:t>의 클로즈 베타 테스트가 </a:t>
            </a:r>
            <a:r>
              <a:rPr lang="en-US" altLang="ko-KR" sz="900">
                <a:solidFill>
                  <a:srgbClr val="CC3300"/>
                </a:solidFill>
              </a:rPr>
              <a:t>2006</a:t>
            </a:r>
            <a:r>
              <a:rPr lang="ko-KR" altLang="en-US" sz="900">
                <a:solidFill>
                  <a:srgbClr val="CC3300"/>
                </a:solidFill>
              </a:rPr>
              <a:t>년 </a:t>
            </a:r>
            <a:r>
              <a:rPr lang="en-US" altLang="ko-KR" sz="900">
                <a:solidFill>
                  <a:srgbClr val="CC3300"/>
                </a:solidFill>
              </a:rPr>
              <a:t>0</a:t>
            </a:r>
            <a:r>
              <a:rPr lang="ko-KR" altLang="en-US" sz="900">
                <a:solidFill>
                  <a:srgbClr val="CC3300"/>
                </a:solidFill>
              </a:rPr>
              <a:t>월 </a:t>
            </a:r>
            <a:r>
              <a:rPr lang="en-US" altLang="ko-KR" sz="900">
                <a:solidFill>
                  <a:srgbClr val="CC3300"/>
                </a:solidFill>
              </a:rPr>
              <a:t>00</a:t>
            </a:r>
            <a:r>
              <a:rPr lang="ko-KR" altLang="en-US" sz="900"/>
              <a:t>일부터 진행됩니다</a:t>
            </a:r>
            <a:r>
              <a:rPr lang="en-US" altLang="ko-KR" sz="90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 sz="900"/>
          </a:p>
          <a:p>
            <a:pPr eaLnBrk="1" hangingPunct="1">
              <a:spcBef>
                <a:spcPct val="0"/>
              </a:spcBef>
            </a:pPr>
            <a:r>
              <a:rPr lang="en-US" altLang="ko-KR" sz="900"/>
              <a:t>■ </a:t>
            </a:r>
            <a:r>
              <a:rPr lang="ko-KR" altLang="en-US" sz="900"/>
              <a:t>모집 기간 </a:t>
            </a:r>
            <a:r>
              <a:rPr lang="en-US" altLang="ko-KR" sz="900"/>
              <a:t>: </a:t>
            </a:r>
            <a:r>
              <a:rPr lang="en-US" altLang="ko-KR" sz="900">
                <a:solidFill>
                  <a:srgbClr val="CC3300"/>
                </a:solidFill>
              </a:rPr>
              <a:t>2006</a:t>
            </a:r>
            <a:r>
              <a:rPr lang="ko-KR" altLang="en-US" sz="900">
                <a:solidFill>
                  <a:srgbClr val="CC3300"/>
                </a:solidFill>
              </a:rPr>
              <a:t>년 </a:t>
            </a:r>
            <a:r>
              <a:rPr lang="en-US" altLang="ko-KR" sz="900">
                <a:solidFill>
                  <a:srgbClr val="CC3300"/>
                </a:solidFill>
              </a:rPr>
              <a:t>0</a:t>
            </a:r>
            <a:r>
              <a:rPr lang="ko-KR" altLang="en-US" sz="900">
                <a:solidFill>
                  <a:srgbClr val="CC3300"/>
                </a:solidFill>
              </a:rPr>
              <a:t>월 </a:t>
            </a:r>
            <a:r>
              <a:rPr lang="en-US" altLang="ko-KR" sz="900">
                <a:solidFill>
                  <a:srgbClr val="CC3300"/>
                </a:solidFill>
              </a:rPr>
              <a:t>00</a:t>
            </a:r>
            <a:r>
              <a:rPr lang="ko-KR" altLang="en-US" sz="900">
                <a:solidFill>
                  <a:srgbClr val="CC3300"/>
                </a:solidFill>
              </a:rPr>
              <a:t>일 </a:t>
            </a:r>
            <a:r>
              <a:rPr lang="en-US" altLang="ko-KR" sz="900">
                <a:solidFill>
                  <a:srgbClr val="CC3300"/>
                </a:solidFill>
              </a:rPr>
              <a:t>~ 0</a:t>
            </a:r>
            <a:r>
              <a:rPr lang="ko-KR" altLang="en-US" sz="900">
                <a:solidFill>
                  <a:srgbClr val="CC3300"/>
                </a:solidFill>
              </a:rPr>
              <a:t>월 </a:t>
            </a:r>
            <a:r>
              <a:rPr lang="en-US" altLang="ko-KR" sz="900">
                <a:solidFill>
                  <a:srgbClr val="CC3300"/>
                </a:solidFill>
              </a:rPr>
              <a:t>00</a:t>
            </a:r>
            <a:r>
              <a:rPr lang="ko-KR" altLang="en-US" sz="900">
                <a:solidFill>
                  <a:srgbClr val="CC3300"/>
                </a:solidFill>
              </a:rPr>
              <a:t>일 </a:t>
            </a:r>
            <a:r>
              <a:rPr lang="en-US" altLang="ko-KR" sz="900">
                <a:solidFill>
                  <a:srgbClr val="CC3300"/>
                </a:solidFill>
              </a:rPr>
              <a:t>( 00</a:t>
            </a:r>
            <a:r>
              <a:rPr lang="ko-KR" altLang="en-US" sz="900">
                <a:solidFill>
                  <a:srgbClr val="CC3300"/>
                </a:solidFill>
              </a:rPr>
              <a:t>일간 </a:t>
            </a:r>
            <a:r>
              <a:rPr lang="en-US" altLang="ko-KR" sz="900">
                <a:solidFill>
                  <a:srgbClr val="CC33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</a:pPr>
            <a:endParaRPr lang="en-US" altLang="ko-KR" sz="900">
              <a:solidFill>
                <a:srgbClr val="CC33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 sz="900">
                <a:ea typeface="MS UI Gothic" pitchFamily="34" charset="-128"/>
              </a:rPr>
              <a:t>■ </a:t>
            </a:r>
            <a:r>
              <a:rPr lang="ko-KR" altLang="en-US" sz="900"/>
              <a:t>베타 테스트 일정</a:t>
            </a:r>
          </a:p>
          <a:p>
            <a:pPr eaLnBrk="1" hangingPunct="1">
              <a:spcBef>
                <a:spcPct val="0"/>
              </a:spcBef>
            </a:pPr>
            <a:endParaRPr lang="ko-KR" altLang="en-US" sz="900"/>
          </a:p>
          <a:p>
            <a:pPr eaLnBrk="1" hangingPunct="1">
              <a:spcBef>
                <a:spcPct val="0"/>
              </a:spcBef>
            </a:pPr>
            <a:r>
              <a:rPr lang="ko-KR" altLang="en-US" sz="900"/>
              <a:t>   </a:t>
            </a:r>
            <a:r>
              <a:rPr lang="en-US" altLang="ko-KR" sz="900"/>
              <a:t>- </a:t>
            </a:r>
            <a:r>
              <a:rPr lang="ko-KR" altLang="en-US" sz="900"/>
              <a:t>기간 </a:t>
            </a:r>
            <a:r>
              <a:rPr lang="en-US" altLang="ko-KR" sz="900"/>
              <a:t>: </a:t>
            </a:r>
            <a:r>
              <a:rPr lang="en-US" altLang="ko-KR" sz="900">
                <a:solidFill>
                  <a:srgbClr val="CC3300"/>
                </a:solidFill>
              </a:rPr>
              <a:t>2006</a:t>
            </a:r>
            <a:r>
              <a:rPr lang="ko-KR" altLang="en-US" sz="900">
                <a:solidFill>
                  <a:srgbClr val="CC3300"/>
                </a:solidFill>
              </a:rPr>
              <a:t>년 </a:t>
            </a:r>
            <a:r>
              <a:rPr lang="en-US" altLang="ko-KR" sz="900">
                <a:solidFill>
                  <a:srgbClr val="CC3300"/>
                </a:solidFill>
              </a:rPr>
              <a:t>0</a:t>
            </a:r>
            <a:r>
              <a:rPr lang="ko-KR" altLang="en-US" sz="900">
                <a:solidFill>
                  <a:srgbClr val="CC3300"/>
                </a:solidFill>
              </a:rPr>
              <a:t>월 </a:t>
            </a:r>
            <a:r>
              <a:rPr lang="en-US" altLang="ko-KR" sz="900">
                <a:solidFill>
                  <a:srgbClr val="CC3300"/>
                </a:solidFill>
              </a:rPr>
              <a:t>00</a:t>
            </a:r>
            <a:r>
              <a:rPr lang="ko-KR" altLang="en-US" sz="900">
                <a:solidFill>
                  <a:srgbClr val="CC3300"/>
                </a:solidFill>
              </a:rPr>
              <a:t>일 </a:t>
            </a:r>
            <a:r>
              <a:rPr lang="en-US" altLang="ko-KR" sz="900">
                <a:solidFill>
                  <a:srgbClr val="CC3300"/>
                </a:solidFill>
              </a:rPr>
              <a:t>~ 0</a:t>
            </a:r>
            <a:r>
              <a:rPr lang="ko-KR" altLang="en-US" sz="900">
                <a:solidFill>
                  <a:srgbClr val="CC3300"/>
                </a:solidFill>
              </a:rPr>
              <a:t>월 </a:t>
            </a:r>
            <a:r>
              <a:rPr lang="en-US" altLang="ko-KR" sz="900">
                <a:solidFill>
                  <a:srgbClr val="CC3300"/>
                </a:solidFill>
              </a:rPr>
              <a:t>00</a:t>
            </a:r>
            <a:r>
              <a:rPr lang="ko-KR" altLang="en-US" sz="900">
                <a:solidFill>
                  <a:srgbClr val="CC3300"/>
                </a:solidFill>
              </a:rPr>
              <a:t>일 </a:t>
            </a:r>
            <a:r>
              <a:rPr lang="en-US" altLang="ko-KR" sz="900">
                <a:solidFill>
                  <a:srgbClr val="CC3300"/>
                </a:solidFill>
              </a:rPr>
              <a:t>( 0</a:t>
            </a:r>
            <a:r>
              <a:rPr lang="ko-KR" altLang="en-US" sz="900">
                <a:solidFill>
                  <a:srgbClr val="CC3300"/>
                </a:solidFill>
              </a:rPr>
              <a:t>일간 </a:t>
            </a:r>
            <a:r>
              <a:rPr lang="en-US" altLang="ko-KR" sz="900">
                <a:solidFill>
                  <a:srgbClr val="CC33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sz="900"/>
              <a:t>   - </a:t>
            </a:r>
            <a:r>
              <a:rPr lang="ko-KR" altLang="en-US" sz="900"/>
              <a:t>시간 </a:t>
            </a:r>
            <a:r>
              <a:rPr lang="en-US" altLang="ko-KR" sz="900"/>
              <a:t>: </a:t>
            </a:r>
            <a:r>
              <a:rPr lang="ko-KR" altLang="en-US" sz="900">
                <a:solidFill>
                  <a:srgbClr val="CC3300"/>
                </a:solidFill>
              </a:rPr>
              <a:t>오전 </a:t>
            </a:r>
            <a:r>
              <a:rPr lang="en-US" altLang="ko-KR" sz="900">
                <a:solidFill>
                  <a:srgbClr val="CC3300"/>
                </a:solidFill>
              </a:rPr>
              <a:t>0</a:t>
            </a:r>
            <a:r>
              <a:rPr lang="ko-KR" altLang="en-US" sz="900">
                <a:solidFill>
                  <a:srgbClr val="CC3300"/>
                </a:solidFill>
              </a:rPr>
              <a:t>시 </a:t>
            </a:r>
            <a:r>
              <a:rPr lang="en-US" altLang="ko-KR" sz="900">
                <a:solidFill>
                  <a:srgbClr val="CC3300"/>
                </a:solidFill>
              </a:rPr>
              <a:t>~ </a:t>
            </a:r>
            <a:r>
              <a:rPr lang="ko-KR" altLang="en-US" sz="900">
                <a:solidFill>
                  <a:srgbClr val="CC3300"/>
                </a:solidFill>
              </a:rPr>
              <a:t>오전 </a:t>
            </a:r>
            <a:r>
              <a:rPr lang="en-US" altLang="ko-KR" sz="900">
                <a:solidFill>
                  <a:srgbClr val="CC3300"/>
                </a:solidFill>
              </a:rPr>
              <a:t>0</a:t>
            </a:r>
            <a:r>
              <a:rPr lang="ko-KR" altLang="en-US" sz="900">
                <a:solidFill>
                  <a:srgbClr val="CC3300"/>
                </a:solidFill>
              </a:rPr>
              <a:t>시 </a:t>
            </a:r>
            <a:r>
              <a:rPr lang="en-US" altLang="ko-KR" sz="900">
                <a:solidFill>
                  <a:srgbClr val="CC3300"/>
                </a:solidFill>
              </a:rPr>
              <a:t>( 00</a:t>
            </a:r>
            <a:r>
              <a:rPr lang="ko-KR" altLang="en-US" sz="900">
                <a:solidFill>
                  <a:srgbClr val="CC3300"/>
                </a:solidFill>
              </a:rPr>
              <a:t>시간 진행 </a:t>
            </a:r>
            <a:r>
              <a:rPr lang="en-US" altLang="ko-KR" sz="900">
                <a:solidFill>
                  <a:srgbClr val="CC33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</a:pPr>
            <a:endParaRPr lang="en-US" altLang="ko-KR" sz="900">
              <a:solidFill>
                <a:srgbClr val="CC33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 sz="900">
                <a:ea typeface="MS UI Gothic" pitchFamily="34" charset="-128"/>
              </a:rPr>
              <a:t>■ </a:t>
            </a:r>
            <a:r>
              <a:rPr lang="ko-KR" altLang="en-US" sz="900"/>
              <a:t>인원 </a:t>
            </a:r>
            <a:r>
              <a:rPr lang="en-US" altLang="ko-KR" sz="900"/>
              <a:t>: </a:t>
            </a:r>
            <a:r>
              <a:rPr lang="en-US" altLang="ko-KR" sz="900">
                <a:solidFill>
                  <a:srgbClr val="CC3300"/>
                </a:solidFill>
              </a:rPr>
              <a:t>000</a:t>
            </a:r>
            <a:r>
              <a:rPr lang="ko-KR" altLang="en-US" sz="900">
                <a:solidFill>
                  <a:srgbClr val="CC3300"/>
                </a:solidFill>
              </a:rPr>
              <a:t>명 </a:t>
            </a:r>
          </a:p>
          <a:p>
            <a:pPr eaLnBrk="1" hangingPunct="1"/>
            <a:r>
              <a:rPr lang="ko-KR" altLang="en-US" sz="900">
                <a:latin typeface="MS PGothic" pitchFamily="34" charset="-128"/>
              </a:rPr>
              <a:t>■ 클로즈 베타 테스트는 버그 수정등 다양한 테스트를 목적으로 서비스 되기 때문에 아래와 같은</a:t>
            </a:r>
          </a:p>
          <a:p>
            <a:pPr eaLnBrk="1" hangingPunct="1"/>
            <a:r>
              <a:rPr lang="ko-KR" altLang="en-US" sz="900">
                <a:latin typeface="MS PGothic" pitchFamily="34" charset="-128"/>
              </a:rPr>
              <a:t> 상황이 발생할 수 있습니다</a:t>
            </a:r>
            <a:r>
              <a:rPr lang="en-US" altLang="ko-KR" sz="900">
                <a:latin typeface="MS PGothic" pitchFamily="34" charset="-128"/>
              </a:rPr>
              <a:t>.</a:t>
            </a:r>
          </a:p>
          <a:p>
            <a:pPr eaLnBrk="1" hangingPunct="1"/>
            <a:endParaRPr lang="en-US" altLang="ko-KR" sz="900">
              <a:latin typeface="MS PGothic" pitchFamily="34" charset="-128"/>
            </a:endParaRPr>
          </a:p>
          <a:p>
            <a:pPr eaLnBrk="1" hangingPunct="1"/>
            <a:r>
              <a:rPr lang="en-US" altLang="ko-KR" sz="900">
                <a:latin typeface="MS PGothic" pitchFamily="34" charset="-128"/>
              </a:rPr>
              <a:t>    (1) </a:t>
            </a:r>
            <a:r>
              <a:rPr lang="ko-KR" altLang="en-US" sz="900">
                <a:latin typeface="MS PGothic" pitchFamily="34" charset="-128"/>
              </a:rPr>
              <a:t>아이템</a:t>
            </a:r>
            <a:r>
              <a:rPr lang="en-US" altLang="ko-KR" sz="900">
                <a:latin typeface="MS PGothic" pitchFamily="34" charset="-128"/>
              </a:rPr>
              <a:t>, </a:t>
            </a:r>
            <a:r>
              <a:rPr lang="ko-KR" altLang="en-US" sz="900">
                <a:latin typeface="MS PGothic" pitchFamily="34" charset="-128"/>
              </a:rPr>
              <a:t>경험치 등의 게임 내 적용된 수치가 변경될 수 있습니다</a:t>
            </a:r>
            <a:r>
              <a:rPr lang="en-US" altLang="ko-KR" sz="900">
                <a:latin typeface="MS PGothic" pitchFamily="34" charset="-128"/>
              </a:rPr>
              <a:t>.</a:t>
            </a:r>
          </a:p>
          <a:p>
            <a:pPr eaLnBrk="1" hangingPunct="1"/>
            <a:r>
              <a:rPr lang="en-US" altLang="ko-KR" sz="900">
                <a:latin typeface="MS PGothic" pitchFamily="34" charset="-128"/>
              </a:rPr>
              <a:t>    (2) </a:t>
            </a:r>
            <a:r>
              <a:rPr lang="ko-KR" altLang="en-US" sz="900">
                <a:latin typeface="MS PGothic" pitchFamily="34" charset="-128"/>
              </a:rPr>
              <a:t>서버 안정화와 패치 및 업데이트를 위하여 서버 점검이 있을 수 있습니다</a:t>
            </a:r>
            <a:r>
              <a:rPr lang="en-US" altLang="ko-KR" sz="900">
                <a:latin typeface="MS PGothic" pitchFamily="34" charset="-128"/>
              </a:rPr>
              <a:t>.</a:t>
            </a:r>
          </a:p>
          <a:p>
            <a:pPr eaLnBrk="1" hangingPunct="1"/>
            <a:r>
              <a:rPr lang="en-US" altLang="ko-KR" sz="900">
                <a:latin typeface="MS PGothic" pitchFamily="34" charset="-128"/>
              </a:rPr>
              <a:t>    (3) </a:t>
            </a:r>
            <a:r>
              <a:rPr lang="ko-KR" altLang="en-US" sz="900">
                <a:latin typeface="MS PGothic" pitchFamily="34" charset="-128"/>
              </a:rPr>
              <a:t>테스트 데이터는 클로즈 베타 이후 초기화 됩니다</a:t>
            </a:r>
            <a:r>
              <a:rPr lang="en-US" altLang="ko-KR" sz="900">
                <a:latin typeface="MS PGothic" pitchFamily="34" charset="-128"/>
              </a:rPr>
              <a:t>.</a:t>
            </a:r>
          </a:p>
          <a:p>
            <a:pPr eaLnBrk="1" hangingPunct="1"/>
            <a:r>
              <a:rPr lang="en-US" altLang="ko-KR" sz="900">
                <a:latin typeface="MS PGothic" pitchFamily="34" charset="-128"/>
              </a:rPr>
              <a:t>    </a:t>
            </a:r>
            <a:r>
              <a:rPr lang="en-US" altLang="ko-KR" sz="900">
                <a:latin typeface="MS PGothic" pitchFamily="34" charset="-128"/>
                <a:ea typeface="MS PGothic" pitchFamily="34" charset="-128"/>
              </a:rPr>
              <a:t>(4) </a:t>
            </a:r>
            <a:r>
              <a:rPr lang="ko-KR" altLang="en-US" sz="900">
                <a:latin typeface="MS PGothic" pitchFamily="34" charset="-128"/>
              </a:rPr>
              <a:t>클로즈 베타 테스터 신청 시 회원 정보는 클로즈 베타 종료 후 일괄 삭제되오니</a:t>
            </a:r>
            <a:br>
              <a:rPr lang="ko-KR" altLang="en-US" sz="900">
                <a:latin typeface="MS PGothic" pitchFamily="34" charset="-128"/>
              </a:rPr>
            </a:br>
            <a:r>
              <a:rPr lang="ko-KR" altLang="en-US" sz="900">
                <a:latin typeface="MS PGothic" pitchFamily="34" charset="-128"/>
              </a:rPr>
              <a:t>        안심하여 주시기 바랍니다</a:t>
            </a:r>
            <a:r>
              <a:rPr lang="en-US" altLang="ko-KR" sz="900">
                <a:latin typeface="MS PGothic" pitchFamily="34" charset="-128"/>
              </a:rPr>
              <a:t>.</a:t>
            </a:r>
          </a:p>
          <a:p>
            <a:pPr eaLnBrk="1" hangingPunct="1"/>
            <a:endParaRPr lang="en-US" altLang="ko-KR" sz="900">
              <a:latin typeface="MS PGothic" pitchFamily="34" charset="-128"/>
            </a:endParaRPr>
          </a:p>
          <a:p>
            <a:pPr eaLnBrk="1" hangingPunct="1"/>
            <a:r>
              <a:rPr lang="ko-KR" altLang="en-US" sz="900">
                <a:latin typeface="MS PGothic" pitchFamily="34" charset="-128"/>
              </a:rPr>
              <a:t>클로즈 베타 테스트 기간 동안 테스트 여러분들의 의견은 더욱 완성도 높은 </a:t>
            </a:r>
            <a:r>
              <a:rPr lang="en-US" altLang="ko-KR" sz="900">
                <a:latin typeface="MS PGothic" pitchFamily="34" charset="-128"/>
              </a:rPr>
              <a:t>16Pounds</a:t>
            </a:r>
            <a:r>
              <a:rPr lang="ko-KR" altLang="en-US" sz="900">
                <a:latin typeface="MS PGothic" pitchFamily="34" charset="-128"/>
              </a:rPr>
              <a:t>를</a:t>
            </a:r>
          </a:p>
          <a:p>
            <a:pPr eaLnBrk="1" hangingPunct="1"/>
            <a:r>
              <a:rPr lang="ko-KR" altLang="en-US" sz="900">
                <a:latin typeface="MS PGothic" pitchFamily="34" charset="-128"/>
              </a:rPr>
              <a:t>만들어 가는데 중요한 자료가 됩니다</a:t>
            </a:r>
            <a:r>
              <a:rPr lang="en-US" altLang="ko-KR" sz="900">
                <a:latin typeface="MS PGothic" pitchFamily="34" charset="-128"/>
              </a:rPr>
              <a:t>.</a:t>
            </a:r>
          </a:p>
          <a:p>
            <a:pPr eaLnBrk="1" hangingPunct="1"/>
            <a:endParaRPr lang="en-US" altLang="ko-KR" sz="900">
              <a:latin typeface="MS PGothic" pitchFamily="34" charset="-128"/>
            </a:endParaRPr>
          </a:p>
          <a:p>
            <a:pPr eaLnBrk="1" hangingPunct="1"/>
            <a:r>
              <a:rPr lang="en-US" altLang="ko-KR" sz="900">
                <a:latin typeface="MS PGothic" pitchFamily="34" charset="-128"/>
              </a:rPr>
              <a:t> </a:t>
            </a:r>
            <a:r>
              <a:rPr lang="ko-KR" altLang="en-US" sz="900">
                <a:latin typeface="MS PGothic" pitchFamily="34" charset="-128"/>
              </a:rPr>
              <a:t>테스터 여러분의 적극적인 참여와 많은 성원 부탁 드립니다</a:t>
            </a:r>
            <a:r>
              <a:rPr lang="en-US" altLang="ko-KR" sz="900">
                <a:latin typeface="MS PGothic" pitchFamily="34" charset="-128"/>
              </a:rPr>
              <a:t>.</a:t>
            </a:r>
          </a:p>
          <a:p>
            <a:pPr eaLnBrk="1" hangingPunct="1"/>
            <a:r>
              <a:rPr lang="en-US" altLang="ko-KR" sz="900">
                <a:latin typeface="MS PGothic" pitchFamily="34" charset="-128"/>
              </a:rPr>
              <a:t> </a:t>
            </a:r>
            <a:r>
              <a:rPr lang="ko-KR" altLang="en-US" sz="900">
                <a:latin typeface="MS PGothic" pitchFamily="34" charset="-128"/>
              </a:rPr>
              <a:t>감사합니다</a:t>
            </a:r>
            <a:r>
              <a:rPr lang="en-US" altLang="ko-KR" sz="900">
                <a:latin typeface="MS PGothic" pitchFamily="34" charset="-128"/>
              </a:rPr>
              <a:t>.</a:t>
            </a:r>
            <a:endParaRPr lang="en-US" altLang="ko-KR" sz="900"/>
          </a:p>
        </p:txBody>
      </p:sp>
      <p:sp>
        <p:nvSpPr>
          <p:cNvPr id="2057" name="Rectangle 108"/>
          <p:cNvSpPr>
            <a:spLocks noChangeArrowheads="1"/>
          </p:cNvSpPr>
          <p:nvPr/>
        </p:nvSpPr>
        <p:spPr bwMode="auto">
          <a:xfrm>
            <a:off x="5148263" y="5949950"/>
            <a:ext cx="2519362" cy="487363"/>
          </a:xfrm>
          <a:prstGeom prst="rect">
            <a:avLst/>
          </a:prstGeom>
          <a:solidFill>
            <a:srgbClr val="CCCCFF"/>
          </a:solidFill>
          <a:ln w="9525" algn="ctr">
            <a:solidFill>
              <a:srgbClr val="CC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838200">
              <a:spcBef>
                <a:spcPct val="0"/>
              </a:spcBef>
            </a:pPr>
            <a:r>
              <a:rPr lang="ko-KR" altLang="en-US" sz="1000" b="1"/>
              <a:t>클로즈 베타 테스터 </a:t>
            </a:r>
            <a:r>
              <a:rPr lang="en-US" altLang="ko-KR" sz="1000" b="1"/>
              <a:t>(</a:t>
            </a:r>
            <a:r>
              <a:rPr lang="ko-KR" altLang="en-US" sz="1000" b="1"/>
              <a:t>회원가입</a:t>
            </a:r>
            <a:r>
              <a:rPr lang="en-US" altLang="ko-KR" sz="1000" b="1"/>
              <a:t>) </a:t>
            </a:r>
            <a:r>
              <a:rPr lang="ko-KR" altLang="en-US" sz="1000" b="1"/>
              <a:t>신청하기</a:t>
            </a:r>
          </a:p>
        </p:txBody>
      </p:sp>
      <p:sp>
        <p:nvSpPr>
          <p:cNvPr id="2058" name="Rectangle 110"/>
          <p:cNvSpPr>
            <a:spLocks noChangeArrowheads="1"/>
          </p:cNvSpPr>
          <p:nvPr/>
        </p:nvSpPr>
        <p:spPr bwMode="auto">
          <a:xfrm>
            <a:off x="73025" y="2133600"/>
            <a:ext cx="2411413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pPr marL="342900" indent="-342900"/>
            <a:r>
              <a:rPr lang="ko-KR" altLang="en-US" sz="900"/>
              <a:t>클로즈베타 테스터 신청하기 버튼</a:t>
            </a:r>
          </a:p>
          <a:p>
            <a:pPr marL="342900" indent="-342900"/>
            <a:r>
              <a:rPr lang="en-US" altLang="ko-KR" sz="900"/>
              <a:t>1. </a:t>
            </a:r>
            <a:r>
              <a:rPr lang="ko-KR" altLang="en-US" sz="900"/>
              <a:t>해당 버튼을 클릭하면 개인정보정책</a:t>
            </a:r>
          </a:p>
          <a:p>
            <a:pPr marL="342900" indent="-342900"/>
            <a:r>
              <a:rPr lang="ko-KR" altLang="en-US" sz="900"/>
              <a:t>및 이용약관 페이지로 이동</a:t>
            </a:r>
          </a:p>
        </p:txBody>
      </p:sp>
      <p:sp>
        <p:nvSpPr>
          <p:cNvPr id="2059" name="Rectangle 111"/>
          <p:cNvSpPr>
            <a:spLocks noChangeArrowheads="1"/>
          </p:cNvSpPr>
          <p:nvPr/>
        </p:nvSpPr>
        <p:spPr bwMode="auto">
          <a:xfrm>
            <a:off x="4859338" y="5876925"/>
            <a:ext cx="3025775" cy="647700"/>
          </a:xfrm>
          <a:prstGeom prst="rect">
            <a:avLst/>
          </a:prstGeom>
          <a:noFill/>
          <a:ln w="1905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59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/>
              <a:t>/ </a:t>
            </a:r>
            <a:r>
              <a:rPr lang="ko-KR" altLang="en-US" sz="900"/>
              <a:t>클로즈베타신청 약관페이지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484438" y="908050"/>
            <a:ext cx="1079500" cy="360363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 sz="800"/>
              <a:t>클로즈베타 테스터</a:t>
            </a:r>
            <a:br>
              <a:rPr lang="ko-KR" altLang="en-US" sz="800"/>
            </a:br>
            <a:r>
              <a:rPr lang="ko-KR" altLang="en-US" sz="800"/>
              <a:t>모집 </a:t>
            </a:r>
            <a:r>
              <a:rPr lang="en-US" altLang="ko-KR" sz="800"/>
              <a:t>(</a:t>
            </a:r>
            <a:r>
              <a:rPr lang="ko-KR" altLang="en-US" sz="800"/>
              <a:t>회원가입</a:t>
            </a:r>
            <a:r>
              <a:rPr lang="en-US" altLang="ko-KR" sz="800"/>
              <a:t>)</a:t>
            </a:r>
          </a:p>
        </p:txBody>
      </p:sp>
      <p:sp>
        <p:nvSpPr>
          <p:cNvPr id="3076" name="Text Box 4" descr="양방향 사선"/>
          <p:cNvSpPr txBox="1">
            <a:spLocks noChangeArrowheads="1"/>
          </p:cNvSpPr>
          <p:nvPr/>
        </p:nvSpPr>
        <p:spPr bwMode="auto">
          <a:xfrm>
            <a:off x="3563938" y="476250"/>
            <a:ext cx="2743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1000" b="1"/>
              <a:t>클로즈베타 테스터 모집 </a:t>
            </a:r>
            <a:r>
              <a:rPr lang="en-US" altLang="ko-KR" sz="1000" b="1"/>
              <a:t>(</a:t>
            </a:r>
            <a:r>
              <a:rPr lang="ko-KR" altLang="en-US" sz="1000" b="1"/>
              <a:t>회원가입</a:t>
            </a:r>
            <a:r>
              <a:rPr lang="en-US" altLang="ko-KR" sz="1000" b="1"/>
              <a:t>) </a:t>
            </a:r>
            <a:r>
              <a:rPr lang="ko-KR" altLang="en-US" sz="1000" b="1"/>
              <a:t>신청 안내</a:t>
            </a:r>
          </a:p>
        </p:txBody>
      </p:sp>
      <p:sp>
        <p:nvSpPr>
          <p:cNvPr id="3077" name="Text Box 5" descr="양방향 사선"/>
          <p:cNvSpPr txBox="1">
            <a:spLocks noChangeArrowheads="1"/>
          </p:cNvSpPr>
          <p:nvPr/>
        </p:nvSpPr>
        <p:spPr bwMode="auto">
          <a:xfrm>
            <a:off x="3581400" y="781050"/>
            <a:ext cx="39195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900"/>
              <a:t>16Pounds</a:t>
            </a:r>
            <a:r>
              <a:rPr lang="ko-KR" altLang="en-US" sz="900"/>
              <a:t>에 오신것을 환영합니다</a:t>
            </a:r>
            <a:r>
              <a:rPr lang="en-US" altLang="ko-KR" sz="90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sz="900"/>
              <a:t>클로즈베타 테스터가 되시면 </a:t>
            </a:r>
            <a:r>
              <a:rPr lang="en-US" altLang="ko-KR" sz="900"/>
              <a:t>16Pounds </a:t>
            </a:r>
            <a:r>
              <a:rPr lang="ko-KR" altLang="en-US" sz="900"/>
              <a:t>게임을 먼저 즐기실 수 있습니다</a:t>
            </a:r>
            <a:r>
              <a:rPr lang="en-US" altLang="ko-KR" sz="900"/>
              <a:t>.</a:t>
            </a:r>
          </a:p>
        </p:txBody>
      </p:sp>
      <p:sp>
        <p:nvSpPr>
          <p:cNvPr id="3078" name="Text Box 6" descr="양방향 사선"/>
          <p:cNvSpPr txBox="1">
            <a:spLocks noChangeArrowheads="1"/>
          </p:cNvSpPr>
          <p:nvPr/>
        </p:nvSpPr>
        <p:spPr bwMode="auto">
          <a:xfrm>
            <a:off x="6516688" y="1196975"/>
            <a:ext cx="237331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ko-KR" sz="900">
                <a:solidFill>
                  <a:srgbClr val="339966"/>
                </a:solidFill>
              </a:rPr>
              <a:t>Home &gt; </a:t>
            </a:r>
            <a:r>
              <a:rPr lang="ko-KR" altLang="en-US" sz="900">
                <a:solidFill>
                  <a:srgbClr val="339966"/>
                </a:solidFill>
              </a:rPr>
              <a:t>클로즈베타테스터 모집</a:t>
            </a:r>
            <a:r>
              <a:rPr lang="en-US" altLang="ko-KR" sz="900">
                <a:solidFill>
                  <a:srgbClr val="339966"/>
                </a:solidFill>
              </a:rPr>
              <a:t>(</a:t>
            </a:r>
            <a:r>
              <a:rPr lang="ko-KR" altLang="en-US" sz="900">
                <a:solidFill>
                  <a:srgbClr val="339966"/>
                </a:solidFill>
              </a:rPr>
              <a:t>회원가입</a:t>
            </a:r>
            <a:r>
              <a:rPr lang="en-US" altLang="ko-KR" sz="900">
                <a:solidFill>
                  <a:srgbClr val="339966"/>
                </a:solidFill>
              </a:rPr>
              <a:t>)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3635375" y="765175"/>
            <a:ext cx="4967288" cy="4318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708400" y="1412875"/>
            <a:ext cx="5113338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defTabSz="8382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382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382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382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382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382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900"/>
              <a:t>안녕하세요</a:t>
            </a:r>
            <a:r>
              <a:rPr lang="en-US" altLang="ko-KR" sz="90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 sz="900"/>
          </a:p>
          <a:p>
            <a:pPr eaLnBrk="1" hangingPunct="1">
              <a:spcBef>
                <a:spcPct val="0"/>
              </a:spcBef>
            </a:pPr>
            <a:r>
              <a:rPr lang="en-US" altLang="ko-KR" sz="900"/>
              <a:t>16Pounds</a:t>
            </a:r>
            <a:r>
              <a:rPr lang="ko-KR" altLang="en-US" sz="900"/>
              <a:t>의 클로즈 베타 테스트가 </a:t>
            </a:r>
            <a:r>
              <a:rPr lang="en-US" altLang="ko-KR" sz="900">
                <a:solidFill>
                  <a:srgbClr val="CC3300"/>
                </a:solidFill>
              </a:rPr>
              <a:t>2006</a:t>
            </a:r>
            <a:r>
              <a:rPr lang="ko-KR" altLang="en-US" sz="900">
                <a:solidFill>
                  <a:srgbClr val="CC3300"/>
                </a:solidFill>
              </a:rPr>
              <a:t>년 </a:t>
            </a:r>
            <a:r>
              <a:rPr lang="en-US" altLang="ko-KR" sz="900">
                <a:solidFill>
                  <a:srgbClr val="CC3300"/>
                </a:solidFill>
              </a:rPr>
              <a:t>0</a:t>
            </a:r>
            <a:r>
              <a:rPr lang="ko-KR" altLang="en-US" sz="900">
                <a:solidFill>
                  <a:srgbClr val="CC3300"/>
                </a:solidFill>
              </a:rPr>
              <a:t>월 </a:t>
            </a:r>
            <a:r>
              <a:rPr lang="en-US" altLang="ko-KR" sz="900">
                <a:solidFill>
                  <a:srgbClr val="CC3300"/>
                </a:solidFill>
              </a:rPr>
              <a:t>00</a:t>
            </a:r>
            <a:r>
              <a:rPr lang="ko-KR" altLang="en-US" sz="900"/>
              <a:t>일부터 진행됩니다</a:t>
            </a:r>
            <a:r>
              <a:rPr lang="en-US" altLang="ko-KR" sz="900"/>
              <a:t>.</a:t>
            </a: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4925" y="2133600"/>
            <a:ext cx="2592388" cy="138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r>
              <a:rPr lang="ko-KR" altLang="en-US" sz="900"/>
              <a:t>클로즈베타 테스터 신청하기 버튼</a:t>
            </a:r>
          </a:p>
          <a:p>
            <a:r>
              <a:rPr lang="en-US" altLang="ko-KR" sz="900"/>
              <a:t>1. </a:t>
            </a:r>
            <a:r>
              <a:rPr lang="ko-KR" altLang="en-US" sz="900"/>
              <a:t>동의 체크후 클로즈베타 신청 페이지로 </a:t>
            </a:r>
            <a:br>
              <a:rPr lang="ko-KR" altLang="en-US" sz="900"/>
            </a:br>
            <a:r>
              <a:rPr lang="ko-KR" altLang="en-US" sz="900"/>
              <a:t>  이동</a:t>
            </a:r>
            <a:br>
              <a:rPr lang="ko-KR" altLang="en-US" sz="900"/>
            </a:br>
            <a:r>
              <a:rPr lang="ko-KR" altLang="en-US" sz="900"/>
              <a:t/>
            </a:r>
            <a:br>
              <a:rPr lang="ko-KR" altLang="en-US" sz="900"/>
            </a:br>
            <a:r>
              <a:rPr lang="ko-KR" altLang="en-US" sz="900"/>
              <a:t>에러 </a:t>
            </a:r>
            <a:r>
              <a:rPr lang="en-US" altLang="ko-KR" sz="900"/>
              <a:t>Alert </a:t>
            </a:r>
            <a:r>
              <a:rPr lang="ko-KR" altLang="en-US" sz="900"/>
              <a:t>메시지 </a:t>
            </a:r>
            <a:br>
              <a:rPr lang="ko-KR" altLang="en-US" sz="900"/>
            </a:br>
            <a:endParaRPr lang="ko-KR" altLang="en-US" sz="900"/>
          </a:p>
          <a:p>
            <a:r>
              <a:rPr lang="ko-KR" altLang="en-US" sz="900"/>
              <a:t> </a:t>
            </a:r>
            <a:r>
              <a:rPr lang="ko-KR" altLang="en-US" sz="900">
                <a:latin typeface="Arial" charset="0"/>
              </a:rPr>
              <a:t>“</a:t>
            </a:r>
            <a:r>
              <a:rPr lang="ko-KR" altLang="en-US" sz="900"/>
              <a:t>이용약관 및 개인정보보호정책에 동의하셔야</a:t>
            </a:r>
          </a:p>
          <a:p>
            <a:r>
              <a:rPr lang="ko-KR" altLang="en-US" sz="900"/>
              <a:t>클로즈베타 테스터 신청</a:t>
            </a:r>
            <a:r>
              <a:rPr lang="en-US" altLang="ko-KR" sz="900"/>
              <a:t>(</a:t>
            </a:r>
            <a:r>
              <a:rPr lang="ko-KR" altLang="en-US" sz="900"/>
              <a:t>회원가입</a:t>
            </a:r>
            <a:r>
              <a:rPr lang="en-US" altLang="ko-KR" sz="900"/>
              <a:t>)</a:t>
            </a:r>
            <a:r>
              <a:rPr lang="ko-KR" altLang="en-US" sz="900"/>
              <a:t>이 가능합니다</a:t>
            </a:r>
            <a:r>
              <a:rPr lang="en-US" altLang="ko-KR" sz="900"/>
              <a:t>.</a:t>
            </a:r>
          </a:p>
        </p:txBody>
      </p:sp>
      <p:sp>
        <p:nvSpPr>
          <p:cNvPr id="3082" name="Text Box 12"/>
          <p:cNvSpPr txBox="1">
            <a:spLocks noChangeArrowheads="1"/>
          </p:cNvSpPr>
          <p:nvPr/>
        </p:nvSpPr>
        <p:spPr bwMode="auto">
          <a:xfrm>
            <a:off x="3814763" y="1916113"/>
            <a:ext cx="6397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/>
              <a:t>- </a:t>
            </a:r>
            <a:r>
              <a:rPr lang="ko-KR" altLang="en-US" sz="900"/>
              <a:t>이용약관</a:t>
            </a:r>
          </a:p>
        </p:txBody>
      </p:sp>
      <p:sp>
        <p:nvSpPr>
          <p:cNvPr id="3083" name="Text Box 13"/>
          <p:cNvSpPr txBox="1">
            <a:spLocks noChangeArrowheads="1"/>
          </p:cNvSpPr>
          <p:nvPr/>
        </p:nvSpPr>
        <p:spPr bwMode="auto">
          <a:xfrm>
            <a:off x="3924300" y="3806825"/>
            <a:ext cx="10969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/>
              <a:t>- </a:t>
            </a:r>
            <a:r>
              <a:rPr lang="ko-KR" altLang="en-US" sz="900"/>
              <a:t>개인정보보호정책</a:t>
            </a:r>
          </a:p>
        </p:txBody>
      </p:sp>
      <p:sp>
        <p:nvSpPr>
          <p:cNvPr id="3084" name="Rectangle 14"/>
          <p:cNvSpPr>
            <a:spLocks noChangeArrowheads="1"/>
          </p:cNvSpPr>
          <p:nvPr/>
        </p:nvSpPr>
        <p:spPr bwMode="auto">
          <a:xfrm>
            <a:off x="3851275" y="2222500"/>
            <a:ext cx="4608513" cy="1584325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3085" name="Rectangle 15"/>
          <p:cNvSpPr>
            <a:spLocks noChangeArrowheads="1"/>
          </p:cNvSpPr>
          <p:nvPr/>
        </p:nvSpPr>
        <p:spPr bwMode="auto">
          <a:xfrm>
            <a:off x="3851275" y="4095750"/>
            <a:ext cx="4608513" cy="1584325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3086" name="Text Box 16"/>
          <p:cNvSpPr txBox="1">
            <a:spLocks noChangeArrowheads="1"/>
          </p:cNvSpPr>
          <p:nvPr/>
        </p:nvSpPr>
        <p:spPr bwMode="auto">
          <a:xfrm>
            <a:off x="4535488" y="5734050"/>
            <a:ext cx="29305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>
                <a:solidFill>
                  <a:srgbClr val="CC3300"/>
                </a:solidFill>
              </a:rPr>
              <a:t>본인은 위 이용약관 및 개인정보보호정책에 동의합니다</a:t>
            </a:r>
            <a:r>
              <a:rPr lang="en-US" altLang="ko-KR" sz="900">
                <a:solidFill>
                  <a:srgbClr val="CC3300"/>
                </a:solidFill>
              </a:rPr>
              <a:t>.</a:t>
            </a:r>
          </a:p>
        </p:txBody>
      </p:sp>
      <p:sp>
        <p:nvSpPr>
          <p:cNvPr id="3087" name="Rectangle 17"/>
          <p:cNvSpPr>
            <a:spLocks noChangeArrowheads="1"/>
          </p:cNvSpPr>
          <p:nvPr/>
        </p:nvSpPr>
        <p:spPr bwMode="auto">
          <a:xfrm>
            <a:off x="4284663" y="5734050"/>
            <a:ext cx="2159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en-US" altLang="ko-KR" sz="800"/>
              <a:t>V</a:t>
            </a:r>
          </a:p>
        </p:txBody>
      </p:sp>
      <p:sp>
        <p:nvSpPr>
          <p:cNvPr id="3088" name="Line 18"/>
          <p:cNvSpPr>
            <a:spLocks noChangeShapeType="1"/>
          </p:cNvSpPr>
          <p:nvPr/>
        </p:nvSpPr>
        <p:spPr bwMode="auto">
          <a:xfrm>
            <a:off x="8243888" y="2274888"/>
            <a:ext cx="0" cy="144145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/>
          <a:lstStyle/>
          <a:p>
            <a:endParaRPr lang="ko-KR" altLang="en-US"/>
          </a:p>
        </p:txBody>
      </p:sp>
      <p:sp>
        <p:nvSpPr>
          <p:cNvPr id="3089" name="Line 19"/>
          <p:cNvSpPr>
            <a:spLocks noChangeShapeType="1"/>
          </p:cNvSpPr>
          <p:nvPr/>
        </p:nvSpPr>
        <p:spPr bwMode="auto">
          <a:xfrm>
            <a:off x="8243888" y="4148138"/>
            <a:ext cx="0" cy="144145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/>
          <a:lstStyle/>
          <a:p>
            <a:endParaRPr lang="ko-KR" altLang="en-US"/>
          </a:p>
        </p:txBody>
      </p:sp>
      <p:sp>
        <p:nvSpPr>
          <p:cNvPr id="3090" name="AutoShape 21"/>
          <p:cNvSpPr>
            <a:spLocks noChangeArrowheads="1"/>
          </p:cNvSpPr>
          <p:nvPr/>
        </p:nvSpPr>
        <p:spPr bwMode="auto">
          <a:xfrm>
            <a:off x="8316913" y="2347913"/>
            <a:ext cx="71437" cy="71437"/>
          </a:xfrm>
          <a:prstGeom prst="triangle">
            <a:avLst>
              <a:gd name="adj" fmla="val 50000"/>
            </a:avLst>
          </a:prstGeom>
          <a:solidFill>
            <a:srgbClr val="777777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3091" name="AutoShape 22"/>
          <p:cNvSpPr>
            <a:spLocks noChangeArrowheads="1"/>
          </p:cNvSpPr>
          <p:nvPr/>
        </p:nvSpPr>
        <p:spPr bwMode="auto">
          <a:xfrm rot="10800000">
            <a:off x="8316913" y="3643313"/>
            <a:ext cx="71437" cy="71437"/>
          </a:xfrm>
          <a:prstGeom prst="triangle">
            <a:avLst>
              <a:gd name="adj" fmla="val 50000"/>
            </a:avLst>
          </a:prstGeom>
          <a:solidFill>
            <a:srgbClr val="777777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3092" name="AutoShape 23"/>
          <p:cNvSpPr>
            <a:spLocks noChangeArrowheads="1"/>
          </p:cNvSpPr>
          <p:nvPr/>
        </p:nvSpPr>
        <p:spPr bwMode="auto">
          <a:xfrm>
            <a:off x="8316913" y="4219575"/>
            <a:ext cx="71437" cy="71438"/>
          </a:xfrm>
          <a:prstGeom prst="triangle">
            <a:avLst>
              <a:gd name="adj" fmla="val 50000"/>
            </a:avLst>
          </a:prstGeom>
          <a:solidFill>
            <a:srgbClr val="777777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3093" name="AutoShape 24"/>
          <p:cNvSpPr>
            <a:spLocks noChangeArrowheads="1"/>
          </p:cNvSpPr>
          <p:nvPr/>
        </p:nvSpPr>
        <p:spPr bwMode="auto">
          <a:xfrm rot="10800000">
            <a:off x="8316913" y="5514975"/>
            <a:ext cx="71437" cy="71438"/>
          </a:xfrm>
          <a:prstGeom prst="triangle">
            <a:avLst>
              <a:gd name="adj" fmla="val 50000"/>
            </a:avLst>
          </a:prstGeom>
          <a:solidFill>
            <a:srgbClr val="777777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3094" name="Rectangle 25"/>
          <p:cNvSpPr>
            <a:spLocks noChangeArrowheads="1"/>
          </p:cNvSpPr>
          <p:nvPr/>
        </p:nvSpPr>
        <p:spPr bwMode="auto">
          <a:xfrm>
            <a:off x="5076825" y="6094413"/>
            <a:ext cx="2519363" cy="487362"/>
          </a:xfrm>
          <a:prstGeom prst="rect">
            <a:avLst/>
          </a:prstGeom>
          <a:solidFill>
            <a:srgbClr val="CCCCFF"/>
          </a:solidFill>
          <a:ln w="9525" algn="ctr">
            <a:solidFill>
              <a:srgbClr val="CC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838200">
              <a:spcBef>
                <a:spcPct val="0"/>
              </a:spcBef>
            </a:pPr>
            <a:r>
              <a:rPr lang="ko-KR" altLang="en-US" sz="1000" b="1"/>
              <a:t>클로즈 베타 테스터 </a:t>
            </a:r>
            <a:r>
              <a:rPr lang="en-US" altLang="ko-KR" sz="1000" b="1"/>
              <a:t>(</a:t>
            </a:r>
            <a:r>
              <a:rPr lang="ko-KR" altLang="en-US" sz="1000" b="1"/>
              <a:t>회원가입</a:t>
            </a:r>
            <a:r>
              <a:rPr lang="en-US" altLang="ko-KR" sz="1000" b="1"/>
              <a:t>) </a:t>
            </a:r>
            <a:r>
              <a:rPr lang="ko-KR" altLang="en-US" sz="1000" b="1"/>
              <a:t>신청하기</a:t>
            </a:r>
          </a:p>
        </p:txBody>
      </p:sp>
      <p:sp>
        <p:nvSpPr>
          <p:cNvPr id="3095" name="Rectangle 26"/>
          <p:cNvSpPr>
            <a:spLocks noChangeArrowheads="1"/>
          </p:cNvSpPr>
          <p:nvPr/>
        </p:nvSpPr>
        <p:spPr bwMode="auto">
          <a:xfrm>
            <a:off x="4787900" y="6021388"/>
            <a:ext cx="3025775" cy="647700"/>
          </a:xfrm>
          <a:prstGeom prst="rect">
            <a:avLst/>
          </a:prstGeom>
          <a:noFill/>
          <a:ln w="1905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09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/>
              <a:t>/ </a:t>
            </a:r>
            <a:r>
              <a:rPr lang="ko-KR" altLang="en-US" sz="900"/>
              <a:t>클로즈베타신청 정보입력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484438" y="908050"/>
            <a:ext cx="1079500" cy="360363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 sz="800"/>
              <a:t>클로즈베타 테스터</a:t>
            </a:r>
            <a:br>
              <a:rPr lang="ko-KR" altLang="en-US" sz="800"/>
            </a:br>
            <a:r>
              <a:rPr lang="ko-KR" altLang="en-US" sz="800"/>
              <a:t>모집 </a:t>
            </a:r>
            <a:r>
              <a:rPr lang="en-US" altLang="ko-KR" sz="800"/>
              <a:t>(</a:t>
            </a:r>
            <a:r>
              <a:rPr lang="ko-KR" altLang="en-US" sz="800"/>
              <a:t>회원가입</a:t>
            </a:r>
            <a:r>
              <a:rPr lang="en-US" altLang="ko-KR" sz="800"/>
              <a:t>)</a:t>
            </a:r>
          </a:p>
        </p:txBody>
      </p:sp>
      <p:sp>
        <p:nvSpPr>
          <p:cNvPr id="4100" name="Text Box 4" descr="양방향 사선"/>
          <p:cNvSpPr txBox="1">
            <a:spLocks noChangeArrowheads="1"/>
          </p:cNvSpPr>
          <p:nvPr/>
        </p:nvSpPr>
        <p:spPr bwMode="auto">
          <a:xfrm>
            <a:off x="3563938" y="476250"/>
            <a:ext cx="2743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1000" b="1"/>
              <a:t>클로즈베타 테스터 모집 </a:t>
            </a:r>
            <a:r>
              <a:rPr lang="en-US" altLang="ko-KR" sz="1000" b="1"/>
              <a:t>(</a:t>
            </a:r>
            <a:r>
              <a:rPr lang="ko-KR" altLang="en-US" sz="1000" b="1"/>
              <a:t>회원가입</a:t>
            </a:r>
            <a:r>
              <a:rPr lang="en-US" altLang="ko-KR" sz="1000" b="1"/>
              <a:t>) </a:t>
            </a:r>
            <a:r>
              <a:rPr lang="ko-KR" altLang="en-US" sz="1000" b="1"/>
              <a:t>신청 안내</a:t>
            </a:r>
          </a:p>
        </p:txBody>
      </p:sp>
      <p:sp>
        <p:nvSpPr>
          <p:cNvPr id="4101" name="Text Box 5" descr="양방향 사선"/>
          <p:cNvSpPr txBox="1">
            <a:spLocks noChangeArrowheads="1"/>
          </p:cNvSpPr>
          <p:nvPr/>
        </p:nvSpPr>
        <p:spPr bwMode="auto">
          <a:xfrm>
            <a:off x="3581400" y="781050"/>
            <a:ext cx="39195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900"/>
              <a:t>16Pounds</a:t>
            </a:r>
            <a:r>
              <a:rPr lang="ko-KR" altLang="en-US" sz="900"/>
              <a:t>에 오신것을 환영합니다</a:t>
            </a:r>
            <a:r>
              <a:rPr lang="en-US" altLang="ko-KR" sz="90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sz="900"/>
              <a:t>클로즈베타 테스터가 되시면 </a:t>
            </a:r>
            <a:r>
              <a:rPr lang="en-US" altLang="ko-KR" sz="900"/>
              <a:t>16Pounds </a:t>
            </a:r>
            <a:r>
              <a:rPr lang="ko-KR" altLang="en-US" sz="900"/>
              <a:t>게임을 먼저 즐기실 수 있습니다</a:t>
            </a:r>
            <a:r>
              <a:rPr lang="en-US" altLang="ko-KR" sz="900"/>
              <a:t>.</a:t>
            </a:r>
          </a:p>
        </p:txBody>
      </p:sp>
      <p:sp>
        <p:nvSpPr>
          <p:cNvPr id="4102" name="Text Box 6" descr="양방향 사선"/>
          <p:cNvSpPr txBox="1">
            <a:spLocks noChangeArrowheads="1"/>
          </p:cNvSpPr>
          <p:nvPr/>
        </p:nvSpPr>
        <p:spPr bwMode="auto">
          <a:xfrm>
            <a:off x="6516688" y="1196975"/>
            <a:ext cx="237331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ko-KR" sz="900">
                <a:solidFill>
                  <a:srgbClr val="339966"/>
                </a:solidFill>
              </a:rPr>
              <a:t>Home &gt; </a:t>
            </a:r>
            <a:r>
              <a:rPr lang="ko-KR" altLang="en-US" sz="900">
                <a:solidFill>
                  <a:srgbClr val="339966"/>
                </a:solidFill>
              </a:rPr>
              <a:t>클로즈베타테스터 모집</a:t>
            </a:r>
            <a:r>
              <a:rPr lang="en-US" altLang="ko-KR" sz="900">
                <a:solidFill>
                  <a:srgbClr val="339966"/>
                </a:solidFill>
              </a:rPr>
              <a:t>(</a:t>
            </a:r>
            <a:r>
              <a:rPr lang="ko-KR" altLang="en-US" sz="900">
                <a:solidFill>
                  <a:srgbClr val="339966"/>
                </a:solidFill>
              </a:rPr>
              <a:t>회원가입</a:t>
            </a:r>
            <a:r>
              <a:rPr lang="en-US" altLang="ko-KR" sz="900">
                <a:solidFill>
                  <a:srgbClr val="339966"/>
                </a:solidFill>
              </a:rPr>
              <a:t>)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635375" y="765175"/>
            <a:ext cx="4967288" cy="4318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graphicFrame>
        <p:nvGraphicFramePr>
          <p:cNvPr id="316666" name="Group 250"/>
          <p:cNvGraphicFramePr>
            <a:graphicFrameLocks noGrp="1"/>
          </p:cNvGraphicFramePr>
          <p:nvPr/>
        </p:nvGraphicFramePr>
        <p:xfrm>
          <a:off x="3606800" y="1700213"/>
          <a:ext cx="4321175" cy="4249739"/>
        </p:xfrm>
        <a:graphic>
          <a:graphicData uri="http://schemas.openxmlformats.org/drawingml/2006/table">
            <a:tbl>
              <a:tblPr/>
              <a:tblGrid>
                <a:gridCol w="993775"/>
                <a:gridCol w="3327400"/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*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ID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*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비밀번호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*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비밀번호 확인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*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닉네임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*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이름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*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주민등록번호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*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이메일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72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        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휴대폰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        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전화번호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우편번호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주소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상세주소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42" name="Text Box 82"/>
          <p:cNvSpPr txBox="1">
            <a:spLocks noChangeArrowheads="1"/>
          </p:cNvSpPr>
          <p:nvPr/>
        </p:nvSpPr>
        <p:spPr bwMode="auto">
          <a:xfrm>
            <a:off x="3563938" y="1268413"/>
            <a:ext cx="18732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000">
                <a:latin typeface="MS PGothic" pitchFamily="34" charset="-128"/>
              </a:rPr>
              <a:t>[ </a:t>
            </a:r>
            <a:r>
              <a:rPr lang="ko-KR" altLang="en-US" sz="1000">
                <a:latin typeface="MS PGothic" pitchFamily="34" charset="-128"/>
              </a:rPr>
              <a:t>클로즈 베타 테스터 정보입력 </a:t>
            </a:r>
            <a:r>
              <a:rPr lang="en-US" altLang="ko-KR" sz="1000">
                <a:latin typeface="MS PGothic" pitchFamily="34" charset="-128"/>
              </a:rPr>
              <a:t>]</a:t>
            </a:r>
          </a:p>
        </p:txBody>
      </p:sp>
      <p:sp>
        <p:nvSpPr>
          <p:cNvPr id="4143" name="Rectangle 133"/>
          <p:cNvSpPr>
            <a:spLocks noChangeArrowheads="1"/>
          </p:cNvSpPr>
          <p:nvPr/>
        </p:nvSpPr>
        <p:spPr bwMode="auto">
          <a:xfrm>
            <a:off x="4779963" y="1795463"/>
            <a:ext cx="803275" cy="144462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4144" name="Text Box 136"/>
          <p:cNvSpPr txBox="1">
            <a:spLocks noChangeArrowheads="1"/>
          </p:cNvSpPr>
          <p:nvPr/>
        </p:nvSpPr>
        <p:spPr bwMode="auto">
          <a:xfrm>
            <a:off x="4794250" y="1933575"/>
            <a:ext cx="27305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/>
              <a:t>4~12</a:t>
            </a:r>
            <a:r>
              <a:rPr lang="ko-KR" altLang="en-US" sz="800"/>
              <a:t>자의 영문 대 소문자와 숫자만을 사용할 수 있습니다</a:t>
            </a:r>
            <a:r>
              <a:rPr lang="en-US" altLang="ko-KR" sz="800"/>
              <a:t>.</a:t>
            </a:r>
          </a:p>
        </p:txBody>
      </p:sp>
      <p:sp>
        <p:nvSpPr>
          <p:cNvPr id="4145" name="Rectangle 137"/>
          <p:cNvSpPr>
            <a:spLocks noChangeArrowheads="1"/>
          </p:cNvSpPr>
          <p:nvPr/>
        </p:nvSpPr>
        <p:spPr bwMode="auto">
          <a:xfrm>
            <a:off x="4748213" y="2232025"/>
            <a:ext cx="803275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4146" name="Text Box 138"/>
          <p:cNvSpPr txBox="1">
            <a:spLocks noChangeArrowheads="1"/>
          </p:cNvSpPr>
          <p:nvPr/>
        </p:nvSpPr>
        <p:spPr bwMode="auto">
          <a:xfrm>
            <a:off x="4759325" y="2357438"/>
            <a:ext cx="271780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/>
              <a:t>패스워드는 </a:t>
            </a:r>
            <a:r>
              <a:rPr lang="en-US" altLang="ko-KR" sz="800"/>
              <a:t>6</a:t>
            </a:r>
            <a:r>
              <a:rPr lang="ko-KR" altLang="en-US" sz="800"/>
              <a:t>문자 이상 </a:t>
            </a:r>
            <a:r>
              <a:rPr lang="en-US" altLang="ko-KR" sz="800"/>
              <a:t>16</a:t>
            </a:r>
            <a:r>
              <a:rPr lang="ko-KR" altLang="en-US" sz="800"/>
              <a:t>문자 이하로 기입하여 주십시오</a:t>
            </a:r>
            <a:r>
              <a:rPr lang="en-US" altLang="ko-KR" sz="800"/>
              <a:t>.</a:t>
            </a:r>
          </a:p>
          <a:p>
            <a:pPr eaLnBrk="1" hangingPunct="1"/>
            <a:r>
              <a:rPr lang="en-US" altLang="ko-KR" sz="800"/>
              <a:t>(</a:t>
            </a:r>
            <a:r>
              <a:rPr lang="ko-KR" altLang="en-US" sz="800"/>
              <a:t>숫자로만 이루어진 패스워드 사용 불가</a:t>
            </a:r>
            <a:r>
              <a:rPr lang="en-US" altLang="ko-KR" sz="800"/>
              <a:t>)</a:t>
            </a:r>
          </a:p>
        </p:txBody>
      </p:sp>
      <p:sp>
        <p:nvSpPr>
          <p:cNvPr id="4147" name="Rectangle 140"/>
          <p:cNvSpPr>
            <a:spLocks noChangeArrowheads="1"/>
          </p:cNvSpPr>
          <p:nvPr/>
        </p:nvSpPr>
        <p:spPr bwMode="auto">
          <a:xfrm>
            <a:off x="4759325" y="2808288"/>
            <a:ext cx="803275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4148" name="Text Box 147"/>
          <p:cNvSpPr txBox="1">
            <a:spLocks noChangeArrowheads="1"/>
          </p:cNvSpPr>
          <p:nvPr/>
        </p:nvSpPr>
        <p:spPr bwMode="auto">
          <a:xfrm>
            <a:off x="5695950" y="2733675"/>
            <a:ext cx="208756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/>
              <a:t>다시한번 입력하여 주십시요</a:t>
            </a:r>
            <a:r>
              <a:rPr lang="en-US" altLang="ko-KR" sz="800"/>
              <a:t>.</a:t>
            </a:r>
          </a:p>
        </p:txBody>
      </p:sp>
      <p:sp>
        <p:nvSpPr>
          <p:cNvPr id="4149" name="Rectangle 148"/>
          <p:cNvSpPr>
            <a:spLocks noChangeArrowheads="1"/>
          </p:cNvSpPr>
          <p:nvPr/>
        </p:nvSpPr>
        <p:spPr bwMode="auto">
          <a:xfrm>
            <a:off x="4759325" y="3097213"/>
            <a:ext cx="803275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4150" name="Text Box 150"/>
          <p:cNvSpPr txBox="1">
            <a:spLocks noChangeArrowheads="1"/>
          </p:cNvSpPr>
          <p:nvPr/>
        </p:nvSpPr>
        <p:spPr bwMode="auto">
          <a:xfrm>
            <a:off x="4687888" y="3238500"/>
            <a:ext cx="208756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 sz="800"/>
          </a:p>
        </p:txBody>
      </p:sp>
      <p:sp>
        <p:nvSpPr>
          <p:cNvPr id="4151" name="Text Box 151"/>
          <p:cNvSpPr txBox="1">
            <a:spLocks noChangeArrowheads="1"/>
          </p:cNvSpPr>
          <p:nvPr/>
        </p:nvSpPr>
        <p:spPr bwMode="auto">
          <a:xfrm>
            <a:off x="4759325" y="3236913"/>
            <a:ext cx="3024188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/>
              <a:t>공백 및 특수문자를 제외한 한글 </a:t>
            </a:r>
            <a:r>
              <a:rPr lang="en-US" altLang="ko-KR" sz="800"/>
              <a:t>6</a:t>
            </a:r>
            <a:r>
              <a:rPr lang="ko-KR" altLang="en-US" sz="800"/>
              <a:t>자 또는 영문 </a:t>
            </a:r>
            <a:r>
              <a:rPr lang="en-US" altLang="ko-KR" sz="800"/>
              <a:t>12</a:t>
            </a:r>
            <a:r>
              <a:rPr lang="ko-KR" altLang="en-US" sz="800"/>
              <a:t>자 이내로 작성</a:t>
            </a:r>
            <a:r>
              <a:rPr lang="en-US" altLang="ko-KR" sz="800"/>
              <a:t>.</a:t>
            </a:r>
            <a:r>
              <a:rPr lang="en-US" altLang="ko-KR"/>
              <a:t> </a:t>
            </a:r>
          </a:p>
        </p:txBody>
      </p:sp>
      <p:sp>
        <p:nvSpPr>
          <p:cNvPr id="4152" name="Rectangle 152"/>
          <p:cNvSpPr>
            <a:spLocks noChangeArrowheads="1"/>
          </p:cNvSpPr>
          <p:nvPr/>
        </p:nvSpPr>
        <p:spPr bwMode="auto">
          <a:xfrm>
            <a:off x="5694363" y="3092450"/>
            <a:ext cx="411162" cy="144463"/>
          </a:xfrm>
          <a:prstGeom prst="rect">
            <a:avLst/>
          </a:prstGeom>
          <a:solidFill>
            <a:srgbClr val="CCEC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 sz="800"/>
              <a:t>중복확인</a:t>
            </a:r>
          </a:p>
        </p:txBody>
      </p:sp>
      <p:sp>
        <p:nvSpPr>
          <p:cNvPr id="4153" name="Rectangle 153"/>
          <p:cNvSpPr>
            <a:spLocks noChangeArrowheads="1"/>
          </p:cNvSpPr>
          <p:nvPr/>
        </p:nvSpPr>
        <p:spPr bwMode="auto">
          <a:xfrm>
            <a:off x="5643563" y="1800225"/>
            <a:ext cx="411162" cy="119063"/>
          </a:xfrm>
          <a:prstGeom prst="rect">
            <a:avLst/>
          </a:prstGeom>
          <a:solidFill>
            <a:srgbClr val="CCEC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 sz="800"/>
              <a:t>중복확인</a:t>
            </a:r>
          </a:p>
        </p:txBody>
      </p:sp>
      <p:sp>
        <p:nvSpPr>
          <p:cNvPr id="4154" name="Rectangle 154"/>
          <p:cNvSpPr>
            <a:spLocks noChangeArrowheads="1"/>
          </p:cNvSpPr>
          <p:nvPr/>
        </p:nvSpPr>
        <p:spPr bwMode="auto">
          <a:xfrm>
            <a:off x="4759325" y="3529013"/>
            <a:ext cx="803275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4155" name="Rectangle 156"/>
          <p:cNvSpPr>
            <a:spLocks noChangeArrowheads="1"/>
          </p:cNvSpPr>
          <p:nvPr/>
        </p:nvSpPr>
        <p:spPr bwMode="auto">
          <a:xfrm>
            <a:off x="4759325" y="3813175"/>
            <a:ext cx="803275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4156" name="Rectangle 157"/>
          <p:cNvSpPr>
            <a:spLocks noChangeArrowheads="1"/>
          </p:cNvSpPr>
          <p:nvPr/>
        </p:nvSpPr>
        <p:spPr bwMode="auto">
          <a:xfrm>
            <a:off x="5767388" y="3813175"/>
            <a:ext cx="803275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4157" name="Text Box 159"/>
          <p:cNvSpPr txBox="1">
            <a:spLocks noChangeArrowheads="1"/>
          </p:cNvSpPr>
          <p:nvPr/>
        </p:nvSpPr>
        <p:spPr bwMode="auto">
          <a:xfrm>
            <a:off x="5586413" y="3748088"/>
            <a:ext cx="128587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-</a:t>
            </a:r>
          </a:p>
        </p:txBody>
      </p:sp>
      <p:sp>
        <p:nvSpPr>
          <p:cNvPr id="4158" name="Rectangle 160"/>
          <p:cNvSpPr>
            <a:spLocks noChangeArrowheads="1"/>
          </p:cNvSpPr>
          <p:nvPr/>
        </p:nvSpPr>
        <p:spPr bwMode="auto">
          <a:xfrm>
            <a:off x="4759325" y="4105275"/>
            <a:ext cx="803275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4159" name="Text Box 162"/>
          <p:cNvSpPr txBox="1">
            <a:spLocks noChangeArrowheads="1"/>
          </p:cNvSpPr>
          <p:nvPr/>
        </p:nvSpPr>
        <p:spPr bwMode="auto">
          <a:xfrm>
            <a:off x="5910263" y="4030663"/>
            <a:ext cx="5111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>
                <a:latin typeface="MS PGothic" pitchFamily="34" charset="-128"/>
              </a:rPr>
              <a:t>메일 수신</a:t>
            </a:r>
          </a:p>
        </p:txBody>
      </p:sp>
      <p:sp>
        <p:nvSpPr>
          <p:cNvPr id="4160" name="Rectangle 163"/>
          <p:cNvSpPr>
            <a:spLocks noChangeArrowheads="1"/>
          </p:cNvSpPr>
          <p:nvPr/>
        </p:nvSpPr>
        <p:spPr bwMode="auto">
          <a:xfrm>
            <a:off x="5694363" y="4100513"/>
            <a:ext cx="155575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en-US" altLang="ko-KR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4161" name="Rectangle 164"/>
          <p:cNvSpPr>
            <a:spLocks noChangeArrowheads="1"/>
          </p:cNvSpPr>
          <p:nvPr/>
        </p:nvSpPr>
        <p:spPr bwMode="auto">
          <a:xfrm>
            <a:off x="4645025" y="4510088"/>
            <a:ext cx="287338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4162" name="Rectangle 165"/>
          <p:cNvSpPr>
            <a:spLocks noChangeArrowheads="1"/>
          </p:cNvSpPr>
          <p:nvPr/>
        </p:nvSpPr>
        <p:spPr bwMode="auto">
          <a:xfrm>
            <a:off x="5149850" y="4510088"/>
            <a:ext cx="287338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4163" name="Rectangle 166"/>
          <p:cNvSpPr>
            <a:spLocks noChangeArrowheads="1"/>
          </p:cNvSpPr>
          <p:nvPr/>
        </p:nvSpPr>
        <p:spPr bwMode="auto">
          <a:xfrm>
            <a:off x="5580063" y="4510088"/>
            <a:ext cx="287337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4164" name="Text Box 167"/>
          <p:cNvSpPr txBox="1">
            <a:spLocks noChangeArrowheads="1"/>
          </p:cNvSpPr>
          <p:nvPr/>
        </p:nvSpPr>
        <p:spPr bwMode="auto">
          <a:xfrm>
            <a:off x="5005388" y="4454525"/>
            <a:ext cx="128587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-</a:t>
            </a:r>
          </a:p>
        </p:txBody>
      </p:sp>
      <p:sp>
        <p:nvSpPr>
          <p:cNvPr id="4165" name="Text Box 168"/>
          <p:cNvSpPr txBox="1">
            <a:spLocks noChangeArrowheads="1"/>
          </p:cNvSpPr>
          <p:nvPr/>
        </p:nvSpPr>
        <p:spPr bwMode="auto">
          <a:xfrm>
            <a:off x="5451475" y="4454525"/>
            <a:ext cx="128588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-</a:t>
            </a:r>
          </a:p>
        </p:txBody>
      </p:sp>
      <p:sp>
        <p:nvSpPr>
          <p:cNvPr id="4166" name="Rectangle 176"/>
          <p:cNvSpPr>
            <a:spLocks noChangeArrowheads="1"/>
          </p:cNvSpPr>
          <p:nvPr/>
        </p:nvSpPr>
        <p:spPr bwMode="auto">
          <a:xfrm>
            <a:off x="4738688" y="5140325"/>
            <a:ext cx="287337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4167" name="Rectangle 177"/>
          <p:cNvSpPr>
            <a:spLocks noChangeArrowheads="1"/>
          </p:cNvSpPr>
          <p:nvPr/>
        </p:nvSpPr>
        <p:spPr bwMode="auto">
          <a:xfrm>
            <a:off x="5243513" y="5140325"/>
            <a:ext cx="287337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4168" name="Text Box 178"/>
          <p:cNvSpPr txBox="1">
            <a:spLocks noChangeArrowheads="1"/>
          </p:cNvSpPr>
          <p:nvPr/>
        </p:nvSpPr>
        <p:spPr bwMode="auto">
          <a:xfrm>
            <a:off x="5099050" y="5084763"/>
            <a:ext cx="128588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-</a:t>
            </a:r>
          </a:p>
        </p:txBody>
      </p:sp>
      <p:sp>
        <p:nvSpPr>
          <p:cNvPr id="4169" name="Rectangle 179"/>
          <p:cNvSpPr>
            <a:spLocks noChangeArrowheads="1"/>
          </p:cNvSpPr>
          <p:nvPr/>
        </p:nvSpPr>
        <p:spPr bwMode="auto">
          <a:xfrm>
            <a:off x="5673725" y="5084763"/>
            <a:ext cx="411163" cy="215900"/>
          </a:xfrm>
          <a:prstGeom prst="rect">
            <a:avLst/>
          </a:prstGeom>
          <a:solidFill>
            <a:srgbClr val="CCEC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 sz="800"/>
              <a:t>주소확인</a:t>
            </a:r>
          </a:p>
        </p:txBody>
      </p:sp>
      <p:sp>
        <p:nvSpPr>
          <p:cNvPr id="4170" name="Rectangle 180"/>
          <p:cNvSpPr>
            <a:spLocks noChangeArrowheads="1"/>
          </p:cNvSpPr>
          <p:nvPr/>
        </p:nvSpPr>
        <p:spPr bwMode="auto">
          <a:xfrm>
            <a:off x="4759325" y="5445125"/>
            <a:ext cx="2735263" cy="144463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4171" name="Rectangle 181"/>
          <p:cNvSpPr>
            <a:spLocks noChangeArrowheads="1"/>
          </p:cNvSpPr>
          <p:nvPr/>
        </p:nvSpPr>
        <p:spPr bwMode="auto">
          <a:xfrm>
            <a:off x="4759325" y="5734050"/>
            <a:ext cx="2735263" cy="144463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4172" name="Rectangle 184"/>
          <p:cNvSpPr>
            <a:spLocks noChangeArrowheads="1"/>
          </p:cNvSpPr>
          <p:nvPr/>
        </p:nvSpPr>
        <p:spPr bwMode="auto">
          <a:xfrm>
            <a:off x="4427538" y="6021388"/>
            <a:ext cx="3413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800"/>
              <a:t>클로즈베타 테스터 신청 정보는 클로즈베타 테스트 관련 이외에는 </a:t>
            </a:r>
            <a:br>
              <a:rPr lang="ko-KR" altLang="en-US" sz="800"/>
            </a:br>
            <a:r>
              <a:rPr lang="ko-KR" altLang="en-US" sz="800"/>
              <a:t>사용 될 수 없으며 클로즈베타 테스트 후에 모든 정보는 </a:t>
            </a:r>
            <a:r>
              <a:rPr lang="ko-KR" altLang="en-US" sz="800" b="1"/>
              <a:t>일괄 삭제</a:t>
            </a:r>
            <a:r>
              <a:rPr lang="ko-KR" altLang="en-US" sz="800"/>
              <a:t> 됩니다</a:t>
            </a:r>
            <a:r>
              <a:rPr lang="en-US" altLang="ko-KR" sz="800"/>
              <a:t>.</a:t>
            </a:r>
          </a:p>
        </p:txBody>
      </p:sp>
      <p:sp>
        <p:nvSpPr>
          <p:cNvPr id="4173" name="Rectangle 185"/>
          <p:cNvSpPr>
            <a:spLocks noChangeArrowheads="1"/>
          </p:cNvSpPr>
          <p:nvPr/>
        </p:nvSpPr>
        <p:spPr bwMode="auto">
          <a:xfrm>
            <a:off x="4787900" y="6381750"/>
            <a:ext cx="2519363" cy="271463"/>
          </a:xfrm>
          <a:prstGeom prst="rect">
            <a:avLst/>
          </a:prstGeom>
          <a:solidFill>
            <a:srgbClr val="CCCCFF"/>
          </a:solidFill>
          <a:ln w="9525" algn="ctr">
            <a:solidFill>
              <a:srgbClr val="CC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838200">
              <a:spcBef>
                <a:spcPct val="0"/>
              </a:spcBef>
            </a:pPr>
            <a:r>
              <a:rPr lang="ko-KR" altLang="en-US" sz="1000" b="1"/>
              <a:t>클로즈 베타 테스터 </a:t>
            </a:r>
            <a:r>
              <a:rPr lang="en-US" altLang="ko-KR" sz="1000" b="1"/>
              <a:t>(</a:t>
            </a:r>
            <a:r>
              <a:rPr lang="ko-KR" altLang="en-US" sz="1000" b="1"/>
              <a:t>회원가입</a:t>
            </a:r>
            <a:r>
              <a:rPr lang="en-US" altLang="ko-KR" sz="1000" b="1"/>
              <a:t>) </a:t>
            </a:r>
            <a:r>
              <a:rPr lang="ko-KR" altLang="en-US" sz="1000" b="1"/>
              <a:t>신청완료</a:t>
            </a:r>
          </a:p>
        </p:txBody>
      </p:sp>
      <p:sp>
        <p:nvSpPr>
          <p:cNvPr id="4174" name="Rectangle 193"/>
          <p:cNvSpPr>
            <a:spLocks noChangeArrowheads="1"/>
          </p:cNvSpPr>
          <p:nvPr/>
        </p:nvSpPr>
        <p:spPr bwMode="auto">
          <a:xfrm>
            <a:off x="179388" y="2349500"/>
            <a:ext cx="2160587" cy="863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endParaRPr lang="ko-KR" altLang="ko-KR" sz="800"/>
          </a:p>
        </p:txBody>
      </p:sp>
      <p:sp>
        <p:nvSpPr>
          <p:cNvPr id="4175" name="Text Box 194"/>
          <p:cNvSpPr txBox="1">
            <a:spLocks noChangeArrowheads="1"/>
          </p:cNvSpPr>
          <p:nvPr/>
        </p:nvSpPr>
        <p:spPr bwMode="auto">
          <a:xfrm>
            <a:off x="239713" y="2420938"/>
            <a:ext cx="5842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/>
              <a:t>16 Pounds</a:t>
            </a:r>
          </a:p>
        </p:txBody>
      </p:sp>
      <p:sp>
        <p:nvSpPr>
          <p:cNvPr id="4176" name="Text Box 195"/>
          <p:cNvSpPr txBox="1">
            <a:spLocks noChangeArrowheads="1"/>
          </p:cNvSpPr>
          <p:nvPr/>
        </p:nvSpPr>
        <p:spPr bwMode="auto">
          <a:xfrm>
            <a:off x="361950" y="2636838"/>
            <a:ext cx="18097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>
                <a:solidFill>
                  <a:srgbClr val="FF3300"/>
                </a:solidFill>
                <a:latin typeface="MS PGothic" pitchFamily="34" charset="-128"/>
              </a:rPr>
              <a:t>Kitty</a:t>
            </a:r>
            <a:r>
              <a:rPr lang="ko-KR" altLang="en-US" sz="800">
                <a:solidFill>
                  <a:srgbClr val="FF3300"/>
                </a:solidFill>
                <a:latin typeface="MS PGothic" pitchFamily="34" charset="-128"/>
              </a:rPr>
              <a:t>는 사용 할 수 없는 아이디 입니다</a:t>
            </a:r>
            <a:r>
              <a:rPr lang="en-US" altLang="ko-KR" sz="800">
                <a:solidFill>
                  <a:srgbClr val="FF3300"/>
                </a:solidFill>
                <a:latin typeface="MS PGothic" pitchFamily="34" charset="-128"/>
              </a:rPr>
              <a:t>.</a:t>
            </a:r>
          </a:p>
        </p:txBody>
      </p:sp>
      <p:sp>
        <p:nvSpPr>
          <p:cNvPr id="4177" name="Rectangle 196"/>
          <p:cNvSpPr>
            <a:spLocks noChangeArrowheads="1"/>
          </p:cNvSpPr>
          <p:nvPr/>
        </p:nvSpPr>
        <p:spPr bwMode="auto">
          <a:xfrm>
            <a:off x="539750" y="2852738"/>
            <a:ext cx="1081088" cy="1444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endParaRPr lang="ko-KR" altLang="en-US"/>
          </a:p>
        </p:txBody>
      </p:sp>
      <p:sp>
        <p:nvSpPr>
          <p:cNvPr id="4178" name="Rectangle 197"/>
          <p:cNvSpPr>
            <a:spLocks noChangeArrowheads="1"/>
          </p:cNvSpPr>
          <p:nvPr/>
        </p:nvSpPr>
        <p:spPr bwMode="auto">
          <a:xfrm>
            <a:off x="1692275" y="2852738"/>
            <a:ext cx="411163" cy="119062"/>
          </a:xfrm>
          <a:prstGeom prst="rect">
            <a:avLst/>
          </a:prstGeom>
          <a:solidFill>
            <a:srgbClr val="CCEC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 sz="800"/>
              <a:t>확인</a:t>
            </a:r>
          </a:p>
        </p:txBody>
      </p:sp>
      <p:sp>
        <p:nvSpPr>
          <p:cNvPr id="4179" name="Rectangle 199"/>
          <p:cNvSpPr>
            <a:spLocks noChangeArrowheads="1"/>
          </p:cNvSpPr>
          <p:nvPr/>
        </p:nvSpPr>
        <p:spPr bwMode="auto">
          <a:xfrm>
            <a:off x="1331913" y="3068638"/>
            <a:ext cx="411162" cy="119062"/>
          </a:xfrm>
          <a:prstGeom prst="rect">
            <a:avLst/>
          </a:prstGeom>
          <a:solidFill>
            <a:srgbClr val="CCEC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 sz="800"/>
              <a:t>창닫기</a:t>
            </a:r>
          </a:p>
        </p:txBody>
      </p:sp>
      <p:sp>
        <p:nvSpPr>
          <p:cNvPr id="4180" name="Rectangle 200"/>
          <p:cNvSpPr>
            <a:spLocks noChangeArrowheads="1"/>
          </p:cNvSpPr>
          <p:nvPr/>
        </p:nvSpPr>
        <p:spPr bwMode="auto">
          <a:xfrm>
            <a:off x="179388" y="3286125"/>
            <a:ext cx="2160587" cy="7921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endParaRPr lang="ko-KR" altLang="en-US"/>
          </a:p>
        </p:txBody>
      </p:sp>
      <p:sp>
        <p:nvSpPr>
          <p:cNvPr id="4181" name="Text Box 201"/>
          <p:cNvSpPr txBox="1">
            <a:spLocks noChangeArrowheads="1"/>
          </p:cNvSpPr>
          <p:nvPr/>
        </p:nvSpPr>
        <p:spPr bwMode="auto">
          <a:xfrm>
            <a:off x="238125" y="3286125"/>
            <a:ext cx="5842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/>
              <a:t>16 Pounds</a:t>
            </a:r>
          </a:p>
        </p:txBody>
      </p:sp>
      <p:sp>
        <p:nvSpPr>
          <p:cNvPr id="4182" name="Text Box 202"/>
          <p:cNvSpPr txBox="1">
            <a:spLocks noChangeArrowheads="1"/>
          </p:cNvSpPr>
          <p:nvPr/>
        </p:nvSpPr>
        <p:spPr bwMode="auto">
          <a:xfrm>
            <a:off x="334963" y="3502025"/>
            <a:ext cx="185896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>
                <a:solidFill>
                  <a:schemeClr val="accent2"/>
                </a:solidFill>
                <a:latin typeface="MS PGothic" pitchFamily="34" charset="-128"/>
              </a:rPr>
              <a:t>kITTY </a:t>
            </a:r>
            <a:r>
              <a:rPr lang="ko-KR" altLang="en-US" sz="800">
                <a:solidFill>
                  <a:schemeClr val="accent2"/>
                </a:solidFill>
                <a:latin typeface="MS PGothic" pitchFamily="34" charset="-128"/>
              </a:rPr>
              <a:t>는 사용 할 수 있는 아이디입니다</a:t>
            </a:r>
            <a:r>
              <a:rPr lang="en-US" altLang="ko-KR" sz="800">
                <a:solidFill>
                  <a:schemeClr val="accent2"/>
                </a:solidFill>
                <a:latin typeface="MS PGothic" pitchFamily="34" charset="-128"/>
              </a:rPr>
              <a:t>.</a:t>
            </a:r>
            <a:endParaRPr lang="en-US" altLang="ko-KR" sz="800">
              <a:latin typeface="MS PGothic" pitchFamily="34" charset="-128"/>
            </a:endParaRPr>
          </a:p>
        </p:txBody>
      </p:sp>
      <p:sp>
        <p:nvSpPr>
          <p:cNvPr id="4183" name="Rectangle 203"/>
          <p:cNvSpPr>
            <a:spLocks noChangeArrowheads="1"/>
          </p:cNvSpPr>
          <p:nvPr/>
        </p:nvSpPr>
        <p:spPr bwMode="auto">
          <a:xfrm>
            <a:off x="539750" y="3717925"/>
            <a:ext cx="1081088" cy="1444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endParaRPr lang="ko-KR" altLang="en-US"/>
          </a:p>
        </p:txBody>
      </p:sp>
      <p:sp>
        <p:nvSpPr>
          <p:cNvPr id="4184" name="Rectangle 204"/>
          <p:cNvSpPr>
            <a:spLocks noChangeArrowheads="1"/>
          </p:cNvSpPr>
          <p:nvPr/>
        </p:nvSpPr>
        <p:spPr bwMode="auto">
          <a:xfrm>
            <a:off x="1692275" y="3717925"/>
            <a:ext cx="411163" cy="119063"/>
          </a:xfrm>
          <a:prstGeom prst="rect">
            <a:avLst/>
          </a:prstGeom>
          <a:solidFill>
            <a:srgbClr val="CCEC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 sz="800"/>
              <a:t>확인</a:t>
            </a:r>
          </a:p>
        </p:txBody>
      </p:sp>
      <p:sp>
        <p:nvSpPr>
          <p:cNvPr id="4185" name="Rectangle 205"/>
          <p:cNvSpPr>
            <a:spLocks noChangeArrowheads="1"/>
          </p:cNvSpPr>
          <p:nvPr/>
        </p:nvSpPr>
        <p:spPr bwMode="auto">
          <a:xfrm>
            <a:off x="828675" y="3933825"/>
            <a:ext cx="411163" cy="119063"/>
          </a:xfrm>
          <a:prstGeom prst="rect">
            <a:avLst/>
          </a:prstGeom>
          <a:solidFill>
            <a:srgbClr val="CCEC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 sz="800"/>
              <a:t>사용</a:t>
            </a:r>
          </a:p>
        </p:txBody>
      </p:sp>
      <p:sp>
        <p:nvSpPr>
          <p:cNvPr id="4186" name="Rectangle 206"/>
          <p:cNvSpPr>
            <a:spLocks noChangeArrowheads="1"/>
          </p:cNvSpPr>
          <p:nvPr/>
        </p:nvSpPr>
        <p:spPr bwMode="auto">
          <a:xfrm>
            <a:off x="1331913" y="3933825"/>
            <a:ext cx="411162" cy="119063"/>
          </a:xfrm>
          <a:prstGeom prst="rect">
            <a:avLst/>
          </a:prstGeom>
          <a:solidFill>
            <a:srgbClr val="CCEC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 sz="800"/>
              <a:t>닫기</a:t>
            </a:r>
          </a:p>
        </p:txBody>
      </p:sp>
      <p:sp>
        <p:nvSpPr>
          <p:cNvPr id="4187" name="Text Box 207"/>
          <p:cNvSpPr txBox="1">
            <a:spLocks noChangeArrowheads="1"/>
          </p:cNvSpPr>
          <p:nvPr/>
        </p:nvSpPr>
        <p:spPr bwMode="auto">
          <a:xfrm>
            <a:off x="3635375" y="1485900"/>
            <a:ext cx="324326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>
                <a:solidFill>
                  <a:srgbClr val="CC3300"/>
                </a:solidFill>
              </a:rPr>
              <a:t>* </a:t>
            </a:r>
            <a:r>
              <a:rPr lang="ko-KR" altLang="en-US" sz="800">
                <a:solidFill>
                  <a:srgbClr val="CC3300"/>
                </a:solidFill>
              </a:rPr>
              <a:t>표시는 클로즈베타 테스터 </a:t>
            </a:r>
            <a:r>
              <a:rPr lang="en-US" altLang="ko-KR" sz="800">
                <a:solidFill>
                  <a:srgbClr val="CC3300"/>
                </a:solidFill>
              </a:rPr>
              <a:t>(</a:t>
            </a:r>
            <a:r>
              <a:rPr lang="ko-KR" altLang="en-US" sz="800">
                <a:solidFill>
                  <a:srgbClr val="CC3300"/>
                </a:solidFill>
              </a:rPr>
              <a:t>회원가입</a:t>
            </a:r>
            <a:r>
              <a:rPr lang="en-US" altLang="ko-KR" sz="800">
                <a:solidFill>
                  <a:srgbClr val="CC3300"/>
                </a:solidFill>
              </a:rPr>
              <a:t>) </a:t>
            </a:r>
            <a:r>
              <a:rPr lang="ko-KR" altLang="en-US" sz="800">
                <a:solidFill>
                  <a:srgbClr val="CC3300"/>
                </a:solidFill>
              </a:rPr>
              <a:t>신청시 꼭 필요한 항목입니다</a:t>
            </a:r>
            <a:r>
              <a:rPr lang="en-US" altLang="ko-KR" sz="800">
                <a:solidFill>
                  <a:srgbClr val="CC3300"/>
                </a:solidFill>
              </a:rPr>
              <a:t>.</a:t>
            </a:r>
          </a:p>
        </p:txBody>
      </p:sp>
      <p:sp>
        <p:nvSpPr>
          <p:cNvPr id="4188" name="AutoShape 210"/>
          <p:cNvSpPr>
            <a:spLocks noChangeArrowheads="1"/>
          </p:cNvSpPr>
          <p:nvPr/>
        </p:nvSpPr>
        <p:spPr bwMode="auto">
          <a:xfrm>
            <a:off x="4818063" y="4557713"/>
            <a:ext cx="71437" cy="73025"/>
          </a:xfrm>
          <a:prstGeom prst="flowChartMerge">
            <a:avLst/>
          </a:prstGeom>
          <a:solidFill>
            <a:srgbClr val="808080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4189" name="Text Box 212"/>
          <p:cNvSpPr txBox="1">
            <a:spLocks noChangeArrowheads="1"/>
          </p:cNvSpPr>
          <p:nvPr/>
        </p:nvSpPr>
        <p:spPr bwMode="auto">
          <a:xfrm>
            <a:off x="107950" y="4149725"/>
            <a:ext cx="22669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/>
              <a:t>2. </a:t>
            </a:r>
            <a:r>
              <a:rPr lang="ko-KR" altLang="en-US" sz="800"/>
              <a:t>휴대폰 </a:t>
            </a:r>
            <a:r>
              <a:rPr lang="en-US" altLang="ko-KR" sz="800"/>
              <a:t>: 010,011,016,017,019,019 </a:t>
            </a:r>
            <a:r>
              <a:rPr lang="ko-KR" altLang="en-US" sz="800"/>
              <a:t>국번선택</a:t>
            </a:r>
          </a:p>
        </p:txBody>
      </p:sp>
      <p:sp>
        <p:nvSpPr>
          <p:cNvPr id="4190" name="Text Box 213"/>
          <p:cNvSpPr txBox="1">
            <a:spLocks noChangeArrowheads="1"/>
          </p:cNvSpPr>
          <p:nvPr/>
        </p:nvSpPr>
        <p:spPr bwMode="auto">
          <a:xfrm>
            <a:off x="107950" y="2135188"/>
            <a:ext cx="97631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/>
              <a:t>1. </a:t>
            </a:r>
            <a:r>
              <a:rPr lang="ko-KR" altLang="en-US" sz="800"/>
              <a:t>아이디 중복 체크</a:t>
            </a:r>
          </a:p>
        </p:txBody>
      </p:sp>
      <p:sp>
        <p:nvSpPr>
          <p:cNvPr id="4191" name="Rectangle 214"/>
          <p:cNvSpPr>
            <a:spLocks noChangeArrowheads="1"/>
          </p:cNvSpPr>
          <p:nvPr/>
        </p:nvSpPr>
        <p:spPr bwMode="auto">
          <a:xfrm>
            <a:off x="36513" y="4652963"/>
            <a:ext cx="2374900" cy="7191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endParaRPr lang="ko-KR" altLang="en-US"/>
          </a:p>
        </p:txBody>
      </p:sp>
      <p:sp>
        <p:nvSpPr>
          <p:cNvPr id="4192" name="Text Box 215"/>
          <p:cNvSpPr txBox="1">
            <a:spLocks noChangeArrowheads="1"/>
          </p:cNvSpPr>
          <p:nvPr/>
        </p:nvSpPr>
        <p:spPr bwMode="auto">
          <a:xfrm>
            <a:off x="34925" y="4652963"/>
            <a:ext cx="7921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800"/>
              <a:t>16 Pounds</a:t>
            </a:r>
          </a:p>
        </p:txBody>
      </p:sp>
      <p:sp>
        <p:nvSpPr>
          <p:cNvPr id="4193" name="Text Box 216"/>
          <p:cNvSpPr txBox="1">
            <a:spLocks noChangeArrowheads="1"/>
          </p:cNvSpPr>
          <p:nvPr/>
        </p:nvSpPr>
        <p:spPr bwMode="auto">
          <a:xfrm>
            <a:off x="107950" y="4795838"/>
            <a:ext cx="5111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>
                <a:latin typeface="MS PGothic" pitchFamily="34" charset="-128"/>
              </a:rPr>
              <a:t>주소 찾기</a:t>
            </a:r>
          </a:p>
        </p:txBody>
      </p:sp>
      <p:sp>
        <p:nvSpPr>
          <p:cNvPr id="4194" name="Text Box 217"/>
          <p:cNvSpPr txBox="1">
            <a:spLocks noChangeArrowheads="1"/>
          </p:cNvSpPr>
          <p:nvPr/>
        </p:nvSpPr>
        <p:spPr bwMode="auto">
          <a:xfrm>
            <a:off x="107950" y="4940300"/>
            <a:ext cx="224631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>
                <a:latin typeface="MS PGothic" pitchFamily="34" charset="-128"/>
              </a:rPr>
              <a:t>찾고자 하는 주소의 동</a:t>
            </a:r>
            <a:r>
              <a:rPr lang="en-US" altLang="ko-KR" sz="800">
                <a:latin typeface="MS PGothic" pitchFamily="34" charset="-128"/>
              </a:rPr>
              <a:t>(</a:t>
            </a:r>
            <a:r>
              <a:rPr lang="ko-KR" altLang="en-US" sz="800">
                <a:latin typeface="MS PGothic" pitchFamily="34" charset="-128"/>
              </a:rPr>
              <a:t>면</a:t>
            </a:r>
            <a:r>
              <a:rPr lang="en-US" altLang="ko-KR" sz="800">
                <a:latin typeface="MS PGothic" pitchFamily="34" charset="-128"/>
              </a:rPr>
              <a:t>/</a:t>
            </a:r>
            <a:r>
              <a:rPr lang="ko-KR" altLang="en-US" sz="800">
                <a:latin typeface="MS PGothic" pitchFamily="34" charset="-128"/>
              </a:rPr>
              <a:t>읍</a:t>
            </a:r>
            <a:r>
              <a:rPr lang="en-US" altLang="ko-KR" sz="800">
                <a:latin typeface="MS PGothic" pitchFamily="34" charset="-128"/>
              </a:rPr>
              <a:t>/</a:t>
            </a:r>
            <a:r>
              <a:rPr lang="ko-KR" altLang="en-US" sz="800">
                <a:latin typeface="MS PGothic" pitchFamily="34" charset="-128"/>
              </a:rPr>
              <a:t>리</a:t>
            </a:r>
            <a:r>
              <a:rPr lang="en-US" altLang="ko-KR" sz="800">
                <a:latin typeface="MS PGothic" pitchFamily="34" charset="-128"/>
              </a:rPr>
              <a:t>)</a:t>
            </a:r>
            <a:r>
              <a:rPr lang="ko-KR" altLang="en-US" sz="800">
                <a:latin typeface="MS PGothic" pitchFamily="34" charset="-128"/>
              </a:rPr>
              <a:t>를 입력하세요</a:t>
            </a:r>
            <a:r>
              <a:rPr lang="en-US" altLang="ko-KR" sz="800">
                <a:latin typeface="MS PGothic" pitchFamily="34" charset="-128"/>
              </a:rPr>
              <a:t>.</a:t>
            </a:r>
            <a:r>
              <a:rPr lang="en-US" altLang="ko-KR" sz="800">
                <a:latin typeface="MS PGothic" pitchFamily="34" charset="-128"/>
                <a:ea typeface="MS PGothic" pitchFamily="34" charset="-128"/>
              </a:rPr>
              <a:t> </a:t>
            </a:r>
          </a:p>
        </p:txBody>
      </p:sp>
      <p:sp>
        <p:nvSpPr>
          <p:cNvPr id="4195" name="Rectangle 218"/>
          <p:cNvSpPr>
            <a:spLocks noChangeArrowheads="1"/>
          </p:cNvSpPr>
          <p:nvPr/>
        </p:nvSpPr>
        <p:spPr bwMode="auto">
          <a:xfrm>
            <a:off x="252413" y="5156200"/>
            <a:ext cx="1439862" cy="1444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>
            <a:spAutoFit/>
          </a:bodyPr>
          <a:lstStyle/>
          <a:p>
            <a:endParaRPr lang="ko-KR" altLang="en-US"/>
          </a:p>
        </p:txBody>
      </p:sp>
      <p:sp>
        <p:nvSpPr>
          <p:cNvPr id="4196" name="Rectangle 219"/>
          <p:cNvSpPr>
            <a:spLocks noChangeArrowheads="1"/>
          </p:cNvSpPr>
          <p:nvPr/>
        </p:nvSpPr>
        <p:spPr bwMode="auto">
          <a:xfrm>
            <a:off x="1763713" y="5157788"/>
            <a:ext cx="484187" cy="142875"/>
          </a:xfrm>
          <a:prstGeom prst="rect">
            <a:avLst/>
          </a:prstGeom>
          <a:solidFill>
            <a:srgbClr val="CCEC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 sz="800"/>
              <a:t>주소 찾기</a:t>
            </a:r>
          </a:p>
        </p:txBody>
      </p:sp>
      <p:sp>
        <p:nvSpPr>
          <p:cNvPr id="4197" name="Text Box 220"/>
          <p:cNvSpPr txBox="1">
            <a:spLocks noChangeArrowheads="1"/>
          </p:cNvSpPr>
          <p:nvPr/>
        </p:nvSpPr>
        <p:spPr bwMode="auto">
          <a:xfrm>
            <a:off x="107950" y="5465763"/>
            <a:ext cx="2466975" cy="111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/>
              <a:t>4. </a:t>
            </a:r>
            <a:r>
              <a:rPr lang="ko-KR" altLang="en-US" sz="900"/>
              <a:t>기본 항목은 반드시 체크되어야 회원가입 </a:t>
            </a:r>
            <a:br>
              <a:rPr lang="ko-KR" altLang="en-US" sz="900"/>
            </a:br>
            <a:r>
              <a:rPr lang="ko-KR" altLang="en-US" sz="900"/>
              <a:t>  완료</a:t>
            </a:r>
          </a:p>
          <a:p>
            <a:pPr eaLnBrk="1" hangingPunct="1"/>
            <a:r>
              <a:rPr lang="en-US" altLang="ko-KR" sz="900"/>
              <a:t>5. </a:t>
            </a:r>
            <a:r>
              <a:rPr lang="ko-KR" altLang="en-US" sz="900"/>
              <a:t>에러 </a:t>
            </a:r>
            <a:r>
              <a:rPr lang="en-US" altLang="ko-KR" sz="900"/>
              <a:t>Alert </a:t>
            </a:r>
            <a:r>
              <a:rPr lang="ko-KR" altLang="en-US" sz="900"/>
              <a:t>창</a:t>
            </a:r>
            <a:br>
              <a:rPr lang="ko-KR" altLang="en-US" sz="900"/>
            </a:br>
            <a:r>
              <a:rPr lang="ko-KR" altLang="en-US" sz="900"/>
              <a:t/>
            </a:r>
            <a:br>
              <a:rPr lang="ko-KR" altLang="en-US" sz="900"/>
            </a:br>
            <a:r>
              <a:rPr lang="en-US" altLang="ko-KR" sz="900"/>
              <a:t>1) </a:t>
            </a:r>
            <a:r>
              <a:rPr lang="ko-KR" altLang="en-US" sz="900"/>
              <a:t>주민등록번호가 올바르지 않습니다</a:t>
            </a:r>
            <a:r>
              <a:rPr lang="en-US" altLang="ko-KR" sz="900"/>
              <a:t>.</a:t>
            </a:r>
            <a:br>
              <a:rPr lang="en-US" altLang="ko-KR" sz="900"/>
            </a:br>
            <a:r>
              <a:rPr lang="en-US" altLang="ko-KR" sz="900"/>
              <a:t>2) </a:t>
            </a:r>
            <a:r>
              <a:rPr lang="ko-KR" altLang="en-US" sz="900"/>
              <a:t>아이디</a:t>
            </a:r>
            <a:r>
              <a:rPr lang="en-US" altLang="ko-KR" sz="900"/>
              <a:t>/</a:t>
            </a:r>
            <a:r>
              <a:rPr lang="ko-KR" altLang="en-US" sz="900"/>
              <a:t>비밀번호</a:t>
            </a:r>
            <a:r>
              <a:rPr lang="en-US" altLang="ko-KR" sz="900"/>
              <a:t>/</a:t>
            </a:r>
            <a:r>
              <a:rPr lang="ko-KR" altLang="en-US" sz="900"/>
              <a:t>닉네임</a:t>
            </a:r>
            <a:r>
              <a:rPr lang="en-US" altLang="ko-KR" sz="900"/>
              <a:t>/</a:t>
            </a:r>
            <a:r>
              <a:rPr lang="ko-KR" altLang="en-US" sz="900"/>
              <a:t>이름</a:t>
            </a:r>
            <a:r>
              <a:rPr lang="en-US" altLang="ko-KR" sz="900"/>
              <a:t>/</a:t>
            </a:r>
            <a:r>
              <a:rPr lang="ko-KR" altLang="en-US" sz="900"/>
              <a:t>주민등록번호</a:t>
            </a:r>
            <a:br>
              <a:rPr lang="ko-KR" altLang="en-US" sz="900"/>
            </a:br>
            <a:r>
              <a:rPr lang="ko-KR" altLang="en-US" sz="900"/>
              <a:t>이메일</a:t>
            </a:r>
            <a:r>
              <a:rPr lang="en-US" altLang="ko-KR" sz="900"/>
              <a:t>/</a:t>
            </a:r>
            <a:r>
              <a:rPr lang="ko-KR" altLang="en-US" sz="900"/>
              <a:t>휴대폰</a:t>
            </a:r>
            <a:r>
              <a:rPr lang="en-US" altLang="ko-KR" sz="900"/>
              <a:t>/</a:t>
            </a:r>
            <a:r>
              <a:rPr lang="ko-KR" altLang="en-US" sz="900"/>
              <a:t>연락처를 입력하여 주십시요</a:t>
            </a:r>
          </a:p>
        </p:txBody>
      </p:sp>
      <p:sp>
        <p:nvSpPr>
          <p:cNvPr id="4198" name="Text Box 221"/>
          <p:cNvSpPr txBox="1">
            <a:spLocks noChangeArrowheads="1"/>
          </p:cNvSpPr>
          <p:nvPr/>
        </p:nvSpPr>
        <p:spPr bwMode="auto">
          <a:xfrm>
            <a:off x="107950" y="4365625"/>
            <a:ext cx="8413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/>
              <a:t>3. </a:t>
            </a:r>
            <a:r>
              <a:rPr lang="ko-KR" altLang="en-US" sz="800"/>
              <a:t>우편번호 체크</a:t>
            </a:r>
          </a:p>
        </p:txBody>
      </p:sp>
      <p:sp>
        <p:nvSpPr>
          <p:cNvPr id="4199" name="Rectangle 238"/>
          <p:cNvSpPr>
            <a:spLocks noChangeArrowheads="1"/>
          </p:cNvSpPr>
          <p:nvPr/>
        </p:nvSpPr>
        <p:spPr bwMode="auto">
          <a:xfrm>
            <a:off x="4645025" y="4725988"/>
            <a:ext cx="287338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4200" name="Rectangle 239"/>
          <p:cNvSpPr>
            <a:spLocks noChangeArrowheads="1"/>
          </p:cNvSpPr>
          <p:nvPr/>
        </p:nvSpPr>
        <p:spPr bwMode="auto">
          <a:xfrm>
            <a:off x="5149850" y="4725988"/>
            <a:ext cx="287338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4201" name="Rectangle 240"/>
          <p:cNvSpPr>
            <a:spLocks noChangeArrowheads="1"/>
          </p:cNvSpPr>
          <p:nvPr/>
        </p:nvSpPr>
        <p:spPr bwMode="auto">
          <a:xfrm>
            <a:off x="5580063" y="4725988"/>
            <a:ext cx="287337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4202" name="Text Box 241"/>
          <p:cNvSpPr txBox="1">
            <a:spLocks noChangeArrowheads="1"/>
          </p:cNvSpPr>
          <p:nvPr/>
        </p:nvSpPr>
        <p:spPr bwMode="auto">
          <a:xfrm>
            <a:off x="5005388" y="4670425"/>
            <a:ext cx="128587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-</a:t>
            </a:r>
          </a:p>
        </p:txBody>
      </p:sp>
      <p:sp>
        <p:nvSpPr>
          <p:cNvPr id="4203" name="Text Box 242"/>
          <p:cNvSpPr txBox="1">
            <a:spLocks noChangeArrowheads="1"/>
          </p:cNvSpPr>
          <p:nvPr/>
        </p:nvSpPr>
        <p:spPr bwMode="auto">
          <a:xfrm>
            <a:off x="5451475" y="4670425"/>
            <a:ext cx="128588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-</a:t>
            </a:r>
          </a:p>
        </p:txBody>
      </p:sp>
      <p:sp>
        <p:nvSpPr>
          <p:cNvPr id="4204" name="AutoShape 243"/>
          <p:cNvSpPr>
            <a:spLocks noChangeArrowheads="1"/>
          </p:cNvSpPr>
          <p:nvPr/>
        </p:nvSpPr>
        <p:spPr bwMode="auto">
          <a:xfrm>
            <a:off x="4818063" y="4773613"/>
            <a:ext cx="71437" cy="73025"/>
          </a:xfrm>
          <a:prstGeom prst="flowChartMerge">
            <a:avLst/>
          </a:prstGeom>
          <a:solidFill>
            <a:srgbClr val="808080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4205" name="Text Box 247"/>
          <p:cNvSpPr txBox="1">
            <a:spLocks noChangeArrowheads="1"/>
          </p:cNvSpPr>
          <p:nvPr/>
        </p:nvSpPr>
        <p:spPr bwMode="auto">
          <a:xfrm>
            <a:off x="6048375" y="4587875"/>
            <a:ext cx="73025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4206" name="Text Box 248"/>
          <p:cNvSpPr txBox="1">
            <a:spLocks noChangeArrowheads="1"/>
          </p:cNvSpPr>
          <p:nvPr/>
        </p:nvSpPr>
        <p:spPr bwMode="auto">
          <a:xfrm>
            <a:off x="3851275" y="4292600"/>
            <a:ext cx="374332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>
                <a:solidFill>
                  <a:srgbClr val="CC3300"/>
                </a:solidFill>
              </a:rPr>
              <a:t>* </a:t>
            </a:r>
            <a:r>
              <a:rPr lang="ko-KR" altLang="en-US" sz="800">
                <a:solidFill>
                  <a:srgbClr val="CC3300"/>
                </a:solidFill>
              </a:rPr>
              <a:t>연락처 </a:t>
            </a:r>
            <a:r>
              <a:rPr lang="en-US" altLang="ko-KR" sz="800">
                <a:solidFill>
                  <a:srgbClr val="CC3300"/>
                </a:solidFill>
              </a:rPr>
              <a:t>(</a:t>
            </a:r>
            <a:r>
              <a:rPr lang="ko-KR" altLang="en-US" sz="800">
                <a:solidFill>
                  <a:srgbClr val="CC3300"/>
                </a:solidFill>
              </a:rPr>
              <a:t>휴대폰 또는 전화번호 둘중에 하나는 반드시 입력하여 주십시요</a:t>
            </a:r>
            <a:r>
              <a:rPr lang="en-US" altLang="ko-KR" sz="800">
                <a:solidFill>
                  <a:srgbClr val="CC3300"/>
                </a:solidFill>
              </a:rPr>
              <a:t>.)</a:t>
            </a:r>
          </a:p>
        </p:txBody>
      </p:sp>
      <p:sp>
        <p:nvSpPr>
          <p:cNvPr id="4207" name="Text Box 251"/>
          <p:cNvSpPr txBox="1">
            <a:spLocks noChangeArrowheads="1"/>
          </p:cNvSpPr>
          <p:nvPr/>
        </p:nvSpPr>
        <p:spPr bwMode="auto">
          <a:xfrm>
            <a:off x="2447925" y="5137150"/>
            <a:ext cx="11874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>
                <a:solidFill>
                  <a:srgbClr val="CC3300"/>
                </a:solidFill>
              </a:rPr>
              <a:t># </a:t>
            </a:r>
            <a:r>
              <a:rPr lang="ko-KR" altLang="en-US" sz="900">
                <a:solidFill>
                  <a:srgbClr val="CC3300"/>
                </a:solidFill>
              </a:rPr>
              <a:t>한국 풀타임과 동일</a:t>
            </a:r>
          </a:p>
        </p:txBody>
      </p:sp>
    </p:spTree>
    <p:extLst>
      <p:ext uri="{BB962C8B-B14F-4D97-AF65-F5344CB8AC3E}">
        <p14:creationId xmlns:p14="http://schemas.microsoft.com/office/powerpoint/2010/main" val="291293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2484438" y="908050"/>
            <a:ext cx="1079500" cy="360363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 sz="800"/>
              <a:t>클로즈베타 테스터</a:t>
            </a:r>
            <a:br>
              <a:rPr lang="ko-KR" altLang="en-US" sz="800"/>
            </a:br>
            <a:r>
              <a:rPr lang="ko-KR" altLang="en-US" sz="800"/>
              <a:t>모집 </a:t>
            </a:r>
            <a:r>
              <a:rPr lang="en-US" altLang="ko-KR" sz="800"/>
              <a:t>(</a:t>
            </a:r>
            <a:r>
              <a:rPr lang="ko-KR" altLang="en-US" sz="800"/>
              <a:t>회원가입</a:t>
            </a:r>
            <a:r>
              <a:rPr lang="en-US" altLang="ko-KR" sz="800"/>
              <a:t>)</a:t>
            </a:r>
          </a:p>
        </p:txBody>
      </p:sp>
      <p:sp>
        <p:nvSpPr>
          <p:cNvPr id="5123" name="Text Box 4" descr="양방향 사선"/>
          <p:cNvSpPr txBox="1">
            <a:spLocks noChangeArrowheads="1"/>
          </p:cNvSpPr>
          <p:nvPr/>
        </p:nvSpPr>
        <p:spPr bwMode="auto">
          <a:xfrm>
            <a:off x="3563938" y="476250"/>
            <a:ext cx="2743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1000" b="1"/>
              <a:t>클로즈베타 테스터 모집 </a:t>
            </a:r>
            <a:r>
              <a:rPr lang="en-US" altLang="ko-KR" sz="1000" b="1"/>
              <a:t>(</a:t>
            </a:r>
            <a:r>
              <a:rPr lang="ko-KR" altLang="en-US" sz="1000" b="1"/>
              <a:t>회원가입</a:t>
            </a:r>
            <a:r>
              <a:rPr lang="en-US" altLang="ko-KR" sz="1000" b="1"/>
              <a:t>) </a:t>
            </a:r>
            <a:r>
              <a:rPr lang="ko-KR" altLang="en-US" sz="1000" b="1"/>
              <a:t>신청 안내</a:t>
            </a:r>
          </a:p>
        </p:txBody>
      </p:sp>
      <p:sp>
        <p:nvSpPr>
          <p:cNvPr id="5124" name="Text Box 5" descr="양방향 사선"/>
          <p:cNvSpPr txBox="1">
            <a:spLocks noChangeArrowheads="1"/>
          </p:cNvSpPr>
          <p:nvPr/>
        </p:nvSpPr>
        <p:spPr bwMode="auto">
          <a:xfrm>
            <a:off x="3581400" y="781050"/>
            <a:ext cx="39195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900"/>
              <a:t>16Pounds</a:t>
            </a:r>
            <a:r>
              <a:rPr lang="ko-KR" altLang="en-US" sz="900"/>
              <a:t>에 오신것을 환영합니다</a:t>
            </a:r>
            <a:r>
              <a:rPr lang="en-US" altLang="ko-KR" sz="90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sz="900"/>
              <a:t>클로즈베타 테스터가 되시면 </a:t>
            </a:r>
            <a:r>
              <a:rPr lang="en-US" altLang="ko-KR" sz="900"/>
              <a:t>16Pounds </a:t>
            </a:r>
            <a:r>
              <a:rPr lang="ko-KR" altLang="en-US" sz="900"/>
              <a:t>게임을 먼저 즐기실 수 있습니다</a:t>
            </a:r>
            <a:r>
              <a:rPr lang="en-US" altLang="ko-KR" sz="900"/>
              <a:t>.</a:t>
            </a:r>
          </a:p>
        </p:txBody>
      </p:sp>
      <p:sp>
        <p:nvSpPr>
          <p:cNvPr id="5125" name="Text Box 6" descr="양방향 사선"/>
          <p:cNvSpPr txBox="1">
            <a:spLocks noChangeArrowheads="1"/>
          </p:cNvSpPr>
          <p:nvPr/>
        </p:nvSpPr>
        <p:spPr bwMode="auto">
          <a:xfrm>
            <a:off x="6516688" y="1196975"/>
            <a:ext cx="237331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ko-KR" sz="900">
                <a:solidFill>
                  <a:srgbClr val="339966"/>
                </a:solidFill>
              </a:rPr>
              <a:t>Home &gt; </a:t>
            </a:r>
            <a:r>
              <a:rPr lang="ko-KR" altLang="en-US" sz="900">
                <a:solidFill>
                  <a:srgbClr val="339966"/>
                </a:solidFill>
              </a:rPr>
              <a:t>클로즈베타테스터 모집</a:t>
            </a:r>
            <a:r>
              <a:rPr lang="en-US" altLang="ko-KR" sz="900">
                <a:solidFill>
                  <a:srgbClr val="339966"/>
                </a:solidFill>
              </a:rPr>
              <a:t>(</a:t>
            </a:r>
            <a:r>
              <a:rPr lang="ko-KR" altLang="en-US" sz="900">
                <a:solidFill>
                  <a:srgbClr val="339966"/>
                </a:solidFill>
              </a:rPr>
              <a:t>회원가입</a:t>
            </a:r>
            <a:r>
              <a:rPr lang="en-US" altLang="ko-KR" sz="900">
                <a:solidFill>
                  <a:srgbClr val="339966"/>
                </a:solidFill>
              </a:rPr>
              <a:t>)</a:t>
            </a:r>
          </a:p>
        </p:txBody>
      </p:sp>
      <p:sp>
        <p:nvSpPr>
          <p:cNvPr id="5126" name="Rectangle 7"/>
          <p:cNvSpPr>
            <a:spLocks noChangeArrowheads="1"/>
          </p:cNvSpPr>
          <p:nvPr/>
        </p:nvSpPr>
        <p:spPr bwMode="auto">
          <a:xfrm>
            <a:off x="3635375" y="765175"/>
            <a:ext cx="4967288" cy="4318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5127" name="Rectangle 112"/>
          <p:cNvSpPr>
            <a:spLocks noChangeArrowheads="1"/>
          </p:cNvSpPr>
          <p:nvPr/>
        </p:nvSpPr>
        <p:spPr bwMode="auto">
          <a:xfrm>
            <a:off x="4500563" y="2046288"/>
            <a:ext cx="4032250" cy="282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r>
              <a:rPr lang="ko-KR" altLang="en-US" sz="900"/>
              <a:t>클로즈 베타 신청 완료 안내</a:t>
            </a:r>
          </a:p>
          <a:p>
            <a:endParaRPr lang="ko-KR" altLang="en-US" sz="900"/>
          </a:p>
          <a:p>
            <a:r>
              <a:rPr lang="en-US" altLang="ko-KR" sz="900"/>
              <a:t>Kitty </a:t>
            </a:r>
            <a:r>
              <a:rPr lang="ko-KR" altLang="en-US" sz="900"/>
              <a:t>님</a:t>
            </a:r>
          </a:p>
          <a:p>
            <a:r>
              <a:rPr lang="ko-KR" altLang="en-US" sz="900"/>
              <a:t>클로즈 베타 테스트를 신청해 주셔서 대단히 감사합니다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회원님의 귀중한 의견은 앞으로 </a:t>
            </a:r>
            <a:r>
              <a:rPr lang="en-US" altLang="ko-KR" sz="900">
                <a:solidFill>
                  <a:srgbClr val="CC3300"/>
                </a:solidFill>
              </a:rPr>
              <a:t>16Pounds</a:t>
            </a:r>
            <a:r>
              <a:rPr lang="ko-KR" altLang="en-US" sz="900"/>
              <a:t>을 만들어 나가는데</a:t>
            </a:r>
          </a:p>
          <a:p>
            <a:r>
              <a:rPr lang="ko-KR" altLang="en-US" sz="900"/>
              <a:t>중요한 자료가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앞으로 </a:t>
            </a:r>
            <a:r>
              <a:rPr lang="en-US" altLang="ko-KR" sz="900">
                <a:solidFill>
                  <a:srgbClr val="CC3300"/>
                </a:solidFill>
              </a:rPr>
              <a:t>16Pounds</a:t>
            </a:r>
            <a:r>
              <a:rPr lang="ko-KR" altLang="en-US" sz="900"/>
              <a:t>의  많은 관심과 성원 부탁드립니다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en-US" altLang="ko-KR" sz="900"/>
              <a:t>■ </a:t>
            </a:r>
            <a:r>
              <a:rPr lang="ko-KR" altLang="en-US" sz="900"/>
              <a:t>클로즈 베타 제한 인원은 </a:t>
            </a:r>
            <a:r>
              <a:rPr lang="en-US" altLang="ko-KR" sz="900">
                <a:solidFill>
                  <a:srgbClr val="CC3300"/>
                </a:solidFill>
              </a:rPr>
              <a:t>0000</a:t>
            </a:r>
            <a:r>
              <a:rPr lang="ko-KR" altLang="en-US" sz="900">
                <a:solidFill>
                  <a:srgbClr val="CC3300"/>
                </a:solidFill>
              </a:rPr>
              <a:t>명으로 </a:t>
            </a:r>
            <a:r>
              <a:rPr lang="ko-KR" altLang="en-US" sz="900"/>
              <a:t>상황에 따라 당첨이 되지 </a:t>
            </a:r>
            <a:br>
              <a:rPr lang="ko-KR" altLang="en-US" sz="900"/>
            </a:br>
            <a:r>
              <a:rPr lang="ko-KR" altLang="en-US" sz="900"/>
              <a:t>   않을 수 있음을 양해 부탁 드립니다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en-US" altLang="ko-KR" sz="900"/>
              <a:t>   </a:t>
            </a:r>
            <a:r>
              <a:rPr lang="ko-KR" altLang="en-US" sz="900"/>
              <a:t>감사합니다</a:t>
            </a:r>
            <a:r>
              <a:rPr lang="en-US" altLang="ko-KR" sz="900"/>
              <a:t>.</a:t>
            </a:r>
            <a:endParaRPr lang="en-US" altLang="ko-KR" sz="800"/>
          </a:p>
        </p:txBody>
      </p:sp>
      <p:sp>
        <p:nvSpPr>
          <p:cNvPr id="5128" name="Rectangle 113"/>
          <p:cNvSpPr>
            <a:spLocks noChangeArrowheads="1"/>
          </p:cNvSpPr>
          <p:nvPr/>
        </p:nvSpPr>
        <p:spPr bwMode="auto">
          <a:xfrm>
            <a:off x="4500563" y="1916113"/>
            <a:ext cx="1800225" cy="3603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endParaRPr lang="ko-KR" altLang="en-US"/>
          </a:p>
        </p:txBody>
      </p:sp>
      <p:sp>
        <p:nvSpPr>
          <p:cNvPr id="5129" name="Text Box 114"/>
          <p:cNvSpPr txBox="1">
            <a:spLocks noChangeArrowheads="1"/>
          </p:cNvSpPr>
          <p:nvPr/>
        </p:nvSpPr>
        <p:spPr bwMode="auto">
          <a:xfrm>
            <a:off x="395288" y="1196975"/>
            <a:ext cx="20161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/>
              <a:t>/ </a:t>
            </a:r>
            <a:r>
              <a:rPr lang="ko-KR" altLang="en-US" sz="900"/>
              <a:t>클로즈베타신청 완료페이지</a:t>
            </a:r>
          </a:p>
        </p:txBody>
      </p:sp>
    </p:spTree>
    <p:extLst>
      <p:ext uri="{BB962C8B-B14F-4D97-AF65-F5344CB8AC3E}">
        <p14:creationId xmlns:p14="http://schemas.microsoft.com/office/powerpoint/2010/main" val="398187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ChangeArrowheads="1"/>
          </p:cNvSpPr>
          <p:nvPr/>
        </p:nvSpPr>
        <p:spPr bwMode="auto">
          <a:xfrm>
            <a:off x="3636963" y="536575"/>
            <a:ext cx="23034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r>
              <a:rPr lang="en-US" altLang="ko-KR" sz="900"/>
              <a:t> 16 Pounds</a:t>
            </a:r>
            <a:r>
              <a:rPr lang="ko-KR" altLang="en-US" sz="900"/>
              <a:t>클로즈 베타 신청 완료 안내</a:t>
            </a:r>
          </a:p>
        </p:txBody>
      </p:sp>
      <p:sp>
        <p:nvSpPr>
          <p:cNvPr id="6147" name="Rectangle 8"/>
          <p:cNvSpPr>
            <a:spLocks noChangeArrowheads="1"/>
          </p:cNvSpPr>
          <p:nvPr/>
        </p:nvSpPr>
        <p:spPr bwMode="auto">
          <a:xfrm>
            <a:off x="3563938" y="476250"/>
            <a:ext cx="2232025" cy="3603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endParaRPr lang="ko-KR" altLang="en-US"/>
          </a:p>
        </p:txBody>
      </p:sp>
      <p:sp>
        <p:nvSpPr>
          <p:cNvPr id="6148" name="Text Box 9"/>
          <p:cNvSpPr txBox="1">
            <a:spLocks noChangeArrowheads="1"/>
          </p:cNvSpPr>
          <p:nvPr/>
        </p:nvSpPr>
        <p:spPr bwMode="auto">
          <a:xfrm>
            <a:off x="468313" y="1196975"/>
            <a:ext cx="20161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/>
              <a:t>/</a:t>
            </a:r>
            <a:r>
              <a:rPr lang="ko-KR" altLang="en-US" sz="900"/>
              <a:t>이메일</a:t>
            </a:r>
            <a:r>
              <a:rPr lang="en-US" altLang="ko-KR" sz="900"/>
              <a:t>- </a:t>
            </a:r>
            <a:r>
              <a:rPr lang="ko-KR" altLang="en-US" sz="900"/>
              <a:t>클로즈베타신청 완료메시지 </a:t>
            </a:r>
          </a:p>
        </p:txBody>
      </p:sp>
      <p:sp>
        <p:nvSpPr>
          <p:cNvPr id="6149" name="Rectangle 10"/>
          <p:cNvSpPr>
            <a:spLocks noChangeArrowheads="1"/>
          </p:cNvSpPr>
          <p:nvPr/>
        </p:nvSpPr>
        <p:spPr bwMode="auto">
          <a:xfrm>
            <a:off x="3600450" y="908050"/>
            <a:ext cx="5148263" cy="420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r>
              <a:rPr lang="en-US" altLang="ko-KR" sz="800"/>
              <a:t>*** </a:t>
            </a:r>
            <a:r>
              <a:rPr lang="ko-KR" altLang="en-US" sz="800"/>
              <a:t>님</a:t>
            </a:r>
          </a:p>
          <a:p>
            <a:r>
              <a:rPr lang="en-US" altLang="ko-KR" sz="800">
                <a:solidFill>
                  <a:srgbClr val="CC3300"/>
                </a:solidFill>
              </a:rPr>
              <a:t>16Pounds </a:t>
            </a:r>
            <a:r>
              <a:rPr lang="ko-KR" altLang="en-US" sz="800">
                <a:solidFill>
                  <a:srgbClr val="CC3300"/>
                </a:solidFill>
              </a:rPr>
              <a:t>클로즈베타 테스트를 신청해 주셔서 대단히 감사합니다</a:t>
            </a:r>
            <a:r>
              <a:rPr lang="en-US" altLang="ko-KR" sz="800">
                <a:solidFill>
                  <a:srgbClr val="CC3300"/>
                </a:solidFill>
              </a:rPr>
              <a:t>.</a:t>
            </a:r>
          </a:p>
          <a:p>
            <a:r>
              <a:rPr lang="en-US" altLang="ko-KR" sz="800">
                <a:solidFill>
                  <a:srgbClr val="CC3300"/>
                </a:solidFill>
              </a:rPr>
              <a:t/>
            </a:r>
            <a:br>
              <a:rPr lang="en-US" altLang="ko-KR" sz="800">
                <a:solidFill>
                  <a:srgbClr val="CC3300"/>
                </a:solidFill>
              </a:rPr>
            </a:br>
            <a:r>
              <a:rPr lang="en-US" altLang="ko-KR" sz="800">
                <a:solidFill>
                  <a:srgbClr val="CC3300"/>
                </a:solidFill>
              </a:rPr>
              <a:t>16Pounds</a:t>
            </a:r>
            <a:r>
              <a:rPr lang="ko-KR" altLang="en-US" sz="800">
                <a:solidFill>
                  <a:srgbClr val="CC3300"/>
                </a:solidFill>
              </a:rPr>
              <a:t>의 클로즈베타 테스트가 </a:t>
            </a:r>
            <a:r>
              <a:rPr lang="en-US" altLang="ko-KR" sz="800">
                <a:solidFill>
                  <a:srgbClr val="CC3300"/>
                </a:solidFill>
              </a:rPr>
              <a:t>2006</a:t>
            </a:r>
            <a:r>
              <a:rPr lang="ko-KR" altLang="en-US" sz="800">
                <a:solidFill>
                  <a:srgbClr val="CC3300"/>
                </a:solidFill>
              </a:rPr>
              <a:t>년 </a:t>
            </a:r>
            <a:r>
              <a:rPr lang="en-US" altLang="ko-KR" sz="800">
                <a:solidFill>
                  <a:srgbClr val="CC3300"/>
                </a:solidFill>
              </a:rPr>
              <a:t>00</a:t>
            </a:r>
            <a:r>
              <a:rPr lang="ko-KR" altLang="en-US" sz="800">
                <a:solidFill>
                  <a:srgbClr val="CC3300"/>
                </a:solidFill>
              </a:rPr>
              <a:t>월 </a:t>
            </a:r>
            <a:r>
              <a:rPr lang="en-US" altLang="ko-KR" sz="800">
                <a:solidFill>
                  <a:srgbClr val="CC3300"/>
                </a:solidFill>
              </a:rPr>
              <a:t>00</a:t>
            </a:r>
            <a:r>
              <a:rPr lang="ko-KR" altLang="en-US" sz="800">
                <a:solidFill>
                  <a:srgbClr val="CC3300"/>
                </a:solidFill>
              </a:rPr>
              <a:t>일부터 진행됩니다</a:t>
            </a:r>
            <a:r>
              <a:rPr lang="en-US" altLang="ko-KR" sz="800">
                <a:solidFill>
                  <a:srgbClr val="CC3300"/>
                </a:solidFill>
              </a:rPr>
              <a:t>.</a:t>
            </a:r>
          </a:p>
          <a:p>
            <a:endParaRPr lang="en-US" altLang="ko-KR" sz="800">
              <a:solidFill>
                <a:srgbClr val="CC3300"/>
              </a:solidFill>
            </a:endParaRPr>
          </a:p>
          <a:p>
            <a:r>
              <a:rPr lang="en-US" altLang="ko-KR" sz="800"/>
              <a:t>■ </a:t>
            </a:r>
            <a:r>
              <a:rPr lang="ko-KR" altLang="en-US" sz="800"/>
              <a:t>베타 테스트 일정</a:t>
            </a:r>
          </a:p>
          <a:p>
            <a:r>
              <a:rPr lang="ko-KR" altLang="en-US" sz="800"/>
              <a:t>   </a:t>
            </a:r>
            <a:r>
              <a:rPr lang="en-US" altLang="ko-KR" sz="800">
                <a:solidFill>
                  <a:srgbClr val="CC3300"/>
                </a:solidFill>
              </a:rPr>
              <a:t>- </a:t>
            </a:r>
            <a:r>
              <a:rPr lang="ko-KR" altLang="en-US" sz="800">
                <a:solidFill>
                  <a:srgbClr val="CC3300"/>
                </a:solidFill>
              </a:rPr>
              <a:t>기간 </a:t>
            </a:r>
            <a:r>
              <a:rPr lang="en-US" altLang="ko-KR" sz="800">
                <a:solidFill>
                  <a:srgbClr val="CC3300"/>
                </a:solidFill>
              </a:rPr>
              <a:t>: 2006</a:t>
            </a:r>
            <a:r>
              <a:rPr lang="ko-KR" altLang="en-US" sz="800">
                <a:solidFill>
                  <a:srgbClr val="CC3300"/>
                </a:solidFill>
              </a:rPr>
              <a:t>년 </a:t>
            </a:r>
            <a:r>
              <a:rPr lang="en-US" altLang="ko-KR" sz="800">
                <a:solidFill>
                  <a:srgbClr val="CC3300"/>
                </a:solidFill>
              </a:rPr>
              <a:t>0</a:t>
            </a:r>
            <a:r>
              <a:rPr lang="ko-KR" altLang="en-US" sz="800">
                <a:solidFill>
                  <a:srgbClr val="CC3300"/>
                </a:solidFill>
              </a:rPr>
              <a:t>월 </a:t>
            </a:r>
            <a:r>
              <a:rPr lang="en-US" altLang="ko-KR" sz="800">
                <a:solidFill>
                  <a:srgbClr val="CC3300"/>
                </a:solidFill>
              </a:rPr>
              <a:t>00</a:t>
            </a:r>
            <a:r>
              <a:rPr lang="ko-KR" altLang="en-US" sz="800">
                <a:solidFill>
                  <a:srgbClr val="CC3300"/>
                </a:solidFill>
              </a:rPr>
              <a:t>일 </a:t>
            </a:r>
            <a:r>
              <a:rPr lang="en-US" altLang="ko-KR" sz="800">
                <a:solidFill>
                  <a:srgbClr val="CC3300"/>
                </a:solidFill>
              </a:rPr>
              <a:t>~ 0</a:t>
            </a:r>
            <a:r>
              <a:rPr lang="ko-KR" altLang="en-US" sz="800">
                <a:solidFill>
                  <a:srgbClr val="CC3300"/>
                </a:solidFill>
              </a:rPr>
              <a:t>월 </a:t>
            </a:r>
            <a:r>
              <a:rPr lang="en-US" altLang="ko-KR" sz="800">
                <a:solidFill>
                  <a:srgbClr val="CC3300"/>
                </a:solidFill>
              </a:rPr>
              <a:t>00</a:t>
            </a:r>
            <a:r>
              <a:rPr lang="ko-KR" altLang="en-US" sz="800">
                <a:solidFill>
                  <a:srgbClr val="CC3300"/>
                </a:solidFill>
              </a:rPr>
              <a:t>일 </a:t>
            </a:r>
            <a:r>
              <a:rPr lang="en-US" altLang="ko-KR" sz="800">
                <a:solidFill>
                  <a:srgbClr val="CC3300"/>
                </a:solidFill>
              </a:rPr>
              <a:t>( 0</a:t>
            </a:r>
            <a:r>
              <a:rPr lang="ko-KR" altLang="en-US" sz="800">
                <a:solidFill>
                  <a:srgbClr val="CC3300"/>
                </a:solidFill>
              </a:rPr>
              <a:t>일간 </a:t>
            </a:r>
            <a:r>
              <a:rPr lang="en-US" altLang="ko-KR" sz="800">
                <a:solidFill>
                  <a:srgbClr val="CC3300"/>
                </a:solidFill>
              </a:rPr>
              <a:t>)</a:t>
            </a:r>
          </a:p>
          <a:p>
            <a:r>
              <a:rPr lang="en-US" altLang="ko-KR" sz="800">
                <a:solidFill>
                  <a:srgbClr val="CC3300"/>
                </a:solidFill>
              </a:rPr>
              <a:t>   - </a:t>
            </a:r>
            <a:r>
              <a:rPr lang="ko-KR" altLang="en-US" sz="800">
                <a:solidFill>
                  <a:srgbClr val="CC3300"/>
                </a:solidFill>
              </a:rPr>
              <a:t>시간 </a:t>
            </a:r>
            <a:r>
              <a:rPr lang="en-US" altLang="ko-KR" sz="800">
                <a:solidFill>
                  <a:srgbClr val="CC3300"/>
                </a:solidFill>
              </a:rPr>
              <a:t>: </a:t>
            </a:r>
            <a:r>
              <a:rPr lang="ko-KR" altLang="en-US" sz="800">
                <a:solidFill>
                  <a:srgbClr val="CC3300"/>
                </a:solidFill>
              </a:rPr>
              <a:t>매일  </a:t>
            </a:r>
            <a:r>
              <a:rPr lang="en-US" altLang="ko-KR" sz="800">
                <a:solidFill>
                  <a:srgbClr val="CC3300"/>
                </a:solidFill>
              </a:rPr>
              <a:t>0</a:t>
            </a:r>
            <a:r>
              <a:rPr lang="ko-KR" altLang="en-US" sz="800">
                <a:solidFill>
                  <a:srgbClr val="CC3300"/>
                </a:solidFill>
              </a:rPr>
              <a:t>시 </a:t>
            </a:r>
            <a:r>
              <a:rPr lang="en-US" altLang="ko-KR" sz="800">
                <a:solidFill>
                  <a:srgbClr val="CC3300"/>
                </a:solidFill>
              </a:rPr>
              <a:t>~  0</a:t>
            </a:r>
            <a:r>
              <a:rPr lang="ko-KR" altLang="en-US" sz="800">
                <a:solidFill>
                  <a:srgbClr val="CC3300"/>
                </a:solidFill>
              </a:rPr>
              <a:t>시 </a:t>
            </a:r>
            <a:r>
              <a:rPr lang="en-US" altLang="ko-KR" sz="800">
                <a:solidFill>
                  <a:srgbClr val="CC3300"/>
                </a:solidFill>
              </a:rPr>
              <a:t>( 0</a:t>
            </a:r>
            <a:r>
              <a:rPr lang="ko-KR" altLang="en-US" sz="800">
                <a:solidFill>
                  <a:srgbClr val="CC3300"/>
                </a:solidFill>
              </a:rPr>
              <a:t>시간 진행 </a:t>
            </a:r>
            <a:r>
              <a:rPr lang="en-US" altLang="ko-KR" sz="800">
                <a:solidFill>
                  <a:srgbClr val="CC3300"/>
                </a:solidFill>
              </a:rPr>
              <a:t>)</a:t>
            </a:r>
          </a:p>
          <a:p>
            <a:endParaRPr lang="en-US" altLang="ko-KR" sz="800">
              <a:solidFill>
                <a:srgbClr val="CC3300"/>
              </a:solidFill>
            </a:endParaRPr>
          </a:p>
          <a:p>
            <a:r>
              <a:rPr lang="en-US" altLang="ko-KR" sz="800"/>
              <a:t>■ </a:t>
            </a:r>
            <a:r>
              <a:rPr lang="ko-KR" altLang="en-US" sz="800">
                <a:solidFill>
                  <a:srgbClr val="CC3300"/>
                </a:solidFill>
              </a:rPr>
              <a:t>인원 </a:t>
            </a:r>
            <a:r>
              <a:rPr lang="en-US" altLang="ko-KR" sz="800">
                <a:solidFill>
                  <a:srgbClr val="CC3300"/>
                </a:solidFill>
              </a:rPr>
              <a:t>: 0000</a:t>
            </a:r>
            <a:r>
              <a:rPr lang="ko-KR" altLang="en-US" sz="800">
                <a:solidFill>
                  <a:srgbClr val="CC3300"/>
                </a:solidFill>
              </a:rPr>
              <a:t>명</a:t>
            </a:r>
          </a:p>
          <a:p>
            <a:r>
              <a:rPr lang="ko-KR" altLang="en-US" sz="800"/>
              <a:t>■ 클로즈베타 테스트는 버그 수정등 다양한 테스트를 목적으로 서비스 되기 때문에 아래와 같은 상황이 </a:t>
            </a:r>
            <a:br>
              <a:rPr lang="ko-KR" altLang="en-US" sz="800"/>
            </a:br>
            <a:r>
              <a:rPr lang="ko-KR" altLang="en-US" sz="800"/>
              <a:t>   발생할 수 있습니다</a:t>
            </a:r>
            <a:r>
              <a:rPr lang="en-US" altLang="ko-KR" sz="800"/>
              <a:t>.</a:t>
            </a:r>
          </a:p>
          <a:p>
            <a:endParaRPr lang="en-US" altLang="ko-KR" sz="800"/>
          </a:p>
          <a:p>
            <a:r>
              <a:rPr lang="en-US" altLang="ko-KR" sz="800"/>
              <a:t>    (1) </a:t>
            </a:r>
            <a:r>
              <a:rPr lang="ko-KR" altLang="en-US" sz="800"/>
              <a:t>아이템</a:t>
            </a:r>
            <a:r>
              <a:rPr lang="en-US" altLang="ko-KR" sz="800"/>
              <a:t>, </a:t>
            </a:r>
            <a:r>
              <a:rPr lang="ko-KR" altLang="en-US" sz="800"/>
              <a:t>경험치 등의 게임 내 적용된 수치가 변경될 수 있습니다</a:t>
            </a:r>
            <a:r>
              <a:rPr lang="en-US" altLang="ko-KR" sz="800"/>
              <a:t>.</a:t>
            </a:r>
          </a:p>
          <a:p>
            <a:r>
              <a:rPr lang="en-US" altLang="ko-KR" sz="800"/>
              <a:t>    (2) </a:t>
            </a:r>
            <a:r>
              <a:rPr lang="ko-KR" altLang="en-US" sz="800"/>
              <a:t>서버 안정화와 패치 및 업데이트를 위하여 서버 점검이 있을 수 있습니다</a:t>
            </a:r>
            <a:r>
              <a:rPr lang="en-US" altLang="ko-KR" sz="800"/>
              <a:t>.</a:t>
            </a:r>
          </a:p>
          <a:p>
            <a:r>
              <a:rPr lang="en-US" altLang="ko-KR" sz="800"/>
              <a:t>    (3) </a:t>
            </a:r>
            <a:r>
              <a:rPr lang="ko-KR" altLang="en-US" sz="800"/>
              <a:t>테스트 데이터는 클로즈 베타 이후 초기화 됩니다</a:t>
            </a:r>
            <a:r>
              <a:rPr lang="en-US" altLang="ko-KR" sz="800"/>
              <a:t>.</a:t>
            </a:r>
          </a:p>
          <a:p>
            <a:r>
              <a:rPr lang="en-US" altLang="ko-KR" sz="800"/>
              <a:t>    (4) </a:t>
            </a:r>
            <a:r>
              <a:rPr lang="ko-KR" altLang="en-US" sz="800"/>
              <a:t>클로즈베타 테스터 신청 시 회원 정보는 클로즈베타 종료 후 일괄 삭제되오니         </a:t>
            </a:r>
          </a:p>
          <a:p>
            <a:r>
              <a:rPr lang="ko-KR" altLang="en-US" sz="800"/>
              <a:t>         안심하여 주시기 바랍니다</a:t>
            </a:r>
            <a:r>
              <a:rPr lang="en-US" altLang="ko-KR" sz="800"/>
              <a:t>.</a:t>
            </a:r>
          </a:p>
          <a:p>
            <a:endParaRPr lang="en-US" altLang="ko-KR" sz="800"/>
          </a:p>
          <a:p>
            <a:r>
              <a:rPr lang="en-US" altLang="ko-KR" sz="800"/>
              <a:t> </a:t>
            </a:r>
            <a:r>
              <a:rPr lang="ko-KR" altLang="en-US" sz="800"/>
              <a:t>클로즈베타 테스트 기간 동안 테스트 여러분들의 의견은 더욱 완성도 높은</a:t>
            </a:r>
            <a:r>
              <a:rPr lang="ko-KR" altLang="en-US" sz="800">
                <a:solidFill>
                  <a:srgbClr val="CC3300"/>
                </a:solidFill>
              </a:rPr>
              <a:t> </a:t>
            </a:r>
            <a:r>
              <a:rPr lang="en-US" altLang="ko-KR" sz="800">
                <a:solidFill>
                  <a:srgbClr val="CC3300"/>
                </a:solidFill>
              </a:rPr>
              <a:t>16Pounds</a:t>
            </a:r>
            <a:r>
              <a:rPr lang="ko-KR" altLang="en-US" sz="800"/>
              <a:t>를 만들어 가는데 중요한 </a:t>
            </a:r>
            <a:br>
              <a:rPr lang="ko-KR" altLang="en-US" sz="800"/>
            </a:br>
            <a:r>
              <a:rPr lang="ko-KR" altLang="en-US" sz="800"/>
              <a:t> 자료가 됩니다</a:t>
            </a:r>
            <a:r>
              <a:rPr lang="en-US" altLang="ko-KR" sz="800"/>
              <a:t>. </a:t>
            </a:r>
            <a:br>
              <a:rPr lang="en-US" altLang="ko-KR" sz="800"/>
            </a:br>
            <a:r>
              <a:rPr lang="en-US" altLang="ko-KR" sz="800"/>
              <a:t> </a:t>
            </a:r>
            <a:r>
              <a:rPr lang="ko-KR" altLang="en-US" sz="800"/>
              <a:t>테스터 여러분의 적극적인 참여와 많은 성원 부탁 드립니다</a:t>
            </a:r>
            <a:r>
              <a:rPr lang="en-US" altLang="ko-KR" sz="800"/>
              <a:t>. </a:t>
            </a:r>
            <a:r>
              <a:rPr lang="ko-KR" altLang="en-US" sz="800"/>
              <a:t>감사합니다</a:t>
            </a:r>
            <a:r>
              <a:rPr lang="en-US" altLang="ko-KR" sz="800"/>
              <a:t>.</a:t>
            </a:r>
          </a:p>
          <a:p>
            <a:endParaRPr lang="en-US" altLang="ko-KR" sz="800"/>
          </a:p>
          <a:p>
            <a:r>
              <a:rPr lang="en-US" altLang="ko-KR" sz="800"/>
              <a:t>■ </a:t>
            </a:r>
            <a:r>
              <a:rPr lang="ko-KR" altLang="en-US" sz="800"/>
              <a:t>클로즈베타 제한 </a:t>
            </a:r>
            <a:r>
              <a:rPr lang="ko-KR" altLang="en-US" sz="800">
                <a:solidFill>
                  <a:srgbClr val="CC3300"/>
                </a:solidFill>
              </a:rPr>
              <a:t>인원은 </a:t>
            </a:r>
            <a:r>
              <a:rPr lang="en-US" altLang="ko-KR" sz="800">
                <a:solidFill>
                  <a:srgbClr val="CC3300"/>
                </a:solidFill>
              </a:rPr>
              <a:t>0000</a:t>
            </a:r>
            <a:r>
              <a:rPr lang="ko-KR" altLang="en-US" sz="800">
                <a:solidFill>
                  <a:srgbClr val="CC3300"/>
                </a:solidFill>
              </a:rPr>
              <a:t>명으로</a:t>
            </a:r>
            <a:r>
              <a:rPr lang="ko-KR" altLang="en-US" sz="800"/>
              <a:t> 상황에 따라 당첨이 되지 않을 수 있음을 양해 부탁 드립니다</a:t>
            </a:r>
            <a:r>
              <a:rPr lang="en-US" altLang="ko-KR" sz="800"/>
              <a:t>.</a:t>
            </a:r>
          </a:p>
        </p:txBody>
      </p:sp>
      <p:sp>
        <p:nvSpPr>
          <p:cNvPr id="6150" name="Rectangle 11"/>
          <p:cNvSpPr>
            <a:spLocks noChangeArrowheads="1"/>
          </p:cNvSpPr>
          <p:nvPr/>
        </p:nvSpPr>
        <p:spPr bwMode="auto">
          <a:xfrm>
            <a:off x="3636963" y="5445125"/>
            <a:ext cx="525621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r>
              <a:rPr lang="ko-KR" altLang="en-US" sz="800"/>
              <a:t>본메일은 정보통신망법률등 관련규정에 의거하여 </a:t>
            </a:r>
            <a:r>
              <a:rPr lang="en-US" altLang="ko-KR" sz="800"/>
              <a:t>2006</a:t>
            </a:r>
            <a:r>
              <a:rPr lang="ko-KR" altLang="en-US" sz="800"/>
              <a:t>년 </a:t>
            </a:r>
            <a:r>
              <a:rPr lang="en-US" altLang="ko-KR" sz="800"/>
              <a:t>6</a:t>
            </a:r>
            <a:r>
              <a:rPr lang="ko-KR" altLang="en-US" sz="800"/>
              <a:t>월 </a:t>
            </a:r>
            <a:r>
              <a:rPr lang="en-US" altLang="ko-KR" sz="800"/>
              <a:t>27</a:t>
            </a:r>
            <a:r>
              <a:rPr lang="ko-KR" altLang="en-US" sz="800"/>
              <a:t>일기준 수신동의여부를확인한 결과 </a:t>
            </a:r>
          </a:p>
          <a:p>
            <a:r>
              <a:rPr lang="ko-KR" altLang="en-US" sz="800"/>
              <a:t>동의하셨기에 발송되었습니다</a:t>
            </a:r>
            <a:r>
              <a:rPr lang="en-US" altLang="ko-KR" sz="800"/>
              <a:t>. </a:t>
            </a:r>
            <a:r>
              <a:rPr lang="ko-KR" altLang="en-US" sz="800"/>
              <a:t>이 메일을 더 이상 받지 않으시려면 </a:t>
            </a:r>
            <a:r>
              <a:rPr lang="ko-KR" altLang="en-US" sz="800" b="1">
                <a:solidFill>
                  <a:srgbClr val="CC3300"/>
                </a:solidFill>
              </a:rPr>
              <a:t>여기</a:t>
            </a:r>
            <a:r>
              <a:rPr lang="ko-KR" altLang="en-US" sz="800"/>
              <a:t>를 클릭해주세요</a:t>
            </a:r>
            <a:r>
              <a:rPr lang="en-US" altLang="ko-KR" sz="800"/>
              <a:t>. </a:t>
            </a:r>
          </a:p>
        </p:txBody>
      </p:sp>
      <p:sp>
        <p:nvSpPr>
          <p:cNvPr id="6151" name="Line 12"/>
          <p:cNvSpPr>
            <a:spLocks noChangeShapeType="1"/>
          </p:cNvSpPr>
          <p:nvPr/>
        </p:nvSpPr>
        <p:spPr bwMode="auto">
          <a:xfrm>
            <a:off x="3563938" y="5373688"/>
            <a:ext cx="518477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/>
          <a:lstStyle/>
          <a:p>
            <a:endParaRPr lang="ko-KR" altLang="en-US"/>
          </a:p>
        </p:txBody>
      </p:sp>
      <p:cxnSp>
        <p:nvCxnSpPr>
          <p:cNvPr id="6152" name="AutoShape 14"/>
          <p:cNvCxnSpPr>
            <a:cxnSpLocks noChangeShapeType="1"/>
          </p:cNvCxnSpPr>
          <p:nvPr/>
        </p:nvCxnSpPr>
        <p:spPr bwMode="auto">
          <a:xfrm rot="16200000" flipV="1">
            <a:off x="4175125" y="3138488"/>
            <a:ext cx="327025" cy="5006975"/>
          </a:xfrm>
          <a:prstGeom prst="bentConnector4">
            <a:avLst>
              <a:gd name="adj1" fmla="val -42722"/>
              <a:gd name="adj2" fmla="val 76255"/>
            </a:avLst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3" name="Text Box 15"/>
          <p:cNvSpPr txBox="1">
            <a:spLocks noChangeArrowheads="1"/>
          </p:cNvSpPr>
          <p:nvPr/>
        </p:nvSpPr>
        <p:spPr bwMode="auto">
          <a:xfrm>
            <a:off x="468313" y="5300663"/>
            <a:ext cx="135890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/>
              <a:t>여기 클릭시 </a:t>
            </a:r>
          </a:p>
          <a:p>
            <a:pPr eaLnBrk="1" hangingPunct="1"/>
            <a:r>
              <a:rPr lang="ko-KR" altLang="en-US" sz="800"/>
              <a:t>개인정보변경 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43200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23050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r>
              <a:rPr lang="en-US" altLang="ko-KR" sz="900"/>
              <a:t>/ </a:t>
            </a:r>
            <a:r>
              <a:rPr lang="ko-KR" altLang="en-US" sz="900"/>
              <a:t>고객센터 </a:t>
            </a:r>
            <a:r>
              <a:rPr lang="en-US" altLang="ko-KR" sz="900"/>
              <a:t>&gt; </a:t>
            </a:r>
            <a:r>
              <a:rPr lang="ko-KR" altLang="en-US" sz="900"/>
              <a:t>개인정보변경</a:t>
            </a:r>
            <a:endParaRPr lang="ko-KR" altLang="en-US" sz="900">
              <a:solidFill>
                <a:srgbClr val="FF3300"/>
              </a:solidFill>
            </a:endParaRPr>
          </a:p>
        </p:txBody>
      </p:sp>
      <p:graphicFrame>
        <p:nvGraphicFramePr>
          <p:cNvPr id="331793" name="Group 17"/>
          <p:cNvGraphicFramePr>
            <a:graphicFrameLocks noGrp="1"/>
          </p:cNvGraphicFramePr>
          <p:nvPr/>
        </p:nvGraphicFramePr>
        <p:xfrm>
          <a:off x="2484438" y="692150"/>
          <a:ext cx="1079500" cy="1068388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고객센터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FAQ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1:1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문의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&amp;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답변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개인정보변경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1805" name="Text Box 29" descr="양방향 사선"/>
          <p:cNvSpPr txBox="1">
            <a:spLocks noChangeArrowheads="1"/>
          </p:cNvSpPr>
          <p:nvPr/>
        </p:nvSpPr>
        <p:spPr bwMode="auto">
          <a:xfrm>
            <a:off x="3563938" y="736600"/>
            <a:ext cx="1800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1000" b="1"/>
              <a:t>개인정보변경 </a:t>
            </a:r>
          </a:p>
        </p:txBody>
      </p:sp>
      <p:sp>
        <p:nvSpPr>
          <p:cNvPr id="331806" name="Text Box 30" descr="양방향 사선"/>
          <p:cNvSpPr txBox="1">
            <a:spLocks noChangeArrowheads="1"/>
          </p:cNvSpPr>
          <p:nvPr/>
        </p:nvSpPr>
        <p:spPr bwMode="auto">
          <a:xfrm>
            <a:off x="7062788" y="1557338"/>
            <a:ext cx="19018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900">
                <a:solidFill>
                  <a:srgbClr val="339966"/>
                </a:solidFill>
              </a:rPr>
              <a:t>Home &gt;</a:t>
            </a:r>
            <a:r>
              <a:rPr lang="ko-KR" altLang="en-US" sz="900">
                <a:solidFill>
                  <a:srgbClr val="339966"/>
                </a:solidFill>
              </a:rPr>
              <a:t>고객센터 </a:t>
            </a:r>
            <a:r>
              <a:rPr lang="en-US" altLang="ko-KR" sz="900">
                <a:solidFill>
                  <a:srgbClr val="339966"/>
                </a:solidFill>
              </a:rPr>
              <a:t>&gt; </a:t>
            </a:r>
            <a:r>
              <a:rPr lang="ko-KR" altLang="en-US" sz="900">
                <a:solidFill>
                  <a:srgbClr val="339966"/>
                </a:solidFill>
              </a:rPr>
              <a:t>개인정보변경</a:t>
            </a:r>
          </a:p>
        </p:txBody>
      </p:sp>
      <p:sp>
        <p:nvSpPr>
          <p:cNvPr id="331807" name="Rectangle 31"/>
          <p:cNvSpPr>
            <a:spLocks noChangeArrowheads="1"/>
          </p:cNvSpPr>
          <p:nvPr/>
        </p:nvSpPr>
        <p:spPr bwMode="auto">
          <a:xfrm>
            <a:off x="3671888" y="1144588"/>
            <a:ext cx="730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>
            <a:spAutoFit/>
          </a:bodyPr>
          <a:lstStyle/>
          <a:p>
            <a:endParaRPr lang="ko-KR" altLang="ko-KR" sz="800"/>
          </a:p>
        </p:txBody>
      </p:sp>
      <p:sp>
        <p:nvSpPr>
          <p:cNvPr id="331808" name="Rectangle 32"/>
          <p:cNvSpPr>
            <a:spLocks noChangeArrowheads="1"/>
          </p:cNvSpPr>
          <p:nvPr/>
        </p:nvSpPr>
        <p:spPr bwMode="auto">
          <a:xfrm>
            <a:off x="3635375" y="981075"/>
            <a:ext cx="5184775" cy="576263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331809" name="Text Box 33" descr="양방향 사선"/>
          <p:cNvSpPr txBox="1">
            <a:spLocks noChangeArrowheads="1"/>
          </p:cNvSpPr>
          <p:nvPr/>
        </p:nvSpPr>
        <p:spPr bwMode="auto">
          <a:xfrm>
            <a:off x="3708400" y="1052513"/>
            <a:ext cx="43767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B2B2B2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900"/>
              <a:t>16Pounds</a:t>
            </a:r>
            <a:r>
              <a:rPr lang="ko-KR" altLang="en-US" sz="900"/>
              <a:t>를 즐기시기 위한 모든 기본적인 내용들은 이곳에서 수정하시면 됩니다</a:t>
            </a:r>
            <a:r>
              <a:rPr lang="en-US" altLang="ko-KR" sz="900"/>
              <a:t>.</a:t>
            </a:r>
          </a:p>
          <a:p>
            <a:pPr>
              <a:spcBef>
                <a:spcPct val="0"/>
              </a:spcBef>
            </a:pPr>
            <a:r>
              <a:rPr lang="ko-KR" altLang="en-US" sz="900"/>
              <a:t>유저여러분들을 위하여 최선을 다하는 </a:t>
            </a:r>
            <a:r>
              <a:rPr lang="en-US" altLang="ko-KR" sz="900"/>
              <a:t>16Pounds</a:t>
            </a:r>
            <a:r>
              <a:rPr lang="ko-KR" altLang="en-US" sz="900"/>
              <a:t>가 되겠습니다</a:t>
            </a:r>
            <a:r>
              <a:rPr lang="en-US" altLang="ko-KR" sz="900"/>
              <a:t>. </a:t>
            </a:r>
          </a:p>
        </p:txBody>
      </p:sp>
      <p:sp>
        <p:nvSpPr>
          <p:cNvPr id="331887" name="Rectangle 111"/>
          <p:cNvSpPr>
            <a:spLocks noChangeArrowheads="1"/>
          </p:cNvSpPr>
          <p:nvPr/>
        </p:nvSpPr>
        <p:spPr bwMode="auto">
          <a:xfrm>
            <a:off x="5507038" y="6165850"/>
            <a:ext cx="1081087" cy="2381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 anchor="ctr">
            <a:spAutoFit/>
          </a:bodyPr>
          <a:lstStyle/>
          <a:p>
            <a:pPr algn="ctr"/>
            <a:r>
              <a:rPr lang="ko-KR" altLang="en-US" sz="900" b="1"/>
              <a:t>수정하기</a:t>
            </a:r>
          </a:p>
        </p:txBody>
      </p:sp>
      <p:sp>
        <p:nvSpPr>
          <p:cNvPr id="331902" name="Rectangle 126"/>
          <p:cNvSpPr>
            <a:spLocks noChangeArrowheads="1"/>
          </p:cNvSpPr>
          <p:nvPr/>
        </p:nvSpPr>
        <p:spPr bwMode="auto">
          <a:xfrm>
            <a:off x="323850" y="3716338"/>
            <a:ext cx="1512888" cy="3952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 sz="900" b="1"/>
              <a:t>수정 완료 되었습니다</a:t>
            </a:r>
            <a:r>
              <a:rPr lang="en-US" altLang="ko-KR" sz="900" b="1"/>
              <a:t>.</a:t>
            </a:r>
          </a:p>
        </p:txBody>
      </p:sp>
      <p:sp>
        <p:nvSpPr>
          <p:cNvPr id="331907" name="Text Box 131"/>
          <p:cNvSpPr txBox="1">
            <a:spLocks noChangeArrowheads="1"/>
          </p:cNvSpPr>
          <p:nvPr/>
        </p:nvSpPr>
        <p:spPr bwMode="auto">
          <a:xfrm>
            <a:off x="2424113" y="2478088"/>
            <a:ext cx="12446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ko-KR" altLang="en-US" sz="800"/>
              <a:t>처음 오셨어요</a:t>
            </a:r>
            <a:r>
              <a:rPr lang="en-US" altLang="ko-KR" sz="800"/>
              <a:t>? </a:t>
            </a:r>
            <a:r>
              <a:rPr lang="ko-KR" altLang="en-US" sz="800"/>
              <a:t>반가워요</a:t>
            </a:r>
            <a:r>
              <a:rPr lang="en-US" altLang="ko-KR" sz="800"/>
              <a:t>.</a:t>
            </a:r>
          </a:p>
        </p:txBody>
      </p:sp>
      <p:sp>
        <p:nvSpPr>
          <p:cNvPr id="331908" name="Rectangle 132"/>
          <p:cNvSpPr>
            <a:spLocks noChangeArrowheads="1"/>
          </p:cNvSpPr>
          <p:nvPr/>
        </p:nvSpPr>
        <p:spPr bwMode="auto">
          <a:xfrm>
            <a:off x="2484438" y="27082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게임 다운로드</a:t>
            </a:r>
          </a:p>
        </p:txBody>
      </p:sp>
      <p:sp>
        <p:nvSpPr>
          <p:cNvPr id="331909" name="Rectangle 133"/>
          <p:cNvSpPr>
            <a:spLocks noChangeArrowheads="1"/>
          </p:cNvSpPr>
          <p:nvPr/>
        </p:nvSpPr>
        <p:spPr bwMode="auto">
          <a:xfrm>
            <a:off x="2484438" y="29241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초보자 가이드</a:t>
            </a:r>
          </a:p>
        </p:txBody>
      </p:sp>
      <p:sp>
        <p:nvSpPr>
          <p:cNvPr id="331910" name="Rectangle 134"/>
          <p:cNvSpPr>
            <a:spLocks noChangeArrowheads="1"/>
          </p:cNvSpPr>
          <p:nvPr/>
        </p:nvSpPr>
        <p:spPr bwMode="auto">
          <a:xfrm>
            <a:off x="2484438" y="31400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ko-KR" altLang="en-US" sz="800"/>
              <a:t>자주하는 질문</a:t>
            </a:r>
          </a:p>
        </p:txBody>
      </p:sp>
      <p:sp>
        <p:nvSpPr>
          <p:cNvPr id="331911" name="Rectangle 135"/>
          <p:cNvSpPr>
            <a:spLocks noChangeArrowheads="1"/>
          </p:cNvSpPr>
          <p:nvPr/>
        </p:nvSpPr>
        <p:spPr bwMode="auto">
          <a:xfrm>
            <a:off x="2484438" y="3355975"/>
            <a:ext cx="1079500" cy="2159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r>
              <a:rPr lang="en-US" altLang="ko-KR" sz="800"/>
              <a:t>1:1 </a:t>
            </a:r>
            <a:r>
              <a:rPr lang="ko-KR" altLang="en-US" sz="800"/>
              <a:t>문의</a:t>
            </a:r>
            <a:r>
              <a:rPr lang="en-US" altLang="ko-KR" sz="800"/>
              <a:t>&amp;</a:t>
            </a:r>
            <a:r>
              <a:rPr lang="ko-KR" altLang="en-US" sz="800"/>
              <a:t>답변</a:t>
            </a:r>
          </a:p>
        </p:txBody>
      </p:sp>
      <p:graphicFrame>
        <p:nvGraphicFramePr>
          <p:cNvPr id="331913" name="Group 137"/>
          <p:cNvGraphicFramePr>
            <a:graphicFrameLocks noGrp="1"/>
          </p:cNvGraphicFramePr>
          <p:nvPr/>
        </p:nvGraphicFramePr>
        <p:xfrm>
          <a:off x="3822700" y="1771650"/>
          <a:ext cx="4321175" cy="4249741"/>
        </p:xfrm>
        <a:graphic>
          <a:graphicData uri="http://schemas.openxmlformats.org/drawingml/2006/table">
            <a:tbl>
              <a:tblPr/>
              <a:tblGrid>
                <a:gridCol w="993775"/>
                <a:gridCol w="3327400"/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*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ID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*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비밀번호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*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비밀번호 확인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*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닉네임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*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이름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*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주민등록번호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*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이메일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72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휴대폰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전화번호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우편번호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주소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상세주소</a:t>
                      </a: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1954" name="Rectangle 178"/>
          <p:cNvSpPr>
            <a:spLocks noChangeArrowheads="1"/>
          </p:cNvSpPr>
          <p:nvPr/>
        </p:nvSpPr>
        <p:spPr bwMode="auto">
          <a:xfrm>
            <a:off x="4964113" y="2303463"/>
            <a:ext cx="803275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en-US" altLang="ko-KR"/>
              <a:t>****</a:t>
            </a:r>
          </a:p>
        </p:txBody>
      </p:sp>
      <p:sp>
        <p:nvSpPr>
          <p:cNvPr id="331955" name="Text Box 179"/>
          <p:cNvSpPr txBox="1">
            <a:spLocks noChangeArrowheads="1"/>
          </p:cNvSpPr>
          <p:nvPr/>
        </p:nvSpPr>
        <p:spPr bwMode="auto">
          <a:xfrm>
            <a:off x="4975225" y="2428875"/>
            <a:ext cx="27178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ko-KR" altLang="en-US" sz="800"/>
              <a:t>패스워드는 </a:t>
            </a:r>
            <a:r>
              <a:rPr lang="en-US" altLang="ko-KR" sz="800"/>
              <a:t>6</a:t>
            </a:r>
            <a:r>
              <a:rPr lang="ko-KR" altLang="en-US" sz="800"/>
              <a:t>문자 이상 </a:t>
            </a:r>
            <a:r>
              <a:rPr lang="en-US" altLang="ko-KR" sz="800"/>
              <a:t>16</a:t>
            </a:r>
            <a:r>
              <a:rPr lang="ko-KR" altLang="en-US" sz="800"/>
              <a:t>문자 이하로 기입하여 주십시오</a:t>
            </a:r>
            <a:r>
              <a:rPr lang="en-US" altLang="ko-KR" sz="800"/>
              <a:t>.</a:t>
            </a:r>
          </a:p>
          <a:p>
            <a:r>
              <a:rPr lang="en-US" altLang="ko-KR" sz="800"/>
              <a:t>(</a:t>
            </a:r>
            <a:r>
              <a:rPr lang="ko-KR" altLang="en-US" sz="800"/>
              <a:t>숫자로만 이루어진 패스워드 사용 불가</a:t>
            </a:r>
            <a:r>
              <a:rPr lang="en-US" altLang="ko-KR" sz="800"/>
              <a:t>)</a:t>
            </a:r>
          </a:p>
        </p:txBody>
      </p:sp>
      <p:sp>
        <p:nvSpPr>
          <p:cNvPr id="331956" name="Rectangle 180"/>
          <p:cNvSpPr>
            <a:spLocks noChangeArrowheads="1"/>
          </p:cNvSpPr>
          <p:nvPr/>
        </p:nvSpPr>
        <p:spPr bwMode="auto">
          <a:xfrm>
            <a:off x="4975225" y="2879725"/>
            <a:ext cx="803275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en-US" altLang="ko-KR"/>
              <a:t>****</a:t>
            </a:r>
          </a:p>
        </p:txBody>
      </p:sp>
      <p:sp>
        <p:nvSpPr>
          <p:cNvPr id="331957" name="Text Box 181"/>
          <p:cNvSpPr txBox="1">
            <a:spLocks noChangeArrowheads="1"/>
          </p:cNvSpPr>
          <p:nvPr/>
        </p:nvSpPr>
        <p:spPr bwMode="auto">
          <a:xfrm>
            <a:off x="5867400" y="2854325"/>
            <a:ext cx="208756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r>
              <a:rPr lang="ko-KR" altLang="en-US" sz="800"/>
              <a:t>다시한번 입력하여 주십시요</a:t>
            </a:r>
            <a:r>
              <a:rPr lang="en-US" altLang="ko-KR" sz="800"/>
              <a:t>.</a:t>
            </a:r>
          </a:p>
        </p:txBody>
      </p:sp>
      <p:sp>
        <p:nvSpPr>
          <p:cNvPr id="331959" name="Text Box 183"/>
          <p:cNvSpPr txBox="1">
            <a:spLocks noChangeArrowheads="1"/>
          </p:cNvSpPr>
          <p:nvPr/>
        </p:nvSpPr>
        <p:spPr bwMode="auto">
          <a:xfrm>
            <a:off x="4903788" y="3309938"/>
            <a:ext cx="2087562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endParaRPr lang="ko-KR" altLang="ko-KR" sz="800"/>
          </a:p>
        </p:txBody>
      </p:sp>
      <p:sp>
        <p:nvSpPr>
          <p:cNvPr id="331966" name="Text Box 190"/>
          <p:cNvSpPr txBox="1">
            <a:spLocks noChangeArrowheads="1"/>
          </p:cNvSpPr>
          <p:nvPr/>
        </p:nvSpPr>
        <p:spPr bwMode="auto">
          <a:xfrm>
            <a:off x="5802313" y="3819525"/>
            <a:ext cx="128587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en-US" altLang="ko-KR"/>
              <a:t>-</a:t>
            </a:r>
          </a:p>
        </p:txBody>
      </p:sp>
      <p:sp>
        <p:nvSpPr>
          <p:cNvPr id="331967" name="Rectangle 191"/>
          <p:cNvSpPr>
            <a:spLocks noChangeArrowheads="1"/>
          </p:cNvSpPr>
          <p:nvPr/>
        </p:nvSpPr>
        <p:spPr bwMode="auto">
          <a:xfrm>
            <a:off x="4975225" y="4176713"/>
            <a:ext cx="803275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en-US" altLang="ko-KR" sz="800"/>
              <a:t>SSS@ND.COM</a:t>
            </a:r>
          </a:p>
        </p:txBody>
      </p:sp>
      <p:sp>
        <p:nvSpPr>
          <p:cNvPr id="331968" name="Text Box 192"/>
          <p:cNvSpPr txBox="1">
            <a:spLocks noChangeArrowheads="1"/>
          </p:cNvSpPr>
          <p:nvPr/>
        </p:nvSpPr>
        <p:spPr bwMode="auto">
          <a:xfrm>
            <a:off x="6126163" y="4102100"/>
            <a:ext cx="5111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pPr algn="ctr"/>
            <a:r>
              <a:rPr lang="ko-KR" altLang="en-US" sz="800">
                <a:latin typeface="MS PGothic" pitchFamily="34" charset="-128"/>
              </a:rPr>
              <a:t>메일 수신</a:t>
            </a:r>
          </a:p>
        </p:txBody>
      </p:sp>
      <p:sp>
        <p:nvSpPr>
          <p:cNvPr id="331969" name="Rectangle 193"/>
          <p:cNvSpPr>
            <a:spLocks noChangeArrowheads="1"/>
          </p:cNvSpPr>
          <p:nvPr/>
        </p:nvSpPr>
        <p:spPr bwMode="auto">
          <a:xfrm>
            <a:off x="5910263" y="4171950"/>
            <a:ext cx="155575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en-US" altLang="ko-KR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31970" name="Rectangle 194"/>
          <p:cNvSpPr>
            <a:spLocks noChangeArrowheads="1"/>
          </p:cNvSpPr>
          <p:nvPr/>
        </p:nvSpPr>
        <p:spPr bwMode="auto">
          <a:xfrm>
            <a:off x="4860925" y="4581525"/>
            <a:ext cx="287338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331971" name="Rectangle 195"/>
          <p:cNvSpPr>
            <a:spLocks noChangeArrowheads="1"/>
          </p:cNvSpPr>
          <p:nvPr/>
        </p:nvSpPr>
        <p:spPr bwMode="auto">
          <a:xfrm>
            <a:off x="5365750" y="4581525"/>
            <a:ext cx="287338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en-US" altLang="ko-KR"/>
              <a:t>000</a:t>
            </a:r>
          </a:p>
        </p:txBody>
      </p:sp>
      <p:sp>
        <p:nvSpPr>
          <p:cNvPr id="331972" name="Rectangle 196"/>
          <p:cNvSpPr>
            <a:spLocks noChangeArrowheads="1"/>
          </p:cNvSpPr>
          <p:nvPr/>
        </p:nvSpPr>
        <p:spPr bwMode="auto">
          <a:xfrm>
            <a:off x="5795963" y="4581525"/>
            <a:ext cx="287337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en-US" altLang="ko-KR"/>
              <a:t>000</a:t>
            </a:r>
          </a:p>
        </p:txBody>
      </p:sp>
      <p:sp>
        <p:nvSpPr>
          <p:cNvPr id="331973" name="Text Box 197"/>
          <p:cNvSpPr txBox="1">
            <a:spLocks noChangeArrowheads="1"/>
          </p:cNvSpPr>
          <p:nvPr/>
        </p:nvSpPr>
        <p:spPr bwMode="auto">
          <a:xfrm>
            <a:off x="5221288" y="4525963"/>
            <a:ext cx="128587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en-US" altLang="ko-KR"/>
              <a:t>-</a:t>
            </a:r>
          </a:p>
        </p:txBody>
      </p:sp>
      <p:sp>
        <p:nvSpPr>
          <p:cNvPr id="331974" name="Text Box 198"/>
          <p:cNvSpPr txBox="1">
            <a:spLocks noChangeArrowheads="1"/>
          </p:cNvSpPr>
          <p:nvPr/>
        </p:nvSpPr>
        <p:spPr bwMode="auto">
          <a:xfrm>
            <a:off x="5667375" y="4525963"/>
            <a:ext cx="128588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en-US" altLang="ko-KR"/>
              <a:t>-</a:t>
            </a:r>
          </a:p>
        </p:txBody>
      </p:sp>
      <p:sp>
        <p:nvSpPr>
          <p:cNvPr id="331975" name="Rectangle 199"/>
          <p:cNvSpPr>
            <a:spLocks noChangeArrowheads="1"/>
          </p:cNvSpPr>
          <p:nvPr/>
        </p:nvSpPr>
        <p:spPr bwMode="auto">
          <a:xfrm>
            <a:off x="4954588" y="5211763"/>
            <a:ext cx="287337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en-US" altLang="ko-KR"/>
              <a:t>111</a:t>
            </a:r>
          </a:p>
        </p:txBody>
      </p:sp>
      <p:sp>
        <p:nvSpPr>
          <p:cNvPr id="331976" name="Rectangle 200"/>
          <p:cNvSpPr>
            <a:spLocks noChangeArrowheads="1"/>
          </p:cNvSpPr>
          <p:nvPr/>
        </p:nvSpPr>
        <p:spPr bwMode="auto">
          <a:xfrm>
            <a:off x="5459413" y="5211763"/>
            <a:ext cx="287337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en-US" altLang="ko-KR"/>
              <a:t>111</a:t>
            </a:r>
          </a:p>
        </p:txBody>
      </p:sp>
      <p:sp>
        <p:nvSpPr>
          <p:cNvPr id="331977" name="Text Box 201"/>
          <p:cNvSpPr txBox="1">
            <a:spLocks noChangeArrowheads="1"/>
          </p:cNvSpPr>
          <p:nvPr/>
        </p:nvSpPr>
        <p:spPr bwMode="auto">
          <a:xfrm>
            <a:off x="5314950" y="5156200"/>
            <a:ext cx="128588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en-US" altLang="ko-KR"/>
              <a:t>-</a:t>
            </a:r>
          </a:p>
        </p:txBody>
      </p:sp>
      <p:sp>
        <p:nvSpPr>
          <p:cNvPr id="331978" name="Rectangle 202"/>
          <p:cNvSpPr>
            <a:spLocks noChangeArrowheads="1"/>
          </p:cNvSpPr>
          <p:nvPr/>
        </p:nvSpPr>
        <p:spPr bwMode="auto">
          <a:xfrm>
            <a:off x="5889625" y="5156200"/>
            <a:ext cx="411163" cy="215900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 sz="800"/>
              <a:t>주소확인</a:t>
            </a:r>
          </a:p>
        </p:txBody>
      </p:sp>
      <p:sp>
        <p:nvSpPr>
          <p:cNvPr id="331979" name="Rectangle 203"/>
          <p:cNvSpPr>
            <a:spLocks noChangeArrowheads="1"/>
          </p:cNvSpPr>
          <p:nvPr/>
        </p:nvSpPr>
        <p:spPr bwMode="auto">
          <a:xfrm>
            <a:off x="4975225" y="5516563"/>
            <a:ext cx="2735263" cy="144462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ko-KR" altLang="en-US"/>
              <a:t>서울 강남구 </a:t>
            </a:r>
          </a:p>
        </p:txBody>
      </p:sp>
      <p:sp>
        <p:nvSpPr>
          <p:cNvPr id="331980" name="Rectangle 204"/>
          <p:cNvSpPr>
            <a:spLocks noChangeArrowheads="1"/>
          </p:cNvSpPr>
          <p:nvPr/>
        </p:nvSpPr>
        <p:spPr bwMode="auto">
          <a:xfrm>
            <a:off x="4975225" y="5805488"/>
            <a:ext cx="2735263" cy="144462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en-US" altLang="ko-KR"/>
              <a:t>1</a:t>
            </a:r>
            <a:r>
              <a:rPr lang="ko-KR" altLang="en-US"/>
              <a:t>번지</a:t>
            </a:r>
          </a:p>
        </p:txBody>
      </p:sp>
      <p:sp>
        <p:nvSpPr>
          <p:cNvPr id="331981" name="AutoShape 205"/>
          <p:cNvSpPr>
            <a:spLocks noChangeArrowheads="1"/>
          </p:cNvSpPr>
          <p:nvPr/>
        </p:nvSpPr>
        <p:spPr bwMode="auto">
          <a:xfrm>
            <a:off x="5033963" y="4629150"/>
            <a:ext cx="71437" cy="73025"/>
          </a:xfrm>
          <a:prstGeom prst="flowChartMerge">
            <a:avLst/>
          </a:prstGeom>
          <a:solidFill>
            <a:srgbClr val="808080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331982" name="Rectangle 206"/>
          <p:cNvSpPr>
            <a:spLocks noChangeArrowheads="1"/>
          </p:cNvSpPr>
          <p:nvPr/>
        </p:nvSpPr>
        <p:spPr bwMode="auto">
          <a:xfrm>
            <a:off x="4860925" y="4797425"/>
            <a:ext cx="287338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331983" name="Rectangle 207"/>
          <p:cNvSpPr>
            <a:spLocks noChangeArrowheads="1"/>
          </p:cNvSpPr>
          <p:nvPr/>
        </p:nvSpPr>
        <p:spPr bwMode="auto">
          <a:xfrm>
            <a:off x="5365750" y="4797425"/>
            <a:ext cx="287338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en-US" altLang="ko-KR"/>
              <a:t>000</a:t>
            </a:r>
          </a:p>
        </p:txBody>
      </p:sp>
      <p:sp>
        <p:nvSpPr>
          <p:cNvPr id="331984" name="Rectangle 208"/>
          <p:cNvSpPr>
            <a:spLocks noChangeArrowheads="1"/>
          </p:cNvSpPr>
          <p:nvPr/>
        </p:nvSpPr>
        <p:spPr bwMode="auto">
          <a:xfrm>
            <a:off x="5795963" y="4797425"/>
            <a:ext cx="287337" cy="139700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pPr algn="ctr"/>
            <a:r>
              <a:rPr lang="en-US" altLang="ko-KR"/>
              <a:t>000</a:t>
            </a:r>
          </a:p>
        </p:txBody>
      </p:sp>
      <p:sp>
        <p:nvSpPr>
          <p:cNvPr id="331985" name="Text Box 209"/>
          <p:cNvSpPr txBox="1">
            <a:spLocks noChangeArrowheads="1"/>
          </p:cNvSpPr>
          <p:nvPr/>
        </p:nvSpPr>
        <p:spPr bwMode="auto">
          <a:xfrm>
            <a:off x="5221288" y="4741863"/>
            <a:ext cx="128587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en-US" altLang="ko-KR"/>
              <a:t>-</a:t>
            </a:r>
          </a:p>
        </p:txBody>
      </p:sp>
      <p:sp>
        <p:nvSpPr>
          <p:cNvPr id="331986" name="Text Box 210"/>
          <p:cNvSpPr txBox="1">
            <a:spLocks noChangeArrowheads="1"/>
          </p:cNvSpPr>
          <p:nvPr/>
        </p:nvSpPr>
        <p:spPr bwMode="auto">
          <a:xfrm>
            <a:off x="5667375" y="4741863"/>
            <a:ext cx="128588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en-US" altLang="ko-KR"/>
              <a:t>-</a:t>
            </a:r>
          </a:p>
        </p:txBody>
      </p:sp>
      <p:sp>
        <p:nvSpPr>
          <p:cNvPr id="331987" name="AutoShape 211"/>
          <p:cNvSpPr>
            <a:spLocks noChangeArrowheads="1"/>
          </p:cNvSpPr>
          <p:nvPr/>
        </p:nvSpPr>
        <p:spPr bwMode="auto">
          <a:xfrm>
            <a:off x="5033963" y="4845050"/>
            <a:ext cx="71437" cy="73025"/>
          </a:xfrm>
          <a:prstGeom prst="flowChartMerge">
            <a:avLst/>
          </a:prstGeom>
          <a:solidFill>
            <a:srgbClr val="808080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/>
          <a:lstStyle/>
          <a:p>
            <a:endParaRPr lang="ko-KR" altLang="en-US"/>
          </a:p>
        </p:txBody>
      </p:sp>
      <p:sp>
        <p:nvSpPr>
          <p:cNvPr id="331988" name="Text Box 212"/>
          <p:cNvSpPr txBox="1">
            <a:spLocks noChangeArrowheads="1"/>
          </p:cNvSpPr>
          <p:nvPr/>
        </p:nvSpPr>
        <p:spPr bwMode="auto">
          <a:xfrm>
            <a:off x="6264275" y="4659313"/>
            <a:ext cx="73025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endParaRPr lang="ko-KR" altLang="ko-KR"/>
          </a:p>
        </p:txBody>
      </p:sp>
      <p:sp>
        <p:nvSpPr>
          <p:cNvPr id="331989" name="Text Box 213"/>
          <p:cNvSpPr txBox="1">
            <a:spLocks noChangeArrowheads="1"/>
          </p:cNvSpPr>
          <p:nvPr/>
        </p:nvSpPr>
        <p:spPr bwMode="auto">
          <a:xfrm>
            <a:off x="4067175" y="4364038"/>
            <a:ext cx="37433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r>
              <a:rPr lang="en-US" altLang="ko-KR" sz="800">
                <a:solidFill>
                  <a:srgbClr val="CC3300"/>
                </a:solidFill>
              </a:rPr>
              <a:t>* </a:t>
            </a:r>
            <a:r>
              <a:rPr lang="ko-KR" altLang="en-US" sz="800">
                <a:solidFill>
                  <a:srgbClr val="CC3300"/>
                </a:solidFill>
              </a:rPr>
              <a:t>연락처 </a:t>
            </a:r>
            <a:r>
              <a:rPr lang="en-US" altLang="ko-KR" sz="800">
                <a:solidFill>
                  <a:srgbClr val="CC3300"/>
                </a:solidFill>
              </a:rPr>
              <a:t>(</a:t>
            </a:r>
            <a:r>
              <a:rPr lang="ko-KR" altLang="en-US" sz="800">
                <a:solidFill>
                  <a:srgbClr val="CC3300"/>
                </a:solidFill>
              </a:rPr>
              <a:t>휴대폰 또는 전화번호 둘중에 하나는 반드시 입력하여 주십시요</a:t>
            </a:r>
            <a:r>
              <a:rPr lang="en-US" altLang="ko-KR" sz="800">
                <a:solidFill>
                  <a:srgbClr val="CC3300"/>
                </a:solidFill>
              </a:rPr>
              <a:t>.)</a:t>
            </a:r>
          </a:p>
        </p:txBody>
      </p:sp>
      <p:sp>
        <p:nvSpPr>
          <p:cNvPr id="331990" name="Text Box 214"/>
          <p:cNvSpPr txBox="1">
            <a:spLocks noChangeArrowheads="1"/>
          </p:cNvSpPr>
          <p:nvPr/>
        </p:nvSpPr>
        <p:spPr bwMode="auto">
          <a:xfrm>
            <a:off x="5016500" y="3214688"/>
            <a:ext cx="2730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ko-KR" altLang="en-US" sz="800" b="1"/>
              <a:t>키티</a:t>
            </a:r>
          </a:p>
        </p:txBody>
      </p:sp>
      <p:sp>
        <p:nvSpPr>
          <p:cNvPr id="331991" name="Text Box 215"/>
          <p:cNvSpPr txBox="1">
            <a:spLocks noChangeArrowheads="1"/>
          </p:cNvSpPr>
          <p:nvPr/>
        </p:nvSpPr>
        <p:spPr bwMode="auto">
          <a:xfrm>
            <a:off x="4932363" y="1846263"/>
            <a:ext cx="3778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en-US" altLang="ko-KR" sz="800" b="1"/>
              <a:t>JASSS</a:t>
            </a:r>
          </a:p>
        </p:txBody>
      </p:sp>
      <p:sp>
        <p:nvSpPr>
          <p:cNvPr id="331993" name="Text Box 217"/>
          <p:cNvSpPr txBox="1">
            <a:spLocks noChangeArrowheads="1"/>
          </p:cNvSpPr>
          <p:nvPr/>
        </p:nvSpPr>
        <p:spPr bwMode="auto">
          <a:xfrm>
            <a:off x="4991100" y="3575050"/>
            <a:ext cx="37306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ko-KR" altLang="en-US" sz="800" b="1"/>
              <a:t>윤나나</a:t>
            </a:r>
          </a:p>
        </p:txBody>
      </p:sp>
      <p:sp>
        <p:nvSpPr>
          <p:cNvPr id="331994" name="Text Box 218"/>
          <p:cNvSpPr txBox="1">
            <a:spLocks noChangeArrowheads="1"/>
          </p:cNvSpPr>
          <p:nvPr/>
        </p:nvSpPr>
        <p:spPr bwMode="auto">
          <a:xfrm>
            <a:off x="4967288" y="3860800"/>
            <a:ext cx="41592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en-US" altLang="ko-KR" sz="800" b="1"/>
              <a:t>123455</a:t>
            </a:r>
          </a:p>
        </p:txBody>
      </p:sp>
      <p:sp>
        <p:nvSpPr>
          <p:cNvPr id="331995" name="Text Box 219"/>
          <p:cNvSpPr txBox="1">
            <a:spLocks noChangeArrowheads="1"/>
          </p:cNvSpPr>
          <p:nvPr/>
        </p:nvSpPr>
        <p:spPr bwMode="auto">
          <a:xfrm>
            <a:off x="5940425" y="3862388"/>
            <a:ext cx="4730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en-US" altLang="ko-KR" sz="800" b="1"/>
              <a:t>2222222</a:t>
            </a:r>
          </a:p>
        </p:txBody>
      </p:sp>
      <p:sp>
        <p:nvSpPr>
          <p:cNvPr id="331996" name="Rectangle 220"/>
          <p:cNvSpPr>
            <a:spLocks noChangeArrowheads="1"/>
          </p:cNvSpPr>
          <p:nvPr/>
        </p:nvSpPr>
        <p:spPr bwMode="auto">
          <a:xfrm>
            <a:off x="179388" y="2133600"/>
            <a:ext cx="2160587" cy="97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r>
              <a:rPr lang="ko-KR" altLang="en-US" sz="900"/>
              <a:t>아이디</a:t>
            </a:r>
            <a:r>
              <a:rPr lang="en-US" altLang="ko-KR" sz="900"/>
              <a:t>, </a:t>
            </a:r>
            <a:r>
              <a:rPr lang="ko-KR" altLang="en-US" sz="900"/>
              <a:t>닉네임</a:t>
            </a:r>
            <a:r>
              <a:rPr lang="en-US" altLang="ko-KR" sz="900"/>
              <a:t>, </a:t>
            </a:r>
            <a:r>
              <a:rPr lang="ko-KR" altLang="en-US" sz="900"/>
              <a:t>이름</a:t>
            </a:r>
            <a:r>
              <a:rPr lang="en-US" altLang="ko-KR" sz="900"/>
              <a:t>, </a:t>
            </a:r>
            <a:r>
              <a:rPr lang="ko-KR" altLang="en-US" sz="900"/>
              <a:t>주민등록번호 </a:t>
            </a:r>
            <a:br>
              <a:rPr lang="ko-KR" altLang="en-US" sz="900"/>
            </a:br>
            <a:r>
              <a:rPr lang="ko-KR" altLang="en-US" sz="900"/>
              <a:t>비활성화</a:t>
            </a:r>
            <a:r>
              <a:rPr lang="en-US" altLang="ko-KR" sz="900"/>
              <a:t>(</a:t>
            </a:r>
            <a:r>
              <a:rPr lang="ko-KR" altLang="en-US" sz="900"/>
              <a:t>수정불가</a:t>
            </a:r>
            <a:r>
              <a:rPr lang="en-US" altLang="ko-KR" sz="900"/>
              <a:t>)</a:t>
            </a:r>
            <a:br>
              <a:rPr lang="en-US" altLang="ko-KR" sz="900"/>
            </a:br>
            <a:endParaRPr lang="en-US" altLang="ko-KR" sz="900"/>
          </a:p>
          <a:p>
            <a:r>
              <a:rPr lang="ko-KR" altLang="en-US" sz="900"/>
              <a:t>비밀번호</a:t>
            </a:r>
            <a:r>
              <a:rPr lang="en-US" altLang="ko-KR" sz="900"/>
              <a:t>, </a:t>
            </a:r>
            <a:r>
              <a:rPr lang="ko-KR" altLang="en-US" sz="900"/>
              <a:t>이메일</a:t>
            </a:r>
            <a:r>
              <a:rPr lang="en-US" altLang="ko-KR" sz="900"/>
              <a:t>, </a:t>
            </a:r>
            <a:r>
              <a:rPr lang="ko-KR" altLang="en-US" sz="900"/>
              <a:t>휴대폰</a:t>
            </a:r>
            <a:r>
              <a:rPr lang="en-US" altLang="ko-KR" sz="900"/>
              <a:t>, </a:t>
            </a:r>
            <a:r>
              <a:rPr lang="ko-KR" altLang="en-US" sz="900"/>
              <a:t>전화번호</a:t>
            </a:r>
            <a:r>
              <a:rPr lang="en-US" altLang="ko-KR" sz="900"/>
              <a:t>, </a:t>
            </a:r>
            <a:r>
              <a:rPr lang="ko-KR" altLang="en-US" sz="900"/>
              <a:t>우편번호</a:t>
            </a:r>
            <a:r>
              <a:rPr lang="en-US" altLang="ko-KR" sz="900"/>
              <a:t>, </a:t>
            </a:r>
            <a:r>
              <a:rPr lang="ko-KR" altLang="en-US" sz="900"/>
              <a:t>주소</a:t>
            </a:r>
            <a:r>
              <a:rPr lang="en-US" altLang="ko-KR" sz="900"/>
              <a:t>,</a:t>
            </a:r>
            <a:br>
              <a:rPr lang="en-US" altLang="ko-KR" sz="900"/>
            </a:br>
            <a:r>
              <a:rPr lang="ko-KR" altLang="en-US" sz="900"/>
              <a:t>상세주소 </a:t>
            </a:r>
            <a:r>
              <a:rPr lang="en-US" altLang="ko-KR" sz="900"/>
              <a:t>(</a:t>
            </a:r>
            <a:r>
              <a:rPr lang="ko-KR" altLang="en-US" sz="900"/>
              <a:t>수정가능</a:t>
            </a:r>
            <a:r>
              <a:rPr lang="en-US" altLang="ko-KR" sz="900"/>
              <a:t>)</a:t>
            </a:r>
          </a:p>
        </p:txBody>
      </p:sp>
      <p:sp>
        <p:nvSpPr>
          <p:cNvPr id="331997" name="Text Box 221"/>
          <p:cNvSpPr txBox="1">
            <a:spLocks noChangeArrowheads="1"/>
          </p:cNvSpPr>
          <p:nvPr/>
        </p:nvSpPr>
        <p:spPr bwMode="auto">
          <a:xfrm>
            <a:off x="323850" y="3429000"/>
            <a:ext cx="116363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/>
          <a:p>
            <a:r>
              <a:rPr lang="ko-KR" altLang="en-US" sz="900" b="1"/>
              <a:t>수정하기 버튼 클릭시</a:t>
            </a:r>
          </a:p>
        </p:txBody>
      </p:sp>
    </p:spTree>
    <p:extLst>
      <p:ext uri="{BB962C8B-B14F-4D97-AF65-F5344CB8AC3E}">
        <p14:creationId xmlns:p14="http://schemas.microsoft.com/office/powerpoint/2010/main" val="77299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4482</Words>
  <Application>Microsoft Office PowerPoint</Application>
  <PresentationFormat>화면 슬라이드 쇼(4:3)</PresentationFormat>
  <Paragraphs>1556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빌 게이츠</dc:creator>
  <cp:lastModifiedBy>빌 게이츠</cp:lastModifiedBy>
  <cp:revision>1</cp:revision>
  <dcterms:created xsi:type="dcterms:W3CDTF">2014-07-29T09:07:16Z</dcterms:created>
  <dcterms:modified xsi:type="dcterms:W3CDTF">2014-07-29T09:13:51Z</dcterms:modified>
</cp:coreProperties>
</file>