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2FAF-EDC0-4EA6-93FD-356FE6BD5C3D}" type="datetimeFigureOut">
              <a:rPr lang="ko-KR" altLang="en-US" smtClean="0"/>
              <a:t>2015-01-09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17C5-E8F1-4FBF-9825-8CF9B363EF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2FAF-EDC0-4EA6-93FD-356FE6BD5C3D}" type="datetimeFigureOut">
              <a:rPr lang="ko-KR" altLang="en-US" smtClean="0"/>
              <a:t>2015-01-09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17C5-E8F1-4FBF-9825-8CF9B363EF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2FAF-EDC0-4EA6-93FD-356FE6BD5C3D}" type="datetimeFigureOut">
              <a:rPr lang="ko-KR" altLang="en-US" smtClean="0"/>
              <a:t>2015-01-09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17C5-E8F1-4FBF-9825-8CF9B363EF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2FAF-EDC0-4EA6-93FD-356FE6BD5C3D}" type="datetimeFigureOut">
              <a:rPr lang="ko-KR" altLang="en-US" smtClean="0"/>
              <a:t>2015-01-09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17C5-E8F1-4FBF-9825-8CF9B363EF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2FAF-EDC0-4EA6-93FD-356FE6BD5C3D}" type="datetimeFigureOut">
              <a:rPr lang="ko-KR" altLang="en-US" smtClean="0"/>
              <a:t>2015-01-09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17C5-E8F1-4FBF-9825-8CF9B363EF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2FAF-EDC0-4EA6-93FD-356FE6BD5C3D}" type="datetimeFigureOut">
              <a:rPr lang="ko-KR" altLang="en-US" smtClean="0"/>
              <a:t>2015-01-09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17C5-E8F1-4FBF-9825-8CF9B363EF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2FAF-EDC0-4EA6-93FD-356FE6BD5C3D}" type="datetimeFigureOut">
              <a:rPr lang="ko-KR" altLang="en-US" smtClean="0"/>
              <a:t>2015-01-09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17C5-E8F1-4FBF-9825-8CF9B363EF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2FAF-EDC0-4EA6-93FD-356FE6BD5C3D}" type="datetimeFigureOut">
              <a:rPr lang="ko-KR" altLang="en-US" smtClean="0"/>
              <a:t>2015-01-09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17C5-E8F1-4FBF-9825-8CF9B363EF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2FAF-EDC0-4EA6-93FD-356FE6BD5C3D}" type="datetimeFigureOut">
              <a:rPr lang="ko-KR" altLang="en-US" smtClean="0"/>
              <a:t>2015-01-09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17C5-E8F1-4FBF-9825-8CF9B363EF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2FAF-EDC0-4EA6-93FD-356FE6BD5C3D}" type="datetimeFigureOut">
              <a:rPr lang="ko-KR" altLang="en-US" smtClean="0"/>
              <a:t>2015-01-09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17C5-E8F1-4FBF-9825-8CF9B363EF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2FAF-EDC0-4EA6-93FD-356FE6BD5C3D}" type="datetimeFigureOut">
              <a:rPr lang="ko-KR" altLang="en-US" smtClean="0"/>
              <a:t>2015-01-09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17C5-E8F1-4FBF-9825-8CF9B363EF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72FAF-EDC0-4EA6-93FD-356FE6BD5C3D}" type="datetimeFigureOut">
              <a:rPr lang="ko-KR" altLang="en-US" smtClean="0"/>
              <a:t>2015-01-09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D17C5-E8F1-4FBF-9825-8CF9B363EF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85786" y="1500174"/>
          <a:ext cx="2286016" cy="3546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1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손님</a:t>
                      </a:r>
                      <a:endParaRPr lang="ko-KR" altLang="en-US" dirty="0"/>
                    </a:p>
                  </a:txBody>
                  <a:tcPr/>
                </a:tc>
              </a:tr>
              <a:tr h="19866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성명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나이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성별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주민등록번호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보유금액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지금까지 본 영화 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표를 구입하다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dirty="0" smtClean="0"/>
                        <a:t>표를 예매하다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dirty="0" smtClean="0"/>
                        <a:t>표를 취소하다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dirty="0" smtClean="0"/>
                        <a:t>표를 환불하다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643306" y="1500174"/>
          <a:ext cx="1238248" cy="2881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248"/>
              </a:tblGrid>
              <a:tr h="523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영화</a:t>
                      </a:r>
                      <a:endParaRPr lang="ko-KR" altLang="en-US" dirty="0"/>
                    </a:p>
                  </a:txBody>
                  <a:tcPr/>
                </a:tc>
              </a:tr>
              <a:tr h="1833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장르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배우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감독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상영시간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평정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스토리</a:t>
                      </a:r>
                      <a:endParaRPr lang="ko-KR" altLang="en-US" dirty="0"/>
                    </a:p>
                  </a:txBody>
                  <a:tcPr/>
                </a:tc>
              </a:tr>
              <a:tr h="523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357818" y="1500174"/>
          <a:ext cx="1904992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99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상영관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스크린 크기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의자</a:t>
                      </a:r>
                      <a:r>
                        <a:rPr lang="ko-KR" altLang="en-US" baseline="0" dirty="0" smtClean="0"/>
                        <a:t> 개수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가격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err="1" smtClean="0"/>
                        <a:t>커플석</a:t>
                      </a:r>
                      <a:r>
                        <a:rPr lang="ko-KR" altLang="en-US" baseline="0" dirty="0" smtClean="0"/>
                        <a:t> 유무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VIP</a:t>
                      </a:r>
                      <a:r>
                        <a:rPr lang="ko-KR" altLang="en-US" baseline="0" dirty="0" smtClean="0"/>
                        <a:t>석 유무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상영관 번호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상영중인 영화</a:t>
                      </a:r>
                      <a:endParaRPr lang="en-US" altLang="ko-KR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상영하다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dirty="0" smtClean="0"/>
                        <a:t>불을 켜다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dirty="0" smtClean="0"/>
                        <a:t>불을 끄다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dirty="0" smtClean="0"/>
                        <a:t>상영 종료하다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85786" y="500042"/>
          <a:ext cx="6429420" cy="857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0"/>
              </a:tblGrid>
              <a:tr h="857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0" dirty="0" smtClean="0"/>
                        <a:t>극장</a:t>
                      </a:r>
                      <a:endParaRPr lang="ko-KR" altLang="en-US" sz="4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00034" y="1714488"/>
          <a:ext cx="1976430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43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팝콘 매장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팝콘 가격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팝콘 종류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직원 수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매장 크기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매장 해당 층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팝콘을 튀기다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dirty="0" smtClean="0"/>
                        <a:t>판매하다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dirty="0" smtClean="0"/>
                        <a:t>돈 거래를 하다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571736" y="1714488"/>
          <a:ext cx="183355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55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카페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커피 가격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커피 종류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직원 수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매장 크기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매장 해당 층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커피를 내다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dirty="0" smtClean="0"/>
                        <a:t>판매하다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dirty="0" smtClean="0"/>
                        <a:t>돈 거래를 하다</a:t>
                      </a:r>
                      <a:r>
                        <a:rPr lang="en-US" altLang="ko-KR" dirty="0" smtClean="0"/>
                        <a:t>()</a:t>
                      </a:r>
                      <a:endParaRPr lang="en-US" altLang="ko-KR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572000" y="1714488"/>
          <a:ext cx="1928826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식당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음식 가격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음식 종류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직원 수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매장 크기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매장 해당 층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음식을 만들다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dirty="0" smtClean="0"/>
                        <a:t>판매하다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dirty="0" smtClean="0"/>
                        <a:t>돈 거래를 하다</a:t>
                      </a:r>
                      <a:r>
                        <a:rPr lang="en-US" altLang="ko-KR" dirty="0" smtClean="0"/>
                        <a:t>()</a:t>
                      </a:r>
                      <a:endParaRPr lang="en-US" altLang="ko-KR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500034" y="714356"/>
          <a:ext cx="60960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dirty="0" smtClean="0"/>
                        <a:t>매장</a:t>
                      </a:r>
                      <a:endParaRPr lang="ko-KR" altLang="en-US" sz="4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00034" y="1714488"/>
          <a:ext cx="1143008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청소부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월급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계약기간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계약형태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입사일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이름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성별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나이</a:t>
                      </a:r>
                      <a:endParaRPr lang="en-US" altLang="ko-KR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청소하다</a:t>
                      </a:r>
                      <a:r>
                        <a:rPr lang="en-US" altLang="ko-KR" sz="16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쉰다</a:t>
                      </a:r>
                      <a:r>
                        <a:rPr lang="en-US" altLang="ko-KR" sz="16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출근하다</a:t>
                      </a:r>
                      <a:r>
                        <a:rPr lang="en-US" altLang="ko-KR" sz="16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퇴근하다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714480" y="1714488"/>
          <a:ext cx="2071702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0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주차요원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월급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계약기간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계약형태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입사일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이름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성별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나이</a:t>
                      </a:r>
                      <a:endParaRPr lang="en-US" altLang="ko-KR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안내하다</a:t>
                      </a:r>
                      <a:r>
                        <a:rPr lang="en-US" altLang="ko-KR" sz="16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600" dirty="0" err="1" smtClean="0"/>
                        <a:t>주차권을</a:t>
                      </a:r>
                      <a:r>
                        <a:rPr lang="ko-KR" altLang="en-US" sz="1600" dirty="0" smtClean="0"/>
                        <a:t> 발급하다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857620" y="1714488"/>
          <a:ext cx="1571636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매표소 직원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월급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계약기간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계약형태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입사일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이름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성별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나이</a:t>
                      </a:r>
                      <a:endParaRPr lang="en-US" altLang="ko-KR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표 발급하다</a:t>
                      </a:r>
                      <a:r>
                        <a:rPr lang="en-US" altLang="ko-KR" sz="16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예매 해주다</a:t>
                      </a:r>
                      <a:r>
                        <a:rPr lang="en-US" altLang="ko-KR" sz="16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취소 해주다</a:t>
                      </a:r>
                      <a:r>
                        <a:rPr lang="en-US" altLang="ko-KR" sz="16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돈 거래 하다</a:t>
                      </a:r>
                      <a:r>
                        <a:rPr lang="en-US" altLang="ko-KR" sz="16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전화 </a:t>
                      </a:r>
                      <a:r>
                        <a:rPr lang="ko-KR" altLang="en-US" sz="1600" dirty="0" err="1" smtClean="0"/>
                        <a:t>업무하다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500034" y="714356"/>
          <a:ext cx="8358246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824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dirty="0" smtClean="0"/>
                        <a:t>직원</a:t>
                      </a:r>
                      <a:endParaRPr lang="ko-KR" altLang="en-US" sz="4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429256" y="1714488"/>
          <a:ext cx="1643074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7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주차요원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월급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계약기간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계약형태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입사일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이름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성별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나이</a:t>
                      </a:r>
                      <a:endParaRPr lang="en-US" altLang="ko-KR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표를 확인한다</a:t>
                      </a:r>
                      <a:r>
                        <a:rPr lang="en-US" altLang="ko-KR" sz="16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상영관을 안내</a:t>
                      </a:r>
                      <a:r>
                        <a:rPr lang="en-US" altLang="ko-KR" sz="16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표를 뜯는다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072330" y="1714488"/>
          <a:ext cx="183355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55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주차요원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월급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계약기간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계약형태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입사일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이름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성별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나이</a:t>
                      </a:r>
                      <a:endParaRPr lang="en-US" altLang="ko-KR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표를 확인한다</a:t>
                      </a:r>
                      <a:r>
                        <a:rPr lang="en-US" altLang="ko-KR" sz="16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상영관을 안내</a:t>
                      </a:r>
                      <a:r>
                        <a:rPr lang="en-US" altLang="ko-KR" sz="16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표를 뜯는다</a:t>
                      </a:r>
                      <a:r>
                        <a:rPr lang="en-US" altLang="ko-KR" sz="16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직원관리를 하다</a:t>
                      </a:r>
                      <a:r>
                        <a:rPr lang="en-US" altLang="ko-KR" sz="1600" dirty="0" smtClean="0"/>
                        <a:t>()</a:t>
                      </a:r>
                      <a:endParaRPr lang="en-US" altLang="ko-KR" sz="16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214</Words>
  <Application>Microsoft Office PowerPoint</Application>
  <PresentationFormat>화면 슬라이드 쇼(4:3)</PresentationFormat>
  <Paragraphs>119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KOSTA_03_019</dc:creator>
  <cp:lastModifiedBy>KOSTA_03_019</cp:lastModifiedBy>
  <cp:revision>4</cp:revision>
  <dcterms:created xsi:type="dcterms:W3CDTF">2015-01-09T07:38:41Z</dcterms:created>
  <dcterms:modified xsi:type="dcterms:W3CDTF">2015-01-09T08:04:43Z</dcterms:modified>
</cp:coreProperties>
</file>