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  <p:sldMasterId id="2147483672" r:id="rId7"/>
    <p:sldMasterId id="2147483684" r:id="rId8"/>
    <p:sldMasterId id="2147483696" r:id="rId9"/>
    <p:sldMasterId id="2147483708" r:id="rId10"/>
    <p:sldMasterId id="2147483720" r:id="rId11"/>
    <p:sldMasterId id="2147483732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y="13716000" cx="24384000"/>
  <p:notesSz cx="6858000" cy="9144000"/>
  <p:embeddedFontLst>
    <p:embeddedFont>
      <p:font typeface="Lato Light"/>
      <p:regular r:id="rId25"/>
      <p:bold r:id="rId26"/>
      <p:italic r:id="rId27"/>
      <p:boldItalic r:id="rId28"/>
    </p:embeddedFont>
    <p:embeddedFont>
      <p:font typeface="Aleo"/>
      <p:regular r:id="rId29"/>
      <p:bold r:id="rId30"/>
      <p:italic r:id="rId31"/>
      <p:boldItalic r:id="rId32"/>
    </p:embeddedFont>
    <p:embeddedFont>
      <p:font typeface="Gill Sans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hlcaxtXGvuPB+whHblV2zZLN1x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D58E90-BAE8-4E6F-BDC6-6ADA2CBDCF55}">
  <a:tblStyle styleId="{69D58E90-BAE8-4E6F-BDC6-6ADA2CBDCF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7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1" Type="http://schemas.openxmlformats.org/officeDocument/2006/relationships/theme" Target="theme/theme8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font" Target="fonts/LatoLight-bold.fntdata"/><Relationship Id="rId25" Type="http://schemas.openxmlformats.org/officeDocument/2006/relationships/font" Target="fonts/LatoLight-regular.fntdata"/><Relationship Id="rId28" Type="http://schemas.openxmlformats.org/officeDocument/2006/relationships/font" Target="fonts/LatoLight-boldItalic.fntdata"/><Relationship Id="rId27" Type="http://schemas.openxmlformats.org/officeDocument/2006/relationships/font" Target="fonts/LatoLight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Aleo-regular.fntdata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font" Target="fonts/Aleo-italic.fntdata"/><Relationship Id="rId30" Type="http://schemas.openxmlformats.org/officeDocument/2006/relationships/font" Target="fonts/Aleo-bold.fntdata"/><Relationship Id="rId11" Type="http://schemas.openxmlformats.org/officeDocument/2006/relationships/slideMaster" Target="slideMasters/slideMaster7.xml"/><Relationship Id="rId33" Type="http://schemas.openxmlformats.org/officeDocument/2006/relationships/font" Target="fonts/GillSans-regular.fntdata"/><Relationship Id="rId10" Type="http://schemas.openxmlformats.org/officeDocument/2006/relationships/slideMaster" Target="slideMasters/slideMaster6.xml"/><Relationship Id="rId32" Type="http://schemas.openxmlformats.org/officeDocument/2006/relationships/font" Target="fonts/Aleo-boldItalic.fntdata"/><Relationship Id="rId13" Type="http://schemas.openxmlformats.org/officeDocument/2006/relationships/notesMaster" Target="notesMasters/notesMaster1.xml"/><Relationship Id="rId35" Type="http://customschemas.google.com/relationships/presentationmetadata" Target="metadata"/><Relationship Id="rId12" Type="http://schemas.openxmlformats.org/officeDocument/2006/relationships/slideMaster" Target="slideMasters/slideMaster8.xml"/><Relationship Id="rId34" Type="http://schemas.openxmlformats.org/officeDocument/2006/relationships/font" Target="fonts/GillSans-bold.fntdata"/><Relationship Id="rId15" Type="http://schemas.openxmlformats.org/officeDocument/2006/relationships/slide" Target="slides/slide2.xml"/><Relationship Id="rId14" Type="http://schemas.openxmlformats.org/officeDocument/2006/relationships/slide" Target="slides/slide1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9" Type="http://schemas.openxmlformats.org/officeDocument/2006/relationships/slide" Target="slides/slide6.xml"/><Relationship Id="rId18" Type="http://schemas.openxmlformats.org/officeDocument/2006/relationships/slide" Target="slides/slide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leo"/>
                <a:ea typeface="Aleo"/>
                <a:cs typeface="Aleo"/>
                <a:sym typeface="Aleo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leo"/>
              <a:ea typeface="Aleo"/>
              <a:cs typeface="Aleo"/>
              <a:sym typeface="Ale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3864431e1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53864431e1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36c529ee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536c529ee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2"/>
          <p:cNvSpPr txBox="1"/>
          <p:nvPr>
            <p:ph type="ctrTitle"/>
          </p:nvPr>
        </p:nvSpPr>
        <p:spPr>
          <a:xfrm>
            <a:off x="3048000" y="2244726"/>
            <a:ext cx="18288001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" type="subTitle"/>
          </p:nvPr>
        </p:nvSpPr>
        <p:spPr>
          <a:xfrm>
            <a:off x="3048000" y="7204075"/>
            <a:ext cx="18288001" cy="3311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6"/>
          <p:cNvSpPr txBox="1"/>
          <p:nvPr>
            <p:ph type="title"/>
          </p:nvPr>
        </p:nvSpPr>
        <p:spPr>
          <a:xfrm>
            <a:off x="1676400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p46"/>
          <p:cNvSpPr txBox="1"/>
          <p:nvPr>
            <p:ph idx="1" type="body"/>
          </p:nvPr>
        </p:nvSpPr>
        <p:spPr>
          <a:xfrm rot="5400000">
            <a:off x="7840662" y="-2513012"/>
            <a:ext cx="8702676" cy="2103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 txBox="1"/>
          <p:nvPr>
            <p:ph type="title"/>
          </p:nvPr>
        </p:nvSpPr>
        <p:spPr>
          <a:xfrm rot="5400000">
            <a:off x="14266864" y="3913188"/>
            <a:ext cx="11623676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5" name="Google Shape;45;p47"/>
          <p:cNvSpPr txBox="1"/>
          <p:nvPr>
            <p:ph idx="1" type="body"/>
          </p:nvPr>
        </p:nvSpPr>
        <p:spPr>
          <a:xfrm rot="5400000">
            <a:off x="3675064" y="-1268412"/>
            <a:ext cx="11623676" cy="1562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1676400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1676400" y="3651250"/>
            <a:ext cx="21031199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 txBox="1"/>
          <p:nvPr>
            <p:ph type="ctrTitle"/>
          </p:nvPr>
        </p:nvSpPr>
        <p:spPr>
          <a:xfrm>
            <a:off x="3048000" y="2244726"/>
            <a:ext cx="18288001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48"/>
          <p:cNvSpPr txBox="1"/>
          <p:nvPr>
            <p:ph idx="1" type="subTitle"/>
          </p:nvPr>
        </p:nvSpPr>
        <p:spPr>
          <a:xfrm>
            <a:off x="3048000" y="7204075"/>
            <a:ext cx="18288001" cy="3311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9"/>
          <p:cNvSpPr txBox="1"/>
          <p:nvPr>
            <p:ph type="title"/>
          </p:nvPr>
        </p:nvSpPr>
        <p:spPr>
          <a:xfrm>
            <a:off x="1663699" y="3419474"/>
            <a:ext cx="21031199" cy="57054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5" name="Google Shape;55;p49"/>
          <p:cNvSpPr txBox="1"/>
          <p:nvPr>
            <p:ph idx="1" type="body"/>
          </p:nvPr>
        </p:nvSpPr>
        <p:spPr>
          <a:xfrm>
            <a:off x="1663699" y="9178926"/>
            <a:ext cx="21031199" cy="3000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/>
          <p:nvPr>
            <p:ph type="title"/>
          </p:nvPr>
        </p:nvSpPr>
        <p:spPr>
          <a:xfrm>
            <a:off x="1676400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8" name="Google Shape;58;p50"/>
          <p:cNvSpPr txBox="1"/>
          <p:nvPr>
            <p:ph idx="1" type="body"/>
          </p:nvPr>
        </p:nvSpPr>
        <p:spPr>
          <a:xfrm>
            <a:off x="1676401" y="3651250"/>
            <a:ext cx="10439400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9" name="Google Shape;59;p50"/>
          <p:cNvSpPr txBox="1"/>
          <p:nvPr>
            <p:ph idx="2" type="body"/>
          </p:nvPr>
        </p:nvSpPr>
        <p:spPr>
          <a:xfrm>
            <a:off x="12268201" y="3651250"/>
            <a:ext cx="10439400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1"/>
          <p:cNvSpPr txBox="1"/>
          <p:nvPr>
            <p:ph type="title"/>
          </p:nvPr>
        </p:nvSpPr>
        <p:spPr>
          <a:xfrm>
            <a:off x="1679576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2" name="Google Shape;62;p51"/>
          <p:cNvSpPr txBox="1"/>
          <p:nvPr>
            <p:ph idx="1" type="body"/>
          </p:nvPr>
        </p:nvSpPr>
        <p:spPr>
          <a:xfrm>
            <a:off x="1679577" y="3362329"/>
            <a:ext cx="10315576" cy="16478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1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1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1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3" name="Google Shape;63;p51"/>
          <p:cNvSpPr txBox="1"/>
          <p:nvPr>
            <p:ph idx="2" type="body"/>
          </p:nvPr>
        </p:nvSpPr>
        <p:spPr>
          <a:xfrm>
            <a:off x="1679577" y="5010150"/>
            <a:ext cx="10315576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51"/>
          <p:cNvSpPr txBox="1"/>
          <p:nvPr>
            <p:ph idx="3" type="body"/>
          </p:nvPr>
        </p:nvSpPr>
        <p:spPr>
          <a:xfrm>
            <a:off x="12344401" y="3362329"/>
            <a:ext cx="10366376" cy="16478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1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1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1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51"/>
          <p:cNvSpPr txBox="1"/>
          <p:nvPr>
            <p:ph idx="4" type="body"/>
          </p:nvPr>
        </p:nvSpPr>
        <p:spPr>
          <a:xfrm>
            <a:off x="12344401" y="5010150"/>
            <a:ext cx="10366376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2"/>
          <p:cNvSpPr txBox="1"/>
          <p:nvPr>
            <p:ph type="title"/>
          </p:nvPr>
        </p:nvSpPr>
        <p:spPr>
          <a:xfrm>
            <a:off x="1676400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4"/>
          <p:cNvSpPr txBox="1"/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1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1" name="Google Shape;71;p54"/>
          <p:cNvSpPr txBox="1"/>
          <p:nvPr>
            <p:ph idx="1" type="body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65213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Gill Sans"/>
              <a:buChar char="•"/>
              <a:defRPr b="0" i="0" sz="31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543496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959"/>
              <a:buFont typeface="Gill Sans"/>
              <a:buChar char="•"/>
              <a:defRPr b="0" i="0" sz="29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48920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Char char="•"/>
              <a:defRPr b="0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434911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Char char="•"/>
              <a:defRPr b="0" i="0" sz="19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434911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Char char="•"/>
              <a:defRPr b="0" i="0" sz="19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2" name="Google Shape;72;p54"/>
          <p:cNvSpPr txBox="1"/>
          <p:nvPr>
            <p:ph idx="2" type="body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394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052"/>
              <a:buFont typeface="Gill Sans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1676400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1676400" y="3651250"/>
            <a:ext cx="21031199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5"/>
          <p:cNvSpPr txBox="1"/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1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5" name="Google Shape;75;p55"/>
          <p:cNvSpPr/>
          <p:nvPr>
            <p:ph idx="2" type="pic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Gill Sans"/>
              <a:buNone/>
              <a:defRPr b="0" i="0" sz="31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959"/>
              <a:buFont typeface="Gill Sans"/>
              <a:buNone/>
              <a:defRPr b="0" i="0" sz="2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6" name="Google Shape;76;p55"/>
          <p:cNvSpPr txBox="1"/>
          <p:nvPr>
            <p:ph idx="1" type="body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394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052"/>
              <a:buFont typeface="Gill Sans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6"/>
          <p:cNvSpPr txBox="1"/>
          <p:nvPr>
            <p:ph type="title"/>
          </p:nvPr>
        </p:nvSpPr>
        <p:spPr>
          <a:xfrm>
            <a:off x="1676400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9" name="Google Shape;79;p56"/>
          <p:cNvSpPr txBox="1"/>
          <p:nvPr>
            <p:ph idx="1" type="body"/>
          </p:nvPr>
        </p:nvSpPr>
        <p:spPr>
          <a:xfrm rot="5400000">
            <a:off x="7840662" y="-2513012"/>
            <a:ext cx="8702676" cy="2103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7"/>
          <p:cNvSpPr txBox="1"/>
          <p:nvPr>
            <p:ph type="title"/>
          </p:nvPr>
        </p:nvSpPr>
        <p:spPr>
          <a:xfrm rot="5400000">
            <a:off x="14266864" y="3913188"/>
            <a:ext cx="11623676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2" name="Google Shape;82;p57"/>
          <p:cNvSpPr txBox="1"/>
          <p:nvPr>
            <p:ph idx="1" type="body"/>
          </p:nvPr>
        </p:nvSpPr>
        <p:spPr>
          <a:xfrm rot="5400000">
            <a:off x="3675064" y="-1268412"/>
            <a:ext cx="11623676" cy="1562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676400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1676400" y="3651250"/>
            <a:ext cx="21031199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8"/>
          <p:cNvSpPr txBox="1"/>
          <p:nvPr>
            <p:ph type="ctrTitle"/>
          </p:nvPr>
        </p:nvSpPr>
        <p:spPr>
          <a:xfrm>
            <a:off x="3048000" y="2244726"/>
            <a:ext cx="18288001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0" name="Google Shape;90;p58"/>
          <p:cNvSpPr txBox="1"/>
          <p:nvPr>
            <p:ph idx="1" type="subTitle"/>
          </p:nvPr>
        </p:nvSpPr>
        <p:spPr>
          <a:xfrm>
            <a:off x="3048000" y="7204075"/>
            <a:ext cx="18288001" cy="3311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9"/>
          <p:cNvSpPr txBox="1"/>
          <p:nvPr>
            <p:ph type="title"/>
          </p:nvPr>
        </p:nvSpPr>
        <p:spPr>
          <a:xfrm>
            <a:off x="1663699" y="3419474"/>
            <a:ext cx="21031199" cy="57054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3" name="Google Shape;93;p59"/>
          <p:cNvSpPr txBox="1"/>
          <p:nvPr>
            <p:ph idx="1" type="body"/>
          </p:nvPr>
        </p:nvSpPr>
        <p:spPr>
          <a:xfrm>
            <a:off x="1663699" y="9178926"/>
            <a:ext cx="21031199" cy="3000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0"/>
          <p:cNvSpPr txBox="1"/>
          <p:nvPr>
            <p:ph type="title"/>
          </p:nvPr>
        </p:nvSpPr>
        <p:spPr>
          <a:xfrm>
            <a:off x="1676400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6" name="Google Shape;96;p60"/>
          <p:cNvSpPr txBox="1"/>
          <p:nvPr>
            <p:ph idx="1" type="body"/>
          </p:nvPr>
        </p:nvSpPr>
        <p:spPr>
          <a:xfrm>
            <a:off x="1676401" y="3651250"/>
            <a:ext cx="10439400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7" name="Google Shape;97;p60"/>
          <p:cNvSpPr txBox="1"/>
          <p:nvPr>
            <p:ph idx="2" type="body"/>
          </p:nvPr>
        </p:nvSpPr>
        <p:spPr>
          <a:xfrm>
            <a:off x="12268201" y="3651250"/>
            <a:ext cx="10439400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1"/>
          <p:cNvSpPr txBox="1"/>
          <p:nvPr>
            <p:ph type="title"/>
          </p:nvPr>
        </p:nvSpPr>
        <p:spPr>
          <a:xfrm>
            <a:off x="1679576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0" name="Google Shape;100;p61"/>
          <p:cNvSpPr txBox="1"/>
          <p:nvPr>
            <p:ph idx="1" type="body"/>
          </p:nvPr>
        </p:nvSpPr>
        <p:spPr>
          <a:xfrm>
            <a:off x="1679577" y="3362329"/>
            <a:ext cx="10315576" cy="16478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1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1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1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1" name="Google Shape;101;p61"/>
          <p:cNvSpPr txBox="1"/>
          <p:nvPr>
            <p:ph idx="2" type="body"/>
          </p:nvPr>
        </p:nvSpPr>
        <p:spPr>
          <a:xfrm>
            <a:off x="1679577" y="5010150"/>
            <a:ext cx="10315576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2" name="Google Shape;102;p61"/>
          <p:cNvSpPr txBox="1"/>
          <p:nvPr>
            <p:ph idx="3" type="body"/>
          </p:nvPr>
        </p:nvSpPr>
        <p:spPr>
          <a:xfrm>
            <a:off x="12344401" y="3362329"/>
            <a:ext cx="10366376" cy="16478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1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1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1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3" name="Google Shape;103;p61"/>
          <p:cNvSpPr txBox="1"/>
          <p:nvPr>
            <p:ph idx="4" type="body"/>
          </p:nvPr>
        </p:nvSpPr>
        <p:spPr>
          <a:xfrm>
            <a:off x="12344401" y="5010150"/>
            <a:ext cx="10366376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2"/>
          <p:cNvSpPr txBox="1"/>
          <p:nvPr>
            <p:ph type="title"/>
          </p:nvPr>
        </p:nvSpPr>
        <p:spPr>
          <a:xfrm>
            <a:off x="1676400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9"/>
          <p:cNvSpPr txBox="1"/>
          <p:nvPr>
            <p:ph type="title"/>
          </p:nvPr>
        </p:nvSpPr>
        <p:spPr>
          <a:xfrm>
            <a:off x="1663699" y="3419474"/>
            <a:ext cx="21031199" cy="57054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Google Shape;18;p39"/>
          <p:cNvSpPr txBox="1"/>
          <p:nvPr>
            <p:ph idx="1" type="body"/>
          </p:nvPr>
        </p:nvSpPr>
        <p:spPr>
          <a:xfrm>
            <a:off x="1663699" y="9178926"/>
            <a:ext cx="21031199" cy="3000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4"/>
          <p:cNvSpPr txBox="1"/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1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9" name="Google Shape;109;p64"/>
          <p:cNvSpPr txBox="1"/>
          <p:nvPr>
            <p:ph idx="1" type="body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65213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Gill Sans"/>
              <a:buChar char="•"/>
              <a:defRPr b="0" i="0" sz="31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543496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959"/>
              <a:buFont typeface="Gill Sans"/>
              <a:buChar char="•"/>
              <a:defRPr b="0" i="0" sz="29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48920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Char char="•"/>
              <a:defRPr b="0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434911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Char char="•"/>
              <a:defRPr b="0" i="0" sz="19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434911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Char char="•"/>
              <a:defRPr b="0" i="0" sz="19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0" name="Google Shape;110;p64"/>
          <p:cNvSpPr txBox="1"/>
          <p:nvPr>
            <p:ph idx="2" type="body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394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052"/>
              <a:buFont typeface="Gill Sans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5"/>
          <p:cNvSpPr txBox="1"/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1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3" name="Google Shape;113;p65"/>
          <p:cNvSpPr/>
          <p:nvPr>
            <p:ph idx="2" type="pic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Gill Sans"/>
              <a:buNone/>
              <a:defRPr b="0" i="0" sz="31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959"/>
              <a:buFont typeface="Gill Sans"/>
              <a:buNone/>
              <a:defRPr b="0" i="0" sz="2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4" name="Google Shape;114;p65"/>
          <p:cNvSpPr txBox="1"/>
          <p:nvPr>
            <p:ph idx="1" type="body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394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052"/>
              <a:buFont typeface="Gill Sans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6"/>
          <p:cNvSpPr txBox="1"/>
          <p:nvPr>
            <p:ph type="title"/>
          </p:nvPr>
        </p:nvSpPr>
        <p:spPr>
          <a:xfrm>
            <a:off x="1676400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7" name="Google Shape;117;p66"/>
          <p:cNvSpPr txBox="1"/>
          <p:nvPr>
            <p:ph idx="1" type="body"/>
          </p:nvPr>
        </p:nvSpPr>
        <p:spPr>
          <a:xfrm rot="5400000">
            <a:off x="7840662" y="-2513012"/>
            <a:ext cx="8702676" cy="2103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7"/>
          <p:cNvSpPr txBox="1"/>
          <p:nvPr>
            <p:ph type="title"/>
          </p:nvPr>
        </p:nvSpPr>
        <p:spPr>
          <a:xfrm rot="5400000">
            <a:off x="14266864" y="3913188"/>
            <a:ext cx="11623676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0" name="Google Shape;120;p67"/>
          <p:cNvSpPr txBox="1"/>
          <p:nvPr>
            <p:ph idx="1" type="body"/>
          </p:nvPr>
        </p:nvSpPr>
        <p:spPr>
          <a:xfrm rot="5400000">
            <a:off x="3675064" y="-1268412"/>
            <a:ext cx="11623676" cy="1562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1676400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1676400" y="3651250"/>
            <a:ext cx="21031199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8"/>
          <p:cNvSpPr txBox="1"/>
          <p:nvPr>
            <p:ph type="ctrTitle"/>
          </p:nvPr>
        </p:nvSpPr>
        <p:spPr>
          <a:xfrm>
            <a:off x="3048000" y="2244726"/>
            <a:ext cx="18288001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8" name="Google Shape;128;p68"/>
          <p:cNvSpPr txBox="1"/>
          <p:nvPr>
            <p:ph idx="1" type="subTitle"/>
          </p:nvPr>
        </p:nvSpPr>
        <p:spPr>
          <a:xfrm>
            <a:off x="3048000" y="7204075"/>
            <a:ext cx="18288001" cy="3311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9"/>
          <p:cNvSpPr txBox="1"/>
          <p:nvPr>
            <p:ph type="title"/>
          </p:nvPr>
        </p:nvSpPr>
        <p:spPr>
          <a:xfrm>
            <a:off x="1663699" y="3419474"/>
            <a:ext cx="21031199" cy="57054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1" name="Google Shape;131;p69"/>
          <p:cNvSpPr txBox="1"/>
          <p:nvPr>
            <p:ph idx="1" type="body"/>
          </p:nvPr>
        </p:nvSpPr>
        <p:spPr>
          <a:xfrm>
            <a:off x="1663699" y="9178926"/>
            <a:ext cx="21031199" cy="3000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0"/>
          <p:cNvSpPr txBox="1"/>
          <p:nvPr>
            <p:ph type="title"/>
          </p:nvPr>
        </p:nvSpPr>
        <p:spPr>
          <a:xfrm>
            <a:off x="1676400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70"/>
          <p:cNvSpPr txBox="1"/>
          <p:nvPr>
            <p:ph idx="1" type="body"/>
          </p:nvPr>
        </p:nvSpPr>
        <p:spPr>
          <a:xfrm>
            <a:off x="1676401" y="3651250"/>
            <a:ext cx="10439400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5" name="Google Shape;135;p70"/>
          <p:cNvSpPr txBox="1"/>
          <p:nvPr>
            <p:ph idx="2" type="body"/>
          </p:nvPr>
        </p:nvSpPr>
        <p:spPr>
          <a:xfrm>
            <a:off x="12268201" y="3651250"/>
            <a:ext cx="10439400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1"/>
          <p:cNvSpPr txBox="1"/>
          <p:nvPr>
            <p:ph type="title"/>
          </p:nvPr>
        </p:nvSpPr>
        <p:spPr>
          <a:xfrm>
            <a:off x="1679576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71"/>
          <p:cNvSpPr txBox="1"/>
          <p:nvPr>
            <p:ph idx="1" type="body"/>
          </p:nvPr>
        </p:nvSpPr>
        <p:spPr>
          <a:xfrm>
            <a:off x="1679577" y="3362329"/>
            <a:ext cx="10315576" cy="16478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1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1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1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9" name="Google Shape;139;p71"/>
          <p:cNvSpPr txBox="1"/>
          <p:nvPr>
            <p:ph idx="2" type="body"/>
          </p:nvPr>
        </p:nvSpPr>
        <p:spPr>
          <a:xfrm>
            <a:off x="1679577" y="5010150"/>
            <a:ext cx="10315576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0" name="Google Shape;140;p71"/>
          <p:cNvSpPr txBox="1"/>
          <p:nvPr>
            <p:ph idx="3" type="body"/>
          </p:nvPr>
        </p:nvSpPr>
        <p:spPr>
          <a:xfrm>
            <a:off x="12344401" y="3362329"/>
            <a:ext cx="10366376" cy="16478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1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1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1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1" name="Google Shape;141;p71"/>
          <p:cNvSpPr txBox="1"/>
          <p:nvPr>
            <p:ph idx="4" type="body"/>
          </p:nvPr>
        </p:nvSpPr>
        <p:spPr>
          <a:xfrm>
            <a:off x="12344401" y="5010150"/>
            <a:ext cx="10366376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2"/>
          <p:cNvSpPr txBox="1"/>
          <p:nvPr>
            <p:ph type="title"/>
          </p:nvPr>
        </p:nvSpPr>
        <p:spPr>
          <a:xfrm>
            <a:off x="1676400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0"/>
          <p:cNvSpPr txBox="1"/>
          <p:nvPr>
            <p:ph type="title"/>
          </p:nvPr>
        </p:nvSpPr>
        <p:spPr>
          <a:xfrm>
            <a:off x="1676400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" name="Google Shape;21;p40"/>
          <p:cNvSpPr txBox="1"/>
          <p:nvPr>
            <p:ph idx="1" type="body"/>
          </p:nvPr>
        </p:nvSpPr>
        <p:spPr>
          <a:xfrm>
            <a:off x="1676401" y="3651250"/>
            <a:ext cx="10439400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" name="Google Shape;22;p40"/>
          <p:cNvSpPr txBox="1"/>
          <p:nvPr>
            <p:ph idx="2" type="body"/>
          </p:nvPr>
        </p:nvSpPr>
        <p:spPr>
          <a:xfrm>
            <a:off x="12268201" y="3651250"/>
            <a:ext cx="10439400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4"/>
          <p:cNvSpPr txBox="1"/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1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7" name="Google Shape;147;p74"/>
          <p:cNvSpPr txBox="1"/>
          <p:nvPr>
            <p:ph idx="1" type="body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65213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Gill Sans"/>
              <a:buChar char="•"/>
              <a:defRPr b="0" i="0" sz="31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543496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959"/>
              <a:buFont typeface="Gill Sans"/>
              <a:buChar char="•"/>
              <a:defRPr b="0" i="0" sz="29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48920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Char char="•"/>
              <a:defRPr b="0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434911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Char char="•"/>
              <a:defRPr b="0" i="0" sz="19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434911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Char char="•"/>
              <a:defRPr b="0" i="0" sz="19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8" name="Google Shape;148;p74"/>
          <p:cNvSpPr txBox="1"/>
          <p:nvPr>
            <p:ph idx="2" type="body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394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052"/>
              <a:buFont typeface="Gill Sans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5"/>
          <p:cNvSpPr txBox="1"/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1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1" name="Google Shape;151;p75"/>
          <p:cNvSpPr/>
          <p:nvPr>
            <p:ph idx="2" type="pic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Gill Sans"/>
              <a:buNone/>
              <a:defRPr b="0" i="0" sz="31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959"/>
              <a:buFont typeface="Gill Sans"/>
              <a:buNone/>
              <a:defRPr b="0" i="0" sz="2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2" name="Google Shape;152;p75"/>
          <p:cNvSpPr txBox="1"/>
          <p:nvPr>
            <p:ph idx="1" type="body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394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052"/>
              <a:buFont typeface="Gill Sans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6"/>
          <p:cNvSpPr txBox="1"/>
          <p:nvPr>
            <p:ph type="title"/>
          </p:nvPr>
        </p:nvSpPr>
        <p:spPr>
          <a:xfrm>
            <a:off x="1676400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5" name="Google Shape;155;p76"/>
          <p:cNvSpPr txBox="1"/>
          <p:nvPr>
            <p:ph idx="1" type="body"/>
          </p:nvPr>
        </p:nvSpPr>
        <p:spPr>
          <a:xfrm rot="5400000">
            <a:off x="7840662" y="-2513012"/>
            <a:ext cx="8702676" cy="2103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7"/>
          <p:cNvSpPr txBox="1"/>
          <p:nvPr>
            <p:ph type="title"/>
          </p:nvPr>
        </p:nvSpPr>
        <p:spPr>
          <a:xfrm rot="5400000">
            <a:off x="14266864" y="3913188"/>
            <a:ext cx="11623676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8" name="Google Shape;158;p77"/>
          <p:cNvSpPr txBox="1"/>
          <p:nvPr>
            <p:ph idx="1" type="body"/>
          </p:nvPr>
        </p:nvSpPr>
        <p:spPr>
          <a:xfrm rot="5400000">
            <a:off x="3675064" y="-1268412"/>
            <a:ext cx="11623676" cy="1562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1676400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1676400" y="3651250"/>
            <a:ext cx="21031199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8"/>
          <p:cNvSpPr txBox="1"/>
          <p:nvPr>
            <p:ph type="ctrTitle"/>
          </p:nvPr>
        </p:nvSpPr>
        <p:spPr>
          <a:xfrm>
            <a:off x="3048000" y="2244726"/>
            <a:ext cx="18288001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6" name="Google Shape;166;p78"/>
          <p:cNvSpPr txBox="1"/>
          <p:nvPr>
            <p:ph idx="1" type="subTitle"/>
          </p:nvPr>
        </p:nvSpPr>
        <p:spPr>
          <a:xfrm>
            <a:off x="3048000" y="7204075"/>
            <a:ext cx="18288001" cy="3311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9"/>
          <p:cNvSpPr txBox="1"/>
          <p:nvPr>
            <p:ph type="title"/>
          </p:nvPr>
        </p:nvSpPr>
        <p:spPr>
          <a:xfrm>
            <a:off x="1663699" y="3419474"/>
            <a:ext cx="21031199" cy="57054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9" name="Google Shape;169;p79"/>
          <p:cNvSpPr txBox="1"/>
          <p:nvPr>
            <p:ph idx="1" type="body"/>
          </p:nvPr>
        </p:nvSpPr>
        <p:spPr>
          <a:xfrm>
            <a:off x="1663699" y="9178926"/>
            <a:ext cx="21031199" cy="3000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0"/>
          <p:cNvSpPr txBox="1"/>
          <p:nvPr>
            <p:ph type="title"/>
          </p:nvPr>
        </p:nvSpPr>
        <p:spPr>
          <a:xfrm>
            <a:off x="1676400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2" name="Google Shape;172;p80"/>
          <p:cNvSpPr txBox="1"/>
          <p:nvPr>
            <p:ph idx="1" type="body"/>
          </p:nvPr>
        </p:nvSpPr>
        <p:spPr>
          <a:xfrm>
            <a:off x="1676401" y="3651250"/>
            <a:ext cx="10439400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3" name="Google Shape;173;p80"/>
          <p:cNvSpPr txBox="1"/>
          <p:nvPr>
            <p:ph idx="2" type="body"/>
          </p:nvPr>
        </p:nvSpPr>
        <p:spPr>
          <a:xfrm>
            <a:off x="12268201" y="3651250"/>
            <a:ext cx="10439400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1"/>
          <p:cNvSpPr txBox="1"/>
          <p:nvPr>
            <p:ph type="title"/>
          </p:nvPr>
        </p:nvSpPr>
        <p:spPr>
          <a:xfrm>
            <a:off x="1679576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6" name="Google Shape;176;p81"/>
          <p:cNvSpPr txBox="1"/>
          <p:nvPr>
            <p:ph idx="1" type="body"/>
          </p:nvPr>
        </p:nvSpPr>
        <p:spPr>
          <a:xfrm>
            <a:off x="1679577" y="3362329"/>
            <a:ext cx="10315576" cy="16478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1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1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1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7" name="Google Shape;177;p81"/>
          <p:cNvSpPr txBox="1"/>
          <p:nvPr>
            <p:ph idx="2" type="body"/>
          </p:nvPr>
        </p:nvSpPr>
        <p:spPr>
          <a:xfrm>
            <a:off x="1679577" y="5010150"/>
            <a:ext cx="10315576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8" name="Google Shape;178;p81"/>
          <p:cNvSpPr txBox="1"/>
          <p:nvPr>
            <p:ph idx="3" type="body"/>
          </p:nvPr>
        </p:nvSpPr>
        <p:spPr>
          <a:xfrm>
            <a:off x="12344401" y="3362329"/>
            <a:ext cx="10366376" cy="16478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1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1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1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9" name="Google Shape;179;p81"/>
          <p:cNvSpPr txBox="1"/>
          <p:nvPr>
            <p:ph idx="4" type="body"/>
          </p:nvPr>
        </p:nvSpPr>
        <p:spPr>
          <a:xfrm>
            <a:off x="12344401" y="5010150"/>
            <a:ext cx="10366376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 txBox="1"/>
          <p:nvPr>
            <p:ph type="title"/>
          </p:nvPr>
        </p:nvSpPr>
        <p:spPr>
          <a:xfrm>
            <a:off x="1679576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" name="Google Shape;25;p41"/>
          <p:cNvSpPr txBox="1"/>
          <p:nvPr>
            <p:ph idx="1" type="body"/>
          </p:nvPr>
        </p:nvSpPr>
        <p:spPr>
          <a:xfrm>
            <a:off x="1679577" y="3362329"/>
            <a:ext cx="10315576" cy="16478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1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1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1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6" name="Google Shape;26;p41"/>
          <p:cNvSpPr txBox="1"/>
          <p:nvPr>
            <p:ph idx="2" type="body"/>
          </p:nvPr>
        </p:nvSpPr>
        <p:spPr>
          <a:xfrm>
            <a:off x="1679577" y="5010150"/>
            <a:ext cx="10315576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7" name="Google Shape;27;p41"/>
          <p:cNvSpPr txBox="1"/>
          <p:nvPr>
            <p:ph idx="3" type="body"/>
          </p:nvPr>
        </p:nvSpPr>
        <p:spPr>
          <a:xfrm>
            <a:off x="12344401" y="3362329"/>
            <a:ext cx="10366376" cy="16478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1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1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1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8" name="Google Shape;28;p41"/>
          <p:cNvSpPr txBox="1"/>
          <p:nvPr>
            <p:ph idx="4" type="body"/>
          </p:nvPr>
        </p:nvSpPr>
        <p:spPr>
          <a:xfrm>
            <a:off x="12344401" y="5010150"/>
            <a:ext cx="10366376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2"/>
          <p:cNvSpPr txBox="1"/>
          <p:nvPr>
            <p:ph type="title"/>
          </p:nvPr>
        </p:nvSpPr>
        <p:spPr>
          <a:xfrm>
            <a:off x="1676400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4"/>
          <p:cNvSpPr txBox="1"/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1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5" name="Google Shape;185;p84"/>
          <p:cNvSpPr txBox="1"/>
          <p:nvPr>
            <p:ph idx="1" type="body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65213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Gill Sans"/>
              <a:buChar char="•"/>
              <a:defRPr b="0" i="0" sz="31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543496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959"/>
              <a:buFont typeface="Gill Sans"/>
              <a:buChar char="•"/>
              <a:defRPr b="0" i="0" sz="29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48920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Char char="•"/>
              <a:defRPr b="0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434911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Char char="•"/>
              <a:defRPr b="0" i="0" sz="19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434911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Char char="•"/>
              <a:defRPr b="0" i="0" sz="19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6" name="Google Shape;186;p84"/>
          <p:cNvSpPr txBox="1"/>
          <p:nvPr>
            <p:ph idx="2" type="body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394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052"/>
              <a:buFont typeface="Gill Sans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5"/>
          <p:cNvSpPr txBox="1"/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1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9" name="Google Shape;189;p85"/>
          <p:cNvSpPr/>
          <p:nvPr>
            <p:ph idx="2" type="pic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Gill Sans"/>
              <a:buNone/>
              <a:defRPr b="0" i="0" sz="31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959"/>
              <a:buFont typeface="Gill Sans"/>
              <a:buNone/>
              <a:defRPr b="0" i="0" sz="2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0" name="Google Shape;190;p85"/>
          <p:cNvSpPr txBox="1"/>
          <p:nvPr>
            <p:ph idx="1" type="body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394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052"/>
              <a:buFont typeface="Gill Sans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6"/>
          <p:cNvSpPr txBox="1"/>
          <p:nvPr>
            <p:ph type="title"/>
          </p:nvPr>
        </p:nvSpPr>
        <p:spPr>
          <a:xfrm>
            <a:off x="1676400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3" name="Google Shape;193;p86"/>
          <p:cNvSpPr txBox="1"/>
          <p:nvPr>
            <p:ph idx="1" type="body"/>
          </p:nvPr>
        </p:nvSpPr>
        <p:spPr>
          <a:xfrm rot="5400000">
            <a:off x="7840662" y="-2513012"/>
            <a:ext cx="8702676" cy="2103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7"/>
          <p:cNvSpPr txBox="1"/>
          <p:nvPr>
            <p:ph type="title"/>
          </p:nvPr>
        </p:nvSpPr>
        <p:spPr>
          <a:xfrm rot="5400000">
            <a:off x="14266864" y="3913188"/>
            <a:ext cx="11623676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6" name="Google Shape;196;p87"/>
          <p:cNvSpPr txBox="1"/>
          <p:nvPr>
            <p:ph idx="1" type="body"/>
          </p:nvPr>
        </p:nvSpPr>
        <p:spPr>
          <a:xfrm rot="5400000">
            <a:off x="3675064" y="-1268412"/>
            <a:ext cx="11623676" cy="1562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ctrTitle"/>
          </p:nvPr>
        </p:nvSpPr>
        <p:spPr>
          <a:xfrm>
            <a:off x="3048000" y="2244726"/>
            <a:ext cx="18288001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1" name="Google Shape;201;p29"/>
          <p:cNvSpPr txBox="1"/>
          <p:nvPr>
            <p:ph idx="1" type="subTitle"/>
          </p:nvPr>
        </p:nvSpPr>
        <p:spPr>
          <a:xfrm>
            <a:off x="3048000" y="7204075"/>
            <a:ext cx="18288001" cy="3311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1676400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1676400" y="3651250"/>
            <a:ext cx="21031199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1663699" y="3419474"/>
            <a:ext cx="21031199" cy="57054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1663699" y="9178926"/>
            <a:ext cx="21031199" cy="3000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2"/>
          <p:cNvSpPr txBox="1"/>
          <p:nvPr>
            <p:ph type="title"/>
          </p:nvPr>
        </p:nvSpPr>
        <p:spPr>
          <a:xfrm>
            <a:off x="1676400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1676400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1676401" y="3651250"/>
            <a:ext cx="10439400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1" name="Google Shape;211;p32"/>
          <p:cNvSpPr txBox="1"/>
          <p:nvPr>
            <p:ph idx="2" type="body"/>
          </p:nvPr>
        </p:nvSpPr>
        <p:spPr>
          <a:xfrm>
            <a:off x="12268201" y="3651250"/>
            <a:ext cx="10439400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1679576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1679577" y="3362329"/>
            <a:ext cx="10315576" cy="16478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1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1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1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5" name="Google Shape;215;p33"/>
          <p:cNvSpPr txBox="1"/>
          <p:nvPr>
            <p:ph idx="2" type="body"/>
          </p:nvPr>
        </p:nvSpPr>
        <p:spPr>
          <a:xfrm>
            <a:off x="1679577" y="5010150"/>
            <a:ext cx="10315576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6" name="Google Shape;216;p33"/>
          <p:cNvSpPr txBox="1"/>
          <p:nvPr>
            <p:ph idx="3" type="body"/>
          </p:nvPr>
        </p:nvSpPr>
        <p:spPr>
          <a:xfrm>
            <a:off x="12344401" y="3362329"/>
            <a:ext cx="10366376" cy="16478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1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1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1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7" name="Google Shape;217;p33"/>
          <p:cNvSpPr txBox="1"/>
          <p:nvPr>
            <p:ph idx="4" type="body"/>
          </p:nvPr>
        </p:nvSpPr>
        <p:spPr>
          <a:xfrm>
            <a:off x="12344401" y="5010150"/>
            <a:ext cx="10366376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1676400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1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65213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Gill Sans"/>
              <a:buChar char="•"/>
              <a:defRPr b="0" i="0" sz="31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543496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959"/>
              <a:buFont typeface="Gill Sans"/>
              <a:buChar char="•"/>
              <a:defRPr b="0" i="0" sz="29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48920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Char char="•"/>
              <a:defRPr b="0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434911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Char char="•"/>
              <a:defRPr b="0" i="0" sz="19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434911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Char char="•"/>
              <a:defRPr b="0" i="0" sz="19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3" name="Google Shape;223;p35"/>
          <p:cNvSpPr txBox="1"/>
          <p:nvPr>
            <p:ph idx="2" type="body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394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052"/>
              <a:buFont typeface="Gill Sans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1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6" name="Google Shape;226;p36"/>
          <p:cNvSpPr/>
          <p:nvPr>
            <p:ph idx="2" type="pic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Gill Sans"/>
              <a:buNone/>
              <a:defRPr b="0" i="0" sz="31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959"/>
              <a:buFont typeface="Gill Sans"/>
              <a:buNone/>
              <a:defRPr b="0" i="0" sz="2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394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052"/>
              <a:buFont typeface="Gill Sans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1676400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30" name="Google Shape;230;p37"/>
          <p:cNvSpPr txBox="1"/>
          <p:nvPr>
            <p:ph idx="1" type="body"/>
          </p:nvPr>
        </p:nvSpPr>
        <p:spPr>
          <a:xfrm rot="5400000">
            <a:off x="7840662" y="-2513012"/>
            <a:ext cx="8702676" cy="2103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 rot="5400000">
            <a:off x="14266864" y="3913188"/>
            <a:ext cx="11623676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 rot="5400000">
            <a:off x="3675064" y="-1268412"/>
            <a:ext cx="11623676" cy="1562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1676400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1676400" y="3651250"/>
            <a:ext cx="21031199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8"/>
          <p:cNvSpPr txBox="1"/>
          <p:nvPr>
            <p:ph type="ctrTitle"/>
          </p:nvPr>
        </p:nvSpPr>
        <p:spPr>
          <a:xfrm>
            <a:off x="3048000" y="2244726"/>
            <a:ext cx="18288001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0" name="Google Shape;240;p88"/>
          <p:cNvSpPr txBox="1"/>
          <p:nvPr>
            <p:ph idx="1" type="subTitle"/>
          </p:nvPr>
        </p:nvSpPr>
        <p:spPr>
          <a:xfrm>
            <a:off x="3048000" y="7204075"/>
            <a:ext cx="18288001" cy="3311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9"/>
          <p:cNvSpPr txBox="1"/>
          <p:nvPr>
            <p:ph type="title"/>
          </p:nvPr>
        </p:nvSpPr>
        <p:spPr>
          <a:xfrm>
            <a:off x="1663699" y="3419474"/>
            <a:ext cx="21031199" cy="57054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3" name="Google Shape;243;p89"/>
          <p:cNvSpPr txBox="1"/>
          <p:nvPr>
            <p:ph idx="1" type="body"/>
          </p:nvPr>
        </p:nvSpPr>
        <p:spPr>
          <a:xfrm>
            <a:off x="1663699" y="9178926"/>
            <a:ext cx="21031199" cy="3000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0"/>
          <p:cNvSpPr txBox="1"/>
          <p:nvPr>
            <p:ph type="title"/>
          </p:nvPr>
        </p:nvSpPr>
        <p:spPr>
          <a:xfrm>
            <a:off x="1676400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6" name="Google Shape;246;p90"/>
          <p:cNvSpPr txBox="1"/>
          <p:nvPr>
            <p:ph idx="1" type="body"/>
          </p:nvPr>
        </p:nvSpPr>
        <p:spPr>
          <a:xfrm>
            <a:off x="1676401" y="3651250"/>
            <a:ext cx="10439400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7" name="Google Shape;247;p90"/>
          <p:cNvSpPr txBox="1"/>
          <p:nvPr>
            <p:ph idx="2" type="body"/>
          </p:nvPr>
        </p:nvSpPr>
        <p:spPr>
          <a:xfrm>
            <a:off x="12268201" y="3651250"/>
            <a:ext cx="10439400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1"/>
          <p:cNvSpPr txBox="1"/>
          <p:nvPr>
            <p:ph type="title"/>
          </p:nvPr>
        </p:nvSpPr>
        <p:spPr>
          <a:xfrm>
            <a:off x="1679576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0" name="Google Shape;250;p91"/>
          <p:cNvSpPr txBox="1"/>
          <p:nvPr>
            <p:ph idx="1" type="body"/>
          </p:nvPr>
        </p:nvSpPr>
        <p:spPr>
          <a:xfrm>
            <a:off x="1679577" y="3362329"/>
            <a:ext cx="10315576" cy="16478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1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1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1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1" name="Google Shape;251;p91"/>
          <p:cNvSpPr txBox="1"/>
          <p:nvPr>
            <p:ph idx="2" type="body"/>
          </p:nvPr>
        </p:nvSpPr>
        <p:spPr>
          <a:xfrm>
            <a:off x="1679577" y="5010150"/>
            <a:ext cx="10315576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2" name="Google Shape;252;p91"/>
          <p:cNvSpPr txBox="1"/>
          <p:nvPr>
            <p:ph idx="3" type="body"/>
          </p:nvPr>
        </p:nvSpPr>
        <p:spPr>
          <a:xfrm>
            <a:off x="12344401" y="3362329"/>
            <a:ext cx="10366376" cy="16478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1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1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1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3" name="Google Shape;253;p91"/>
          <p:cNvSpPr txBox="1"/>
          <p:nvPr>
            <p:ph idx="4" type="body"/>
          </p:nvPr>
        </p:nvSpPr>
        <p:spPr>
          <a:xfrm>
            <a:off x="12344401" y="5010150"/>
            <a:ext cx="10366376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2"/>
          <p:cNvSpPr txBox="1"/>
          <p:nvPr>
            <p:ph type="title"/>
          </p:nvPr>
        </p:nvSpPr>
        <p:spPr>
          <a:xfrm>
            <a:off x="1676400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4"/>
          <p:cNvSpPr txBox="1"/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1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9" name="Google Shape;259;p94"/>
          <p:cNvSpPr txBox="1"/>
          <p:nvPr>
            <p:ph idx="1" type="body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65213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Gill Sans"/>
              <a:buChar char="•"/>
              <a:defRPr b="0" i="0" sz="31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543496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959"/>
              <a:buFont typeface="Gill Sans"/>
              <a:buChar char="•"/>
              <a:defRPr b="0" i="0" sz="29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48920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Char char="•"/>
              <a:defRPr b="0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434911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Char char="•"/>
              <a:defRPr b="0" i="0" sz="19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434911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Char char="•"/>
              <a:defRPr b="0" i="0" sz="19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60" name="Google Shape;260;p94"/>
          <p:cNvSpPr txBox="1"/>
          <p:nvPr>
            <p:ph idx="2" type="body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394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052"/>
              <a:buFont typeface="Gill Sans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5"/>
          <p:cNvSpPr txBox="1"/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1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63" name="Google Shape;263;p95"/>
          <p:cNvSpPr/>
          <p:nvPr>
            <p:ph idx="2" type="pic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Gill Sans"/>
              <a:buNone/>
              <a:defRPr b="0" i="0" sz="31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959"/>
              <a:buFont typeface="Gill Sans"/>
              <a:buNone/>
              <a:defRPr b="0" i="0" sz="2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64" name="Google Shape;264;p95"/>
          <p:cNvSpPr txBox="1"/>
          <p:nvPr>
            <p:ph idx="1" type="body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394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052"/>
              <a:buFont typeface="Gill Sans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6"/>
          <p:cNvSpPr txBox="1"/>
          <p:nvPr>
            <p:ph type="title"/>
          </p:nvPr>
        </p:nvSpPr>
        <p:spPr>
          <a:xfrm>
            <a:off x="1676400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67" name="Google Shape;267;p96"/>
          <p:cNvSpPr txBox="1"/>
          <p:nvPr>
            <p:ph idx="1" type="body"/>
          </p:nvPr>
        </p:nvSpPr>
        <p:spPr>
          <a:xfrm rot="5400000">
            <a:off x="7840662" y="-2513012"/>
            <a:ext cx="8702676" cy="2103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7"/>
          <p:cNvSpPr txBox="1"/>
          <p:nvPr>
            <p:ph type="title"/>
          </p:nvPr>
        </p:nvSpPr>
        <p:spPr>
          <a:xfrm rot="5400000">
            <a:off x="14266864" y="3913188"/>
            <a:ext cx="11623676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70" name="Google Shape;270;p97"/>
          <p:cNvSpPr txBox="1"/>
          <p:nvPr>
            <p:ph idx="1" type="body"/>
          </p:nvPr>
        </p:nvSpPr>
        <p:spPr>
          <a:xfrm rot="5400000">
            <a:off x="3675064" y="-1268412"/>
            <a:ext cx="11623676" cy="1562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/>
          <p:nvPr>
            <p:ph type="title"/>
          </p:nvPr>
        </p:nvSpPr>
        <p:spPr>
          <a:xfrm>
            <a:off x="1676400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75" name="Google Shape;275;p27"/>
          <p:cNvSpPr txBox="1"/>
          <p:nvPr>
            <p:ph idx="1" type="body"/>
          </p:nvPr>
        </p:nvSpPr>
        <p:spPr>
          <a:xfrm>
            <a:off x="1676400" y="3651250"/>
            <a:ext cx="21031199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>
            <p:ph type="ctrTitle"/>
          </p:nvPr>
        </p:nvSpPr>
        <p:spPr>
          <a:xfrm>
            <a:off x="3048000" y="2244726"/>
            <a:ext cx="18288001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78" name="Google Shape;278;p28"/>
          <p:cNvSpPr txBox="1"/>
          <p:nvPr>
            <p:ph idx="1" type="subTitle"/>
          </p:nvPr>
        </p:nvSpPr>
        <p:spPr>
          <a:xfrm>
            <a:off x="3048000" y="7204075"/>
            <a:ext cx="18288001" cy="3311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4"/>
          <p:cNvSpPr txBox="1"/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1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4" name="Google Shape;34;p44"/>
          <p:cNvSpPr txBox="1"/>
          <p:nvPr>
            <p:ph idx="1" type="body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65213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Gill Sans"/>
              <a:buChar char="•"/>
              <a:defRPr b="0" i="0" sz="31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543496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959"/>
              <a:buFont typeface="Gill Sans"/>
              <a:buChar char="•"/>
              <a:defRPr b="0" i="0" sz="29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48920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Char char="•"/>
              <a:defRPr b="0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434911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Char char="•"/>
              <a:defRPr b="0" i="0" sz="19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434911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Char char="•"/>
              <a:defRPr b="0" i="0" sz="19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5" name="Google Shape;35;p44"/>
          <p:cNvSpPr txBox="1"/>
          <p:nvPr>
            <p:ph idx="2" type="body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394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052"/>
              <a:buFont typeface="Gill Sans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8"/>
          <p:cNvSpPr txBox="1"/>
          <p:nvPr>
            <p:ph type="title"/>
          </p:nvPr>
        </p:nvSpPr>
        <p:spPr>
          <a:xfrm>
            <a:off x="1663699" y="3419474"/>
            <a:ext cx="21031199" cy="57054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81" name="Google Shape;281;p98"/>
          <p:cNvSpPr txBox="1"/>
          <p:nvPr>
            <p:ph idx="1" type="body"/>
          </p:nvPr>
        </p:nvSpPr>
        <p:spPr>
          <a:xfrm>
            <a:off x="1663699" y="9178926"/>
            <a:ext cx="21031199" cy="3000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9"/>
          <p:cNvSpPr txBox="1"/>
          <p:nvPr>
            <p:ph type="title"/>
          </p:nvPr>
        </p:nvSpPr>
        <p:spPr>
          <a:xfrm>
            <a:off x="1676400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84" name="Google Shape;284;p99"/>
          <p:cNvSpPr txBox="1"/>
          <p:nvPr>
            <p:ph idx="1" type="body"/>
          </p:nvPr>
        </p:nvSpPr>
        <p:spPr>
          <a:xfrm>
            <a:off x="1676401" y="3651250"/>
            <a:ext cx="10439400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85" name="Google Shape;285;p99"/>
          <p:cNvSpPr txBox="1"/>
          <p:nvPr>
            <p:ph idx="2" type="body"/>
          </p:nvPr>
        </p:nvSpPr>
        <p:spPr>
          <a:xfrm>
            <a:off x="12268201" y="3651250"/>
            <a:ext cx="10439400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0"/>
          <p:cNvSpPr txBox="1"/>
          <p:nvPr>
            <p:ph type="title"/>
          </p:nvPr>
        </p:nvSpPr>
        <p:spPr>
          <a:xfrm>
            <a:off x="1679576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88" name="Google Shape;288;p100"/>
          <p:cNvSpPr txBox="1"/>
          <p:nvPr>
            <p:ph idx="1" type="body"/>
          </p:nvPr>
        </p:nvSpPr>
        <p:spPr>
          <a:xfrm>
            <a:off x="1679577" y="3362329"/>
            <a:ext cx="10315576" cy="16478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1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1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1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89" name="Google Shape;289;p100"/>
          <p:cNvSpPr txBox="1"/>
          <p:nvPr>
            <p:ph idx="2" type="body"/>
          </p:nvPr>
        </p:nvSpPr>
        <p:spPr>
          <a:xfrm>
            <a:off x="1679577" y="5010150"/>
            <a:ext cx="10315576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90" name="Google Shape;290;p100"/>
          <p:cNvSpPr txBox="1"/>
          <p:nvPr>
            <p:ph idx="3" type="body"/>
          </p:nvPr>
        </p:nvSpPr>
        <p:spPr>
          <a:xfrm>
            <a:off x="12344401" y="3362329"/>
            <a:ext cx="10366376" cy="16478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1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1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1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91" name="Google Shape;291;p100"/>
          <p:cNvSpPr txBox="1"/>
          <p:nvPr>
            <p:ph idx="4" type="body"/>
          </p:nvPr>
        </p:nvSpPr>
        <p:spPr>
          <a:xfrm>
            <a:off x="12344401" y="5010150"/>
            <a:ext cx="10366376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1"/>
          <p:cNvSpPr txBox="1"/>
          <p:nvPr>
            <p:ph type="title"/>
          </p:nvPr>
        </p:nvSpPr>
        <p:spPr>
          <a:xfrm>
            <a:off x="1676400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3"/>
          <p:cNvSpPr txBox="1"/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1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97" name="Google Shape;297;p103"/>
          <p:cNvSpPr txBox="1"/>
          <p:nvPr>
            <p:ph idx="1" type="body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65213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Gill Sans"/>
              <a:buChar char="•"/>
              <a:defRPr b="0" i="0" sz="31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543496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959"/>
              <a:buFont typeface="Gill Sans"/>
              <a:buChar char="•"/>
              <a:defRPr b="0" i="0" sz="29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48920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Char char="•"/>
              <a:defRPr b="0" i="0" sz="24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434911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Char char="•"/>
              <a:defRPr b="0" i="0" sz="19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434911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Char char="•"/>
              <a:defRPr b="0" i="0" sz="19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98" name="Google Shape;298;p103"/>
          <p:cNvSpPr txBox="1"/>
          <p:nvPr>
            <p:ph idx="2" type="body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394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052"/>
              <a:buFont typeface="Gill Sans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4"/>
          <p:cNvSpPr txBox="1"/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1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01" name="Google Shape;301;p104"/>
          <p:cNvSpPr/>
          <p:nvPr>
            <p:ph idx="2" type="pic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Gill Sans"/>
              <a:buNone/>
              <a:defRPr b="0" i="0" sz="31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959"/>
              <a:buFont typeface="Gill Sans"/>
              <a:buNone/>
              <a:defRPr b="0" i="0" sz="2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02" name="Google Shape;302;p104"/>
          <p:cNvSpPr txBox="1"/>
          <p:nvPr>
            <p:ph idx="1" type="body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394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052"/>
              <a:buFont typeface="Gill Sans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5"/>
          <p:cNvSpPr txBox="1"/>
          <p:nvPr>
            <p:ph type="title"/>
          </p:nvPr>
        </p:nvSpPr>
        <p:spPr>
          <a:xfrm>
            <a:off x="1676400" y="730253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05" name="Google Shape;305;p105"/>
          <p:cNvSpPr txBox="1"/>
          <p:nvPr>
            <p:ph idx="1" type="body"/>
          </p:nvPr>
        </p:nvSpPr>
        <p:spPr>
          <a:xfrm rot="5400000">
            <a:off x="7840662" y="-2513012"/>
            <a:ext cx="8702676" cy="2103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6"/>
          <p:cNvSpPr txBox="1"/>
          <p:nvPr>
            <p:ph type="title"/>
          </p:nvPr>
        </p:nvSpPr>
        <p:spPr>
          <a:xfrm rot="5400000">
            <a:off x="14266864" y="3913188"/>
            <a:ext cx="11623676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08" name="Google Shape;308;p106"/>
          <p:cNvSpPr txBox="1"/>
          <p:nvPr>
            <p:ph idx="1" type="body"/>
          </p:nvPr>
        </p:nvSpPr>
        <p:spPr>
          <a:xfrm rot="5400000">
            <a:off x="3675064" y="-1268412"/>
            <a:ext cx="11623676" cy="1562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47534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847534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2pPr>
            <a:lvl3pPr indent="-847534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3pPr>
            <a:lvl4pPr indent="-847534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4pPr>
            <a:lvl5pPr indent="-847534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9747"/>
              <a:buFont typeface="Gill Sans"/>
              <a:buChar char="•"/>
              <a:defRPr b="0" i="0" sz="5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5"/>
          <p:cNvSpPr txBox="1"/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1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8" name="Google Shape;38;p45"/>
          <p:cNvSpPr/>
          <p:nvPr>
            <p:ph idx="2" type="pic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Gill Sans"/>
              <a:buNone/>
              <a:defRPr b="0" i="0" sz="31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lvl="1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959"/>
              <a:buFont typeface="Gill Sans"/>
              <a:buNone/>
              <a:defRPr b="0" i="0" sz="2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4104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3249"/>
              <a:buFont typeface="Gill Sans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9" name="Google Shape;39;p45"/>
          <p:cNvSpPr txBox="1"/>
          <p:nvPr>
            <p:ph idx="1" type="body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907"/>
              <a:buFont typeface="Gill Sans"/>
              <a:buNone/>
              <a:defRPr b="0" i="0" sz="1700" u="none" cap="none" strike="noStrike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defRPr>
            </a:lvl1pPr>
            <a:lvl2pPr indent="-228600" lvl="1" marL="9144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394"/>
              <a:buFont typeface="Gill Sans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2052"/>
              <a:buFont typeface="Gill Sans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8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7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2" Type="http://schemas.openxmlformats.org/officeDocument/2006/relationships/theme" Target="../theme/theme9.xml"/><Relationship Id="rId9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8723312" y="-14285"/>
            <a:ext cx="15725776" cy="13800138"/>
          </a:xfrm>
          <a:custGeom>
            <a:rect b="b" l="l" r="r" t="t"/>
            <a:pathLst>
              <a:path extrusionOk="0" h="21600" w="21600">
                <a:moveTo>
                  <a:pt x="9247" y="23"/>
                </a:moveTo>
                <a:lnTo>
                  <a:pt x="21530" y="0"/>
                </a:lnTo>
                <a:lnTo>
                  <a:pt x="21600" y="21600"/>
                </a:lnTo>
                <a:lnTo>
                  <a:pt x="0" y="21548"/>
                </a:lnTo>
                <a:lnTo>
                  <a:pt x="9247" y="23"/>
                </a:lnTo>
                <a:close/>
                <a:moveTo>
                  <a:pt x="9247" y="23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solidFill>
                <a:srgbClr val="000000"/>
              </a:solidFill>
              <a:latin typeface="Aleo"/>
              <a:ea typeface="Aleo"/>
              <a:cs typeface="Aleo"/>
              <a:sym typeface="Ale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8723312" y="-14285"/>
            <a:ext cx="15725776" cy="13800138"/>
          </a:xfrm>
          <a:custGeom>
            <a:rect b="b" l="l" r="r" t="t"/>
            <a:pathLst>
              <a:path extrusionOk="0" h="21600" w="21600">
                <a:moveTo>
                  <a:pt x="9247" y="23"/>
                </a:moveTo>
                <a:lnTo>
                  <a:pt x="21530" y="0"/>
                </a:lnTo>
                <a:lnTo>
                  <a:pt x="21600" y="21600"/>
                </a:lnTo>
                <a:lnTo>
                  <a:pt x="0" y="21548"/>
                </a:lnTo>
                <a:lnTo>
                  <a:pt x="9247" y="23"/>
                </a:lnTo>
                <a:close/>
                <a:moveTo>
                  <a:pt x="9247" y="23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solidFill>
                <a:srgbClr val="000000"/>
              </a:solidFill>
              <a:latin typeface="Aleo"/>
              <a:ea typeface="Aleo"/>
              <a:cs typeface="Aleo"/>
              <a:sym typeface="Ale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8723312" y="-14285"/>
            <a:ext cx="15725776" cy="13800138"/>
          </a:xfrm>
          <a:custGeom>
            <a:rect b="b" l="l" r="r" t="t"/>
            <a:pathLst>
              <a:path extrusionOk="0" h="21600" w="21600">
                <a:moveTo>
                  <a:pt x="9247" y="23"/>
                </a:moveTo>
                <a:lnTo>
                  <a:pt x="21530" y="0"/>
                </a:lnTo>
                <a:lnTo>
                  <a:pt x="21600" y="21600"/>
                </a:lnTo>
                <a:lnTo>
                  <a:pt x="0" y="21548"/>
                </a:lnTo>
                <a:lnTo>
                  <a:pt x="9247" y="23"/>
                </a:lnTo>
                <a:close/>
                <a:moveTo>
                  <a:pt x="9247" y="23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solidFill>
                <a:srgbClr val="000000"/>
              </a:solidFill>
              <a:latin typeface="Aleo"/>
              <a:ea typeface="Aleo"/>
              <a:cs typeface="Aleo"/>
              <a:sym typeface="Ale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/>
          <p:nvPr/>
        </p:nvSpPr>
        <p:spPr>
          <a:xfrm>
            <a:off x="8723312" y="-14285"/>
            <a:ext cx="15725776" cy="13800138"/>
          </a:xfrm>
          <a:custGeom>
            <a:rect b="b" l="l" r="r" t="t"/>
            <a:pathLst>
              <a:path extrusionOk="0" h="21600" w="21600">
                <a:moveTo>
                  <a:pt x="9247" y="23"/>
                </a:moveTo>
                <a:lnTo>
                  <a:pt x="21530" y="0"/>
                </a:lnTo>
                <a:lnTo>
                  <a:pt x="21600" y="21600"/>
                </a:lnTo>
                <a:lnTo>
                  <a:pt x="0" y="21548"/>
                </a:lnTo>
                <a:lnTo>
                  <a:pt x="9247" y="23"/>
                </a:lnTo>
                <a:close/>
                <a:moveTo>
                  <a:pt x="9247" y="23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solidFill>
                <a:srgbClr val="000000"/>
              </a:solidFill>
              <a:latin typeface="Aleo"/>
              <a:ea typeface="Aleo"/>
              <a:cs typeface="Aleo"/>
              <a:sym typeface="Ale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"/>
          <p:cNvSpPr/>
          <p:nvPr/>
        </p:nvSpPr>
        <p:spPr>
          <a:xfrm>
            <a:off x="2026763" y="7498865"/>
            <a:ext cx="2021857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3C3C3C"/>
                </a:solidFill>
              </a:rPr>
              <a:t>Zhaoming Yin</a:t>
            </a:r>
            <a:endParaRPr/>
          </a:p>
        </p:txBody>
      </p:sp>
      <p:sp>
        <p:nvSpPr>
          <p:cNvPr id="314" name="Google Shape;314;p1"/>
          <p:cNvSpPr/>
          <p:nvPr/>
        </p:nvSpPr>
        <p:spPr>
          <a:xfrm>
            <a:off x="-10365" y="5494796"/>
            <a:ext cx="24384001" cy="1277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6700">
                <a:solidFill>
                  <a:srgbClr val="3C3C3C"/>
                </a:solidFill>
              </a:rPr>
              <a:t>StreamNet: A DAG System with </a:t>
            </a:r>
            <a:endParaRPr b="1" sz="6700">
              <a:solidFill>
                <a:srgbClr val="3C3C3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700">
                <a:solidFill>
                  <a:srgbClr val="3C3C3C"/>
                </a:solidFill>
              </a:rPr>
              <a:t>Streaming Graph</a:t>
            </a:r>
            <a:r>
              <a:rPr lang="en-US" sz="1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b="1" lang="en-US" sz="6700">
                <a:solidFill>
                  <a:srgbClr val="3C3C3C"/>
                </a:solidFill>
              </a:rPr>
              <a:t>Computing</a:t>
            </a:r>
            <a:endParaRPr sz="100"/>
          </a:p>
        </p:txBody>
      </p:sp>
      <p:pic>
        <p:nvPicPr>
          <p:cNvPr descr="C:\Users\Rahul Bhatia\Dropbox (SAI)\SAI FTC 2020\Logo\FTC 2020.png" id="315" name="Google Shape;31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2015" y="1457400"/>
            <a:ext cx="6248071" cy="1421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9"/>
          <p:cNvSpPr/>
          <p:nvPr/>
        </p:nvSpPr>
        <p:spPr>
          <a:xfrm>
            <a:off x="360000" y="660400"/>
            <a:ext cx="14400001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300">
                <a:solidFill>
                  <a:srgbClr val="3C3C3C"/>
                </a:solidFill>
                <a:latin typeface="Aleo"/>
                <a:ea typeface="Aleo"/>
                <a:cs typeface="Aleo"/>
                <a:sym typeface="Aleo"/>
              </a:rPr>
              <a:t>Results</a:t>
            </a:r>
            <a:endParaRPr/>
          </a:p>
        </p:txBody>
      </p:sp>
      <p:pic>
        <p:nvPicPr>
          <p:cNvPr id="420" name="Google Shape;42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334" y="1704209"/>
            <a:ext cx="10865275" cy="1096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3864431e1_0_20"/>
          <p:cNvSpPr/>
          <p:nvPr/>
        </p:nvSpPr>
        <p:spPr>
          <a:xfrm>
            <a:off x="360000" y="660400"/>
            <a:ext cx="14400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300">
                <a:solidFill>
                  <a:srgbClr val="3C3C3C"/>
                </a:solidFill>
                <a:latin typeface="Aleo"/>
                <a:ea typeface="Aleo"/>
                <a:cs typeface="Aleo"/>
                <a:sym typeface="Aleo"/>
              </a:rPr>
              <a:t>Results</a:t>
            </a:r>
            <a:endParaRPr/>
          </a:p>
        </p:txBody>
      </p:sp>
      <p:pic>
        <p:nvPicPr>
          <p:cNvPr id="426" name="Google Shape;426;g53864431e1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4450" y="2368176"/>
            <a:ext cx="10395100" cy="104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36c529eea_0_7"/>
          <p:cNvSpPr/>
          <p:nvPr/>
        </p:nvSpPr>
        <p:spPr>
          <a:xfrm>
            <a:off x="0" y="9969500"/>
            <a:ext cx="24384000" cy="374640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Aleo"/>
              <a:ea typeface="Aleo"/>
              <a:cs typeface="Aleo"/>
              <a:sym typeface="Aleo"/>
            </a:endParaRPr>
          </a:p>
        </p:txBody>
      </p:sp>
      <p:sp>
        <p:nvSpPr>
          <p:cNvPr id="321" name="Google Shape;321;g536c529eea_0_7"/>
          <p:cNvSpPr/>
          <p:nvPr/>
        </p:nvSpPr>
        <p:spPr>
          <a:xfrm>
            <a:off x="360000" y="660400"/>
            <a:ext cx="14400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300">
                <a:solidFill>
                  <a:srgbClr val="3C3C3C"/>
                </a:solidFill>
                <a:latin typeface="Aleo"/>
                <a:ea typeface="Aleo"/>
                <a:cs typeface="Aleo"/>
                <a:sym typeface="Aleo"/>
              </a:rPr>
              <a:t>P</a:t>
            </a:r>
            <a:r>
              <a:rPr b="1" i="0" lang="en-US" sz="9300" u="none" cap="none" strike="noStrike">
                <a:solidFill>
                  <a:srgbClr val="3C3C3C"/>
                </a:solidFill>
                <a:latin typeface="Aleo"/>
                <a:ea typeface="Aleo"/>
                <a:cs typeface="Aleo"/>
                <a:sym typeface="Aleo"/>
              </a:rPr>
              <a:t>roblem Statement?</a:t>
            </a:r>
            <a:endParaRPr/>
          </a:p>
        </p:txBody>
      </p:sp>
      <p:sp>
        <p:nvSpPr>
          <p:cNvPr id="322" name="Google Shape;322;g536c529eea_0_7"/>
          <p:cNvSpPr/>
          <p:nvPr/>
        </p:nvSpPr>
        <p:spPr>
          <a:xfrm>
            <a:off x="1054099" y="10623550"/>
            <a:ext cx="5305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3C3C3C"/>
                </a:solidFill>
                <a:latin typeface="Aleo"/>
                <a:ea typeface="Aleo"/>
                <a:cs typeface="Aleo"/>
                <a:sym typeface="Aleo"/>
              </a:rPr>
              <a:t>Transaction Slow</a:t>
            </a:r>
            <a:endParaRPr/>
          </a:p>
        </p:txBody>
      </p:sp>
      <p:sp>
        <p:nvSpPr>
          <p:cNvPr id="323" name="Google Shape;323;g536c529eea_0_7"/>
          <p:cNvSpPr/>
          <p:nvPr/>
        </p:nvSpPr>
        <p:spPr>
          <a:xfrm>
            <a:off x="1054099" y="11671300"/>
            <a:ext cx="20713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Most public chains have slow transaction speed, though XRP is fast, they are permissioned chain</a:t>
            </a:r>
            <a:r>
              <a:rPr b="0" i="0" lang="en-US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/>
          </a:p>
        </p:txBody>
      </p:sp>
      <p:grpSp>
        <p:nvGrpSpPr>
          <p:cNvPr id="324" name="Google Shape;324;g536c529eea_0_7"/>
          <p:cNvGrpSpPr/>
          <p:nvPr/>
        </p:nvGrpSpPr>
        <p:grpSpPr>
          <a:xfrm>
            <a:off x="1079499" y="6642100"/>
            <a:ext cx="2755904" cy="2755890"/>
            <a:chOff x="2984500" y="6642100"/>
            <a:chExt cx="2755904" cy="2755890"/>
          </a:xfrm>
        </p:grpSpPr>
        <p:sp>
          <p:nvSpPr>
            <p:cNvPr id="325" name="Google Shape;325;g536c529eea_0_7"/>
            <p:cNvSpPr/>
            <p:nvPr/>
          </p:nvSpPr>
          <p:spPr>
            <a:xfrm>
              <a:off x="2984500" y="6642100"/>
              <a:ext cx="2755904" cy="2755890"/>
            </a:xfrm>
            <a:custGeom>
              <a:rect b="b" l="l" r="r" t="t"/>
              <a:pathLst>
                <a:path extrusionOk="0" h="21600" w="24942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E48A2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700">
                <a:solidFill>
                  <a:srgbClr val="000000"/>
                </a:solidFill>
                <a:latin typeface="Aleo"/>
                <a:ea typeface="Aleo"/>
                <a:cs typeface="Aleo"/>
                <a:sym typeface="Aleo"/>
              </a:endParaRPr>
            </a:p>
          </p:txBody>
        </p:sp>
        <p:sp>
          <p:nvSpPr>
            <p:cNvPr id="326" name="Google Shape;326;g536c529eea_0_7"/>
            <p:cNvSpPr/>
            <p:nvPr/>
          </p:nvSpPr>
          <p:spPr>
            <a:xfrm>
              <a:off x="3771900" y="7721600"/>
              <a:ext cx="1784376" cy="1582740"/>
            </a:xfrm>
            <a:custGeom>
              <a:rect b="b" l="l" r="r" t="t"/>
              <a:pathLst>
                <a:path extrusionOk="0" h="21600" w="21600">
                  <a:moveTo>
                    <a:pt x="8968" y="21600"/>
                  </a:moveTo>
                  <a:lnTo>
                    <a:pt x="21600" y="13514"/>
                  </a:lnTo>
                  <a:lnTo>
                    <a:pt x="21523" y="4158"/>
                  </a:lnTo>
                  <a:lnTo>
                    <a:pt x="17142" y="0"/>
                  </a:lnTo>
                  <a:lnTo>
                    <a:pt x="0" y="12995"/>
                  </a:lnTo>
                  <a:lnTo>
                    <a:pt x="8968" y="21600"/>
                  </a:lnTo>
                  <a:close/>
                  <a:moveTo>
                    <a:pt x="8968" y="21600"/>
                  </a:moveTo>
                </a:path>
              </a:pathLst>
            </a:custGeom>
            <a:solidFill>
              <a:srgbClr val="DA73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700">
                <a:solidFill>
                  <a:srgbClr val="000000"/>
                </a:solidFill>
                <a:latin typeface="Aleo"/>
                <a:ea typeface="Aleo"/>
                <a:cs typeface="Aleo"/>
                <a:sym typeface="Aleo"/>
              </a:endParaRPr>
            </a:p>
          </p:txBody>
        </p:sp>
        <p:sp>
          <p:nvSpPr>
            <p:cNvPr id="327" name="Google Shape;327;g536c529eea_0_7"/>
            <p:cNvSpPr/>
            <p:nvPr/>
          </p:nvSpPr>
          <p:spPr>
            <a:xfrm>
              <a:off x="3378200" y="7035800"/>
              <a:ext cx="1981205" cy="1981206"/>
            </a:xfrm>
            <a:custGeom>
              <a:rect b="b" l="l" r="r" t="t"/>
              <a:pathLst>
                <a:path extrusionOk="0" h="21600" w="24942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E89D45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700">
                <a:solidFill>
                  <a:srgbClr val="000000"/>
                </a:solidFill>
                <a:latin typeface="Aleo"/>
                <a:ea typeface="Aleo"/>
                <a:cs typeface="Aleo"/>
                <a:sym typeface="Aleo"/>
              </a:endParaRPr>
            </a:p>
          </p:txBody>
        </p:sp>
        <p:pic>
          <p:nvPicPr>
            <p:cNvPr id="328" name="Google Shape;328;g536c529eea_0_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81400" y="7302500"/>
              <a:ext cx="1574800" cy="1574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9" name="Google Shape;329;g536c529eea_0_7"/>
          <p:cNvSpPr/>
          <p:nvPr/>
        </p:nvSpPr>
        <p:spPr>
          <a:xfrm>
            <a:off x="1079503" y="3111500"/>
            <a:ext cx="2755904" cy="2755890"/>
          </a:xfrm>
          <a:custGeom>
            <a:rect b="b" l="l" r="r" t="t"/>
            <a:pathLst>
              <a:path extrusionOk="0" h="21600" w="24942">
                <a:moveTo>
                  <a:pt x="12471" y="0"/>
                </a:moveTo>
                <a:lnTo>
                  <a:pt x="23271" y="5400"/>
                </a:lnTo>
                <a:lnTo>
                  <a:pt x="23271" y="16200"/>
                </a:lnTo>
                <a:lnTo>
                  <a:pt x="12471" y="21600"/>
                </a:lnTo>
                <a:lnTo>
                  <a:pt x="1671" y="16200"/>
                </a:lnTo>
                <a:lnTo>
                  <a:pt x="1671" y="5400"/>
                </a:lnTo>
                <a:lnTo>
                  <a:pt x="12471" y="0"/>
                </a:lnTo>
                <a:close/>
                <a:moveTo>
                  <a:pt x="12471" y="0"/>
                </a:moveTo>
              </a:path>
            </a:pathLst>
          </a:custGeom>
          <a:solidFill>
            <a:srgbClr val="672952"/>
          </a:solidFill>
          <a:ln cap="flat" cmpd="sng" w="25400">
            <a:solidFill>
              <a:srgbClr val="6729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solidFill>
                <a:srgbClr val="000000"/>
              </a:solidFill>
              <a:latin typeface="Aleo"/>
              <a:ea typeface="Aleo"/>
              <a:cs typeface="Aleo"/>
              <a:sym typeface="Aleo"/>
            </a:endParaRPr>
          </a:p>
        </p:txBody>
      </p:sp>
      <p:sp>
        <p:nvSpPr>
          <p:cNvPr id="330" name="Google Shape;330;g536c529eea_0_7"/>
          <p:cNvSpPr/>
          <p:nvPr/>
        </p:nvSpPr>
        <p:spPr>
          <a:xfrm>
            <a:off x="1866906" y="4191003"/>
            <a:ext cx="1784322" cy="1582740"/>
          </a:xfrm>
          <a:custGeom>
            <a:rect b="b" l="l" r="r" t="t"/>
            <a:pathLst>
              <a:path extrusionOk="0" h="21600" w="21600">
                <a:moveTo>
                  <a:pt x="8968" y="21600"/>
                </a:moveTo>
                <a:lnTo>
                  <a:pt x="21600" y="13514"/>
                </a:lnTo>
                <a:lnTo>
                  <a:pt x="21523" y="4158"/>
                </a:lnTo>
                <a:lnTo>
                  <a:pt x="17142" y="0"/>
                </a:lnTo>
                <a:lnTo>
                  <a:pt x="0" y="12995"/>
                </a:lnTo>
                <a:lnTo>
                  <a:pt x="8968" y="21600"/>
                </a:lnTo>
                <a:close/>
                <a:moveTo>
                  <a:pt x="8968" y="21600"/>
                </a:moveTo>
              </a:path>
            </a:pathLst>
          </a:custGeom>
          <a:solidFill>
            <a:srgbClr val="421A3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solidFill>
                <a:srgbClr val="000000"/>
              </a:solidFill>
              <a:latin typeface="Aleo"/>
              <a:ea typeface="Aleo"/>
              <a:cs typeface="Aleo"/>
              <a:sym typeface="Aleo"/>
            </a:endParaRPr>
          </a:p>
        </p:txBody>
      </p:sp>
      <p:grpSp>
        <p:nvGrpSpPr>
          <p:cNvPr id="331" name="Google Shape;331;g536c529eea_0_7"/>
          <p:cNvGrpSpPr/>
          <p:nvPr/>
        </p:nvGrpSpPr>
        <p:grpSpPr>
          <a:xfrm>
            <a:off x="1473200" y="3505200"/>
            <a:ext cx="1981205" cy="1981206"/>
            <a:chOff x="3378200" y="3505200"/>
            <a:chExt cx="1981205" cy="1981206"/>
          </a:xfrm>
        </p:grpSpPr>
        <p:sp>
          <p:nvSpPr>
            <p:cNvPr id="332" name="Google Shape;332;g536c529eea_0_7"/>
            <p:cNvSpPr/>
            <p:nvPr/>
          </p:nvSpPr>
          <p:spPr>
            <a:xfrm>
              <a:off x="3378200" y="3505200"/>
              <a:ext cx="1981205" cy="1981206"/>
            </a:xfrm>
            <a:custGeom>
              <a:rect b="b" l="l" r="r" t="t"/>
              <a:pathLst>
                <a:path extrusionOk="0" h="21600" w="24942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772F63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700">
                <a:solidFill>
                  <a:srgbClr val="000000"/>
                </a:solidFill>
                <a:latin typeface="Aleo"/>
                <a:ea typeface="Aleo"/>
                <a:cs typeface="Aleo"/>
                <a:sym typeface="Aleo"/>
              </a:endParaRPr>
            </a:p>
          </p:txBody>
        </p:sp>
        <p:pic>
          <p:nvPicPr>
            <p:cNvPr id="333" name="Google Shape;333;g536c529eea_0_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46500" y="3797300"/>
              <a:ext cx="1231900" cy="123190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334" name="Google Shape;334;g536c529eea_0_7"/>
          <p:cNvGraphicFramePr/>
          <p:nvPr/>
        </p:nvGraphicFramePr>
        <p:xfrm>
          <a:off x="3835400" y="448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{69D58E90-BAE8-4E6F-BDC6-6ADA2CBDCF55}</a:tableStyleId>
              </a:tblPr>
              <a:tblGrid>
                <a:gridCol w="3204500"/>
                <a:gridCol w="2481600"/>
                <a:gridCol w="2843050"/>
                <a:gridCol w="2843050"/>
                <a:gridCol w="2843050"/>
                <a:gridCol w="2843050"/>
                <a:gridCol w="2843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Coin/Speed</a:t>
                      </a:r>
                      <a:endParaRPr sz="4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BTC</a:t>
                      </a:r>
                      <a:endParaRPr sz="4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BCH</a:t>
                      </a:r>
                      <a:endParaRPr sz="4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LTC</a:t>
                      </a:r>
                      <a:endParaRPr sz="4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ETH</a:t>
                      </a:r>
                      <a:endParaRPr sz="4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ETC</a:t>
                      </a:r>
                      <a:endParaRPr sz="4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XRP</a:t>
                      </a:r>
                      <a:endParaRPr sz="4400"/>
                    </a:p>
                  </a:txBody>
                  <a:tcPr marT="91425" marB="91425" marR="91425" marL="91425"/>
                </a:tc>
              </a:tr>
              <a:tr h="85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TPS</a:t>
                      </a:r>
                      <a:endParaRPr sz="4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/>
                        <a:t>4.6</a:t>
                      </a:r>
                      <a:endParaRPr b="1" sz="4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/>
                        <a:t>116</a:t>
                      </a:r>
                      <a:endParaRPr b="1" sz="4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/>
                        <a:t>61</a:t>
                      </a:r>
                      <a:endParaRPr b="1" sz="4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/>
                        <a:t>15</a:t>
                      </a:r>
                      <a:endParaRPr b="1" sz="4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/>
                        <a:t>15</a:t>
                      </a:r>
                      <a:endParaRPr b="1" sz="4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400"/>
                        <a:t>1500</a:t>
                      </a:r>
                      <a:endParaRPr b="1" sz="4400"/>
                    </a:p>
                  </a:txBody>
                  <a:tcPr marT="91425" marB="91425" marR="91425" marL="91425"/>
                </a:tc>
              </a:tr>
              <a:tr h="85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HashRate</a:t>
                      </a:r>
                      <a:endParaRPr sz="4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162</a:t>
                      </a:r>
                      <a:endParaRPr sz="4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2.86</a:t>
                      </a:r>
                      <a:endParaRPr sz="4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0.28</a:t>
                      </a:r>
                      <a:endParaRPr sz="4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0.26</a:t>
                      </a:r>
                      <a:endParaRPr sz="4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0.0026</a:t>
                      </a:r>
                      <a:endParaRPr sz="4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N/A</a:t>
                      </a:r>
                      <a:endParaRPr sz="4400"/>
                    </a:p>
                  </a:txBody>
                  <a:tcPr marT="91425" marB="91425" marR="91425" marL="91425"/>
                </a:tc>
              </a:tr>
              <a:tr h="85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Price</a:t>
                      </a:r>
                      <a:endParaRPr sz="4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10500</a:t>
                      </a:r>
                      <a:endParaRPr sz="4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214</a:t>
                      </a:r>
                      <a:endParaRPr sz="4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43.7</a:t>
                      </a:r>
                      <a:endParaRPr sz="4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347</a:t>
                      </a:r>
                      <a:endParaRPr sz="4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4.83</a:t>
                      </a:r>
                      <a:endParaRPr sz="4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4400"/>
                    </a:p>
                  </a:txBody>
                  <a:tcPr marT="91425" marB="91425" marR="91425" marL="91425"/>
                </a:tc>
              </a:tr>
              <a:tr h="85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P/H</a:t>
                      </a:r>
                      <a:endParaRPr sz="4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64.8</a:t>
                      </a:r>
                      <a:endParaRPr sz="4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74</a:t>
                      </a:r>
                      <a:endParaRPr sz="4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156</a:t>
                      </a:r>
                      <a:endParaRPr sz="4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1334</a:t>
                      </a:r>
                      <a:endParaRPr sz="4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/>
                        <a:t>1857</a:t>
                      </a:r>
                      <a:endParaRPr sz="4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4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"/>
          <p:cNvSpPr/>
          <p:nvPr/>
        </p:nvSpPr>
        <p:spPr>
          <a:xfrm>
            <a:off x="0" y="9969500"/>
            <a:ext cx="24384001" cy="374650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Aleo"/>
              <a:ea typeface="Aleo"/>
              <a:cs typeface="Aleo"/>
              <a:sym typeface="Aleo"/>
            </a:endParaRPr>
          </a:p>
        </p:txBody>
      </p:sp>
      <p:sp>
        <p:nvSpPr>
          <p:cNvPr id="340" name="Google Shape;340;p2"/>
          <p:cNvSpPr/>
          <p:nvPr/>
        </p:nvSpPr>
        <p:spPr>
          <a:xfrm>
            <a:off x="360000" y="660400"/>
            <a:ext cx="14400001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300">
                <a:solidFill>
                  <a:srgbClr val="3C3C3C"/>
                </a:solidFill>
                <a:latin typeface="Aleo"/>
                <a:ea typeface="Aleo"/>
                <a:cs typeface="Aleo"/>
                <a:sym typeface="Aleo"/>
              </a:rPr>
              <a:t>P</a:t>
            </a:r>
            <a:r>
              <a:rPr b="1" i="0" lang="en-US" sz="9300" u="none" cap="none" strike="noStrike">
                <a:solidFill>
                  <a:srgbClr val="3C3C3C"/>
                </a:solidFill>
                <a:latin typeface="Aleo"/>
                <a:ea typeface="Aleo"/>
                <a:cs typeface="Aleo"/>
                <a:sym typeface="Aleo"/>
              </a:rPr>
              <a:t>roblem Statement?</a:t>
            </a:r>
            <a:endParaRPr/>
          </a:p>
        </p:txBody>
      </p:sp>
      <p:sp>
        <p:nvSpPr>
          <p:cNvPr id="341" name="Google Shape;341;p2"/>
          <p:cNvSpPr/>
          <p:nvPr/>
        </p:nvSpPr>
        <p:spPr>
          <a:xfrm>
            <a:off x="1054099" y="10623550"/>
            <a:ext cx="530525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3C3C3C"/>
                </a:solidFill>
                <a:latin typeface="Aleo"/>
                <a:ea typeface="Aleo"/>
                <a:cs typeface="Aleo"/>
                <a:sym typeface="Aleo"/>
              </a:rPr>
              <a:t>GAS Price High</a:t>
            </a:r>
            <a:endParaRPr/>
          </a:p>
        </p:txBody>
      </p:sp>
      <p:sp>
        <p:nvSpPr>
          <p:cNvPr id="342" name="Google Shape;342;p2"/>
          <p:cNvSpPr/>
          <p:nvPr/>
        </p:nvSpPr>
        <p:spPr>
          <a:xfrm>
            <a:off x="1054099" y="11671300"/>
            <a:ext cx="207137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With DeFi projects goes wild, the ETH gas price becomes sky-rocketing high</a:t>
            </a:r>
            <a:r>
              <a:rPr b="0" i="0" lang="en-US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. </a:t>
            </a:r>
            <a:endParaRPr/>
          </a:p>
        </p:txBody>
      </p:sp>
      <p:grpSp>
        <p:nvGrpSpPr>
          <p:cNvPr id="343" name="Google Shape;343;p2"/>
          <p:cNvGrpSpPr/>
          <p:nvPr/>
        </p:nvGrpSpPr>
        <p:grpSpPr>
          <a:xfrm>
            <a:off x="1079499" y="6642100"/>
            <a:ext cx="2755900" cy="2755900"/>
            <a:chOff x="2984500" y="6642100"/>
            <a:chExt cx="2755900" cy="2755900"/>
          </a:xfrm>
        </p:grpSpPr>
        <p:sp>
          <p:nvSpPr>
            <p:cNvPr id="344" name="Google Shape;344;p2"/>
            <p:cNvSpPr/>
            <p:nvPr/>
          </p:nvSpPr>
          <p:spPr>
            <a:xfrm>
              <a:off x="2984500" y="6642100"/>
              <a:ext cx="2755900" cy="2755900"/>
            </a:xfrm>
            <a:custGeom>
              <a:rect b="b" l="l" r="r" t="t"/>
              <a:pathLst>
                <a:path extrusionOk="0" h="21600" w="24942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E48A2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700">
                <a:solidFill>
                  <a:srgbClr val="000000"/>
                </a:solidFill>
                <a:latin typeface="Aleo"/>
                <a:ea typeface="Aleo"/>
                <a:cs typeface="Aleo"/>
                <a:sym typeface="Aleo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3771900" y="7721600"/>
              <a:ext cx="1784350" cy="1582738"/>
            </a:xfrm>
            <a:custGeom>
              <a:rect b="b" l="l" r="r" t="t"/>
              <a:pathLst>
                <a:path extrusionOk="0" h="21600" w="21600">
                  <a:moveTo>
                    <a:pt x="8968" y="21600"/>
                  </a:moveTo>
                  <a:lnTo>
                    <a:pt x="21600" y="13514"/>
                  </a:lnTo>
                  <a:lnTo>
                    <a:pt x="21523" y="4158"/>
                  </a:lnTo>
                  <a:lnTo>
                    <a:pt x="17142" y="0"/>
                  </a:lnTo>
                  <a:lnTo>
                    <a:pt x="0" y="12995"/>
                  </a:lnTo>
                  <a:lnTo>
                    <a:pt x="8968" y="21600"/>
                  </a:lnTo>
                  <a:close/>
                  <a:moveTo>
                    <a:pt x="8968" y="21600"/>
                  </a:moveTo>
                </a:path>
              </a:pathLst>
            </a:custGeom>
            <a:solidFill>
              <a:srgbClr val="DA73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700">
                <a:solidFill>
                  <a:srgbClr val="000000"/>
                </a:solidFill>
                <a:latin typeface="Aleo"/>
                <a:ea typeface="Aleo"/>
                <a:cs typeface="Aleo"/>
                <a:sym typeface="Aleo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3378200" y="7035800"/>
              <a:ext cx="1981200" cy="1981200"/>
            </a:xfrm>
            <a:custGeom>
              <a:rect b="b" l="l" r="r" t="t"/>
              <a:pathLst>
                <a:path extrusionOk="0" h="21600" w="24942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E89D45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700">
                <a:solidFill>
                  <a:srgbClr val="000000"/>
                </a:solidFill>
                <a:latin typeface="Aleo"/>
                <a:ea typeface="Aleo"/>
                <a:cs typeface="Aleo"/>
                <a:sym typeface="Aleo"/>
              </a:endParaRPr>
            </a:p>
          </p:txBody>
        </p:sp>
        <p:pic>
          <p:nvPicPr>
            <p:cNvPr id="347" name="Google Shape;34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81400" y="7302500"/>
              <a:ext cx="1574800" cy="1574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8" name="Google Shape;348;p2"/>
          <p:cNvSpPr/>
          <p:nvPr/>
        </p:nvSpPr>
        <p:spPr>
          <a:xfrm>
            <a:off x="1079503" y="3111500"/>
            <a:ext cx="2755904" cy="2755890"/>
          </a:xfrm>
          <a:custGeom>
            <a:rect b="b" l="l" r="r" t="t"/>
            <a:pathLst>
              <a:path extrusionOk="0" h="21600" w="24942">
                <a:moveTo>
                  <a:pt x="12471" y="0"/>
                </a:moveTo>
                <a:lnTo>
                  <a:pt x="23271" y="5400"/>
                </a:lnTo>
                <a:lnTo>
                  <a:pt x="23271" y="16200"/>
                </a:lnTo>
                <a:lnTo>
                  <a:pt x="12471" y="21600"/>
                </a:lnTo>
                <a:lnTo>
                  <a:pt x="1671" y="16200"/>
                </a:lnTo>
                <a:lnTo>
                  <a:pt x="1671" y="5400"/>
                </a:lnTo>
                <a:lnTo>
                  <a:pt x="12471" y="0"/>
                </a:lnTo>
                <a:close/>
                <a:moveTo>
                  <a:pt x="12471" y="0"/>
                </a:moveTo>
              </a:path>
            </a:pathLst>
          </a:custGeom>
          <a:solidFill>
            <a:srgbClr val="672952"/>
          </a:solidFill>
          <a:ln cap="flat" cmpd="sng" w="25400">
            <a:solidFill>
              <a:srgbClr val="6729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solidFill>
                <a:srgbClr val="000000"/>
              </a:solidFill>
              <a:latin typeface="Aleo"/>
              <a:ea typeface="Aleo"/>
              <a:cs typeface="Aleo"/>
              <a:sym typeface="Aleo"/>
            </a:endParaRPr>
          </a:p>
        </p:txBody>
      </p:sp>
      <p:sp>
        <p:nvSpPr>
          <p:cNvPr id="349" name="Google Shape;349;p2"/>
          <p:cNvSpPr/>
          <p:nvPr/>
        </p:nvSpPr>
        <p:spPr>
          <a:xfrm>
            <a:off x="1866906" y="4191003"/>
            <a:ext cx="1784322" cy="1582740"/>
          </a:xfrm>
          <a:custGeom>
            <a:rect b="b" l="l" r="r" t="t"/>
            <a:pathLst>
              <a:path extrusionOk="0" h="21600" w="21600">
                <a:moveTo>
                  <a:pt x="8968" y="21600"/>
                </a:moveTo>
                <a:lnTo>
                  <a:pt x="21600" y="13514"/>
                </a:lnTo>
                <a:lnTo>
                  <a:pt x="21523" y="4158"/>
                </a:lnTo>
                <a:lnTo>
                  <a:pt x="17142" y="0"/>
                </a:lnTo>
                <a:lnTo>
                  <a:pt x="0" y="12995"/>
                </a:lnTo>
                <a:lnTo>
                  <a:pt x="8968" y="21600"/>
                </a:lnTo>
                <a:close/>
                <a:moveTo>
                  <a:pt x="8968" y="21600"/>
                </a:moveTo>
              </a:path>
            </a:pathLst>
          </a:custGeom>
          <a:solidFill>
            <a:srgbClr val="421A3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solidFill>
                <a:srgbClr val="000000"/>
              </a:solidFill>
              <a:latin typeface="Aleo"/>
              <a:ea typeface="Aleo"/>
              <a:cs typeface="Aleo"/>
              <a:sym typeface="Aleo"/>
            </a:endParaRPr>
          </a:p>
        </p:txBody>
      </p:sp>
      <p:grpSp>
        <p:nvGrpSpPr>
          <p:cNvPr id="350" name="Google Shape;350;p2"/>
          <p:cNvGrpSpPr/>
          <p:nvPr/>
        </p:nvGrpSpPr>
        <p:grpSpPr>
          <a:xfrm>
            <a:off x="1473200" y="3505200"/>
            <a:ext cx="1981205" cy="1981206"/>
            <a:chOff x="3378200" y="3505200"/>
            <a:chExt cx="1981205" cy="1981206"/>
          </a:xfrm>
        </p:grpSpPr>
        <p:sp>
          <p:nvSpPr>
            <p:cNvPr id="351" name="Google Shape;351;p2"/>
            <p:cNvSpPr/>
            <p:nvPr/>
          </p:nvSpPr>
          <p:spPr>
            <a:xfrm>
              <a:off x="3378200" y="3505200"/>
              <a:ext cx="1981205" cy="1981206"/>
            </a:xfrm>
            <a:custGeom>
              <a:rect b="b" l="l" r="r" t="t"/>
              <a:pathLst>
                <a:path extrusionOk="0" h="21600" w="24942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772F63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700">
                <a:solidFill>
                  <a:srgbClr val="000000"/>
                </a:solidFill>
                <a:latin typeface="Aleo"/>
                <a:ea typeface="Aleo"/>
                <a:cs typeface="Aleo"/>
                <a:sym typeface="Aleo"/>
              </a:endParaRPr>
            </a:p>
          </p:txBody>
        </p:sp>
        <p:pic>
          <p:nvPicPr>
            <p:cNvPr id="352" name="Google Shape;352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46500" y="3797300"/>
              <a:ext cx="1231900" cy="1231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3" name="Google Shape;35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5500" y="3111500"/>
            <a:ext cx="20005250" cy="60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"/>
          <p:cNvSpPr/>
          <p:nvPr/>
        </p:nvSpPr>
        <p:spPr>
          <a:xfrm>
            <a:off x="360000" y="660400"/>
            <a:ext cx="14400001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300">
                <a:solidFill>
                  <a:srgbClr val="3C3C3C"/>
                </a:solidFill>
                <a:latin typeface="Aleo"/>
                <a:ea typeface="Aleo"/>
                <a:cs typeface="Aleo"/>
                <a:sym typeface="Aleo"/>
              </a:rPr>
              <a:t>Our Solution</a:t>
            </a:r>
            <a:endParaRPr/>
          </a:p>
        </p:txBody>
      </p:sp>
      <p:sp>
        <p:nvSpPr>
          <p:cNvPr id="359" name="Google Shape;359;p3"/>
          <p:cNvSpPr/>
          <p:nvPr/>
        </p:nvSpPr>
        <p:spPr>
          <a:xfrm>
            <a:off x="1041400" y="3886200"/>
            <a:ext cx="97536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We need a fast and cheap public block chain.</a:t>
            </a:r>
            <a:endParaRPr/>
          </a:p>
        </p:txBody>
      </p:sp>
      <p:grpSp>
        <p:nvGrpSpPr>
          <p:cNvPr id="360" name="Google Shape;360;p3"/>
          <p:cNvGrpSpPr/>
          <p:nvPr/>
        </p:nvGrpSpPr>
        <p:grpSpPr>
          <a:xfrm>
            <a:off x="1422400" y="6489700"/>
            <a:ext cx="8737600" cy="1676400"/>
            <a:chOff x="1422400" y="6489700"/>
            <a:chExt cx="8737600" cy="1676400"/>
          </a:xfrm>
        </p:grpSpPr>
        <p:sp>
          <p:nvSpPr>
            <p:cNvPr id="361" name="Google Shape;361;p3"/>
            <p:cNvSpPr/>
            <p:nvPr/>
          </p:nvSpPr>
          <p:spPr>
            <a:xfrm>
              <a:off x="3784600" y="6718300"/>
              <a:ext cx="63754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A low cost block-chain</a:t>
              </a:r>
              <a:r>
                <a:rPr lang="en-US" sz="36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. </a:t>
              </a:r>
              <a:endParaRPr/>
            </a:p>
          </p:txBody>
        </p:sp>
        <p:grpSp>
          <p:nvGrpSpPr>
            <p:cNvPr id="362" name="Google Shape;362;p3"/>
            <p:cNvGrpSpPr/>
            <p:nvPr/>
          </p:nvGrpSpPr>
          <p:grpSpPr>
            <a:xfrm>
              <a:off x="1422400" y="6489700"/>
              <a:ext cx="1676400" cy="1676400"/>
              <a:chOff x="1422400" y="6489700"/>
              <a:chExt cx="1676400" cy="1676400"/>
            </a:xfrm>
          </p:grpSpPr>
          <p:sp>
            <p:nvSpPr>
              <p:cNvPr id="363" name="Google Shape;363;p3"/>
              <p:cNvSpPr/>
              <p:nvPr/>
            </p:nvSpPr>
            <p:spPr>
              <a:xfrm>
                <a:off x="1422400" y="6489700"/>
                <a:ext cx="1676400" cy="1676400"/>
              </a:xfrm>
              <a:prstGeom prst="ellipse">
                <a:avLst/>
              </a:prstGeom>
              <a:solidFill>
                <a:srgbClr val="E08A2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600">
                  <a:solidFill>
                    <a:srgbClr val="000000"/>
                  </a:solidFill>
                  <a:latin typeface="Aleo"/>
                  <a:ea typeface="Aleo"/>
                  <a:cs typeface="Aleo"/>
                  <a:sym typeface="Aleo"/>
                </a:endParaRPr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>
                <a:off x="2082800" y="6937375"/>
                <a:ext cx="1009650" cy="1192213"/>
              </a:xfrm>
              <a:custGeom>
                <a:rect b="b" l="l" r="r" t="t"/>
                <a:pathLst>
                  <a:path extrusionOk="0" h="21600" w="20511">
                    <a:moveTo>
                      <a:pt x="0" y="17020"/>
                    </a:moveTo>
                    <a:lnTo>
                      <a:pt x="8318" y="21600"/>
                    </a:lnTo>
                    <a:cubicBezTo>
                      <a:pt x="8318" y="21600"/>
                      <a:pt x="21600" y="18553"/>
                      <a:pt x="20439" y="5213"/>
                    </a:cubicBezTo>
                    <a:lnTo>
                      <a:pt x="12208" y="0"/>
                    </a:lnTo>
                    <a:lnTo>
                      <a:pt x="0" y="17020"/>
                    </a:lnTo>
                    <a:close/>
                    <a:moveTo>
                      <a:pt x="0" y="17020"/>
                    </a:moveTo>
                  </a:path>
                </a:pathLst>
              </a:custGeom>
              <a:solidFill>
                <a:srgbClr val="D6731B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700">
                  <a:solidFill>
                    <a:srgbClr val="000000"/>
                  </a:solidFill>
                  <a:latin typeface="Aleo"/>
                  <a:ea typeface="Aleo"/>
                  <a:cs typeface="Aleo"/>
                  <a:sym typeface="Aleo"/>
                </a:endParaRPr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>
                <a:off x="1676400" y="6743700"/>
                <a:ext cx="1155700" cy="1155700"/>
              </a:xfrm>
              <a:prstGeom prst="ellipse">
                <a:avLst/>
              </a:prstGeom>
              <a:solidFill>
                <a:srgbClr val="E39D4A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600">
                  <a:solidFill>
                    <a:srgbClr val="000000"/>
                  </a:solidFill>
                  <a:latin typeface="Aleo"/>
                  <a:ea typeface="Aleo"/>
                  <a:cs typeface="Aleo"/>
                  <a:sym typeface="Aleo"/>
                </a:endParaRPr>
              </a:p>
            </p:txBody>
          </p:sp>
          <p:pic>
            <p:nvPicPr>
              <p:cNvPr id="366" name="Google Shape;366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676400" y="6743700"/>
                <a:ext cx="1155700" cy="1155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67" name="Google Shape;367;p3"/>
          <p:cNvGrpSpPr/>
          <p:nvPr/>
        </p:nvGrpSpPr>
        <p:grpSpPr>
          <a:xfrm>
            <a:off x="1422400" y="8597900"/>
            <a:ext cx="8737600" cy="1676400"/>
            <a:chOff x="1422400" y="8597900"/>
            <a:chExt cx="8737600" cy="1676400"/>
          </a:xfrm>
        </p:grpSpPr>
        <p:sp>
          <p:nvSpPr>
            <p:cNvPr id="368" name="Google Shape;368;p3"/>
            <p:cNvSpPr/>
            <p:nvPr/>
          </p:nvSpPr>
          <p:spPr>
            <a:xfrm>
              <a:off x="3784600" y="8826500"/>
              <a:ext cx="63754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Algorithm to ensure consistency</a:t>
              </a:r>
              <a:r>
                <a:rPr lang="en-US" sz="36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. </a:t>
              </a:r>
              <a:endParaRPr/>
            </a:p>
          </p:txBody>
        </p:sp>
        <p:grpSp>
          <p:nvGrpSpPr>
            <p:cNvPr id="369" name="Google Shape;369;p3"/>
            <p:cNvGrpSpPr/>
            <p:nvPr/>
          </p:nvGrpSpPr>
          <p:grpSpPr>
            <a:xfrm>
              <a:off x="1422400" y="8597900"/>
              <a:ext cx="1676400" cy="1676400"/>
              <a:chOff x="1422400" y="8597900"/>
              <a:chExt cx="1676400" cy="1676400"/>
            </a:xfrm>
          </p:grpSpPr>
          <p:sp>
            <p:nvSpPr>
              <p:cNvPr id="370" name="Google Shape;370;p3"/>
              <p:cNvSpPr/>
              <p:nvPr/>
            </p:nvSpPr>
            <p:spPr>
              <a:xfrm>
                <a:off x="1422400" y="8597900"/>
                <a:ext cx="1676400" cy="1676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600">
                  <a:solidFill>
                    <a:srgbClr val="000000"/>
                  </a:solidFill>
                  <a:latin typeface="Aleo"/>
                  <a:ea typeface="Aleo"/>
                  <a:cs typeface="Aleo"/>
                  <a:sym typeface="Aleo"/>
                </a:endParaRPr>
              </a:p>
            </p:txBody>
          </p:sp>
          <p:sp>
            <p:nvSpPr>
              <p:cNvPr id="371" name="Google Shape;371;p3"/>
              <p:cNvSpPr/>
              <p:nvPr/>
            </p:nvSpPr>
            <p:spPr>
              <a:xfrm>
                <a:off x="2082800" y="9042400"/>
                <a:ext cx="1009650" cy="1192213"/>
              </a:xfrm>
              <a:custGeom>
                <a:rect b="b" l="l" r="r" t="t"/>
                <a:pathLst>
                  <a:path extrusionOk="0" h="21600" w="20511">
                    <a:moveTo>
                      <a:pt x="0" y="17020"/>
                    </a:moveTo>
                    <a:lnTo>
                      <a:pt x="8318" y="21600"/>
                    </a:lnTo>
                    <a:cubicBezTo>
                      <a:pt x="8318" y="21600"/>
                      <a:pt x="21600" y="18553"/>
                      <a:pt x="20439" y="5213"/>
                    </a:cubicBezTo>
                    <a:lnTo>
                      <a:pt x="12208" y="0"/>
                    </a:lnTo>
                    <a:lnTo>
                      <a:pt x="0" y="17020"/>
                    </a:lnTo>
                    <a:close/>
                    <a:moveTo>
                      <a:pt x="0" y="17020"/>
                    </a:moveTo>
                  </a:path>
                </a:pathLst>
              </a:custGeom>
              <a:solidFill>
                <a:srgbClr val="38927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700">
                  <a:solidFill>
                    <a:srgbClr val="000000"/>
                  </a:solidFill>
                  <a:latin typeface="Aleo"/>
                  <a:ea typeface="Aleo"/>
                  <a:cs typeface="Aleo"/>
                  <a:sym typeface="Aleo"/>
                </a:endParaRPr>
              </a:p>
            </p:txBody>
          </p:sp>
          <p:sp>
            <p:nvSpPr>
              <p:cNvPr id="372" name="Google Shape;372;p3"/>
              <p:cNvSpPr/>
              <p:nvPr/>
            </p:nvSpPr>
            <p:spPr>
              <a:xfrm>
                <a:off x="1676400" y="8851900"/>
                <a:ext cx="1155700" cy="1155700"/>
              </a:xfrm>
              <a:prstGeom prst="ellipse">
                <a:avLst/>
              </a:prstGeom>
              <a:solidFill>
                <a:srgbClr val="5DCBBA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600">
                  <a:solidFill>
                    <a:srgbClr val="000000"/>
                  </a:solidFill>
                  <a:latin typeface="Aleo"/>
                  <a:ea typeface="Aleo"/>
                  <a:cs typeface="Aleo"/>
                  <a:sym typeface="Aleo"/>
                </a:endParaRPr>
              </a:p>
            </p:txBody>
          </p:sp>
          <p:pic>
            <p:nvPicPr>
              <p:cNvPr id="373" name="Google Shape;373;p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765300" y="8864600"/>
                <a:ext cx="990600" cy="99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74" name="Google Shape;374;p3"/>
          <p:cNvGrpSpPr/>
          <p:nvPr/>
        </p:nvGrpSpPr>
        <p:grpSpPr>
          <a:xfrm>
            <a:off x="1422400" y="10706100"/>
            <a:ext cx="8737600" cy="1676400"/>
            <a:chOff x="1422400" y="10706100"/>
            <a:chExt cx="8737600" cy="1676400"/>
          </a:xfrm>
        </p:grpSpPr>
        <p:sp>
          <p:nvSpPr>
            <p:cNvPr id="375" name="Google Shape;375;p3"/>
            <p:cNvSpPr/>
            <p:nvPr/>
          </p:nvSpPr>
          <p:spPr>
            <a:xfrm>
              <a:off x="3784600" y="10934700"/>
              <a:ext cx="63754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Fast block </a:t>
              </a:r>
              <a:r>
                <a:rPr lang="en-US" sz="36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synchronization</a:t>
              </a:r>
              <a:endParaRPr/>
            </a:p>
          </p:txBody>
        </p:sp>
        <p:grpSp>
          <p:nvGrpSpPr>
            <p:cNvPr id="376" name="Google Shape;376;p3"/>
            <p:cNvGrpSpPr/>
            <p:nvPr/>
          </p:nvGrpSpPr>
          <p:grpSpPr>
            <a:xfrm>
              <a:off x="1422400" y="10706100"/>
              <a:ext cx="1676400" cy="1676400"/>
              <a:chOff x="1422400" y="10706100"/>
              <a:chExt cx="1676400" cy="1676400"/>
            </a:xfrm>
          </p:grpSpPr>
          <p:sp>
            <p:nvSpPr>
              <p:cNvPr id="377" name="Google Shape;377;p3"/>
              <p:cNvSpPr/>
              <p:nvPr/>
            </p:nvSpPr>
            <p:spPr>
              <a:xfrm>
                <a:off x="1422400" y="10706100"/>
                <a:ext cx="1676400" cy="1676400"/>
              </a:xfrm>
              <a:prstGeom prst="ellipse">
                <a:avLst/>
              </a:prstGeom>
              <a:solidFill>
                <a:srgbClr val="672952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600">
                  <a:solidFill>
                    <a:srgbClr val="000000"/>
                  </a:solidFill>
                  <a:latin typeface="Aleo"/>
                  <a:ea typeface="Aleo"/>
                  <a:cs typeface="Aleo"/>
                  <a:sym typeface="Aleo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082800" y="11150600"/>
                <a:ext cx="1009650" cy="1192213"/>
              </a:xfrm>
              <a:custGeom>
                <a:rect b="b" l="l" r="r" t="t"/>
                <a:pathLst>
                  <a:path extrusionOk="0" h="21600" w="20511">
                    <a:moveTo>
                      <a:pt x="0" y="17020"/>
                    </a:moveTo>
                    <a:lnTo>
                      <a:pt x="8318" y="21600"/>
                    </a:lnTo>
                    <a:cubicBezTo>
                      <a:pt x="8318" y="21600"/>
                      <a:pt x="21600" y="18553"/>
                      <a:pt x="20439" y="5213"/>
                    </a:cubicBezTo>
                    <a:lnTo>
                      <a:pt x="12208" y="0"/>
                    </a:lnTo>
                    <a:lnTo>
                      <a:pt x="0" y="17020"/>
                    </a:lnTo>
                    <a:close/>
                    <a:moveTo>
                      <a:pt x="0" y="17020"/>
                    </a:moveTo>
                  </a:path>
                </a:pathLst>
              </a:custGeom>
              <a:solidFill>
                <a:srgbClr val="542444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700">
                  <a:solidFill>
                    <a:srgbClr val="000000"/>
                  </a:solidFill>
                  <a:latin typeface="Aleo"/>
                  <a:ea typeface="Aleo"/>
                  <a:cs typeface="Aleo"/>
                  <a:sym typeface="Aleo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676400" y="10960100"/>
                <a:ext cx="1155700" cy="1155700"/>
              </a:xfrm>
              <a:prstGeom prst="ellipse">
                <a:avLst/>
              </a:prstGeom>
              <a:solidFill>
                <a:srgbClr val="782F63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600">
                  <a:solidFill>
                    <a:srgbClr val="000000"/>
                  </a:solidFill>
                  <a:latin typeface="Aleo"/>
                  <a:ea typeface="Aleo"/>
                  <a:cs typeface="Aleo"/>
                  <a:sym typeface="Aleo"/>
                </a:endParaRPr>
              </a:p>
            </p:txBody>
          </p:sp>
          <p:pic>
            <p:nvPicPr>
              <p:cNvPr id="380" name="Google Shape;380;p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676400" y="10998200"/>
                <a:ext cx="1079500" cy="1079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"/>
          <p:cNvSpPr/>
          <p:nvPr/>
        </p:nvSpPr>
        <p:spPr>
          <a:xfrm>
            <a:off x="360000" y="660400"/>
            <a:ext cx="14400001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300">
                <a:solidFill>
                  <a:srgbClr val="3C3C3C"/>
                </a:solidFill>
                <a:latin typeface="Aleo"/>
                <a:ea typeface="Aleo"/>
                <a:cs typeface="Aleo"/>
                <a:sym typeface="Aleo"/>
              </a:rPr>
              <a:t>General Idea</a:t>
            </a:r>
            <a:endParaRPr/>
          </a:p>
        </p:txBody>
      </p:sp>
      <p:pic>
        <p:nvPicPr>
          <p:cNvPr id="386" name="Google Shape;38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475" y="2729375"/>
            <a:ext cx="17522450" cy="102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"/>
          <p:cNvSpPr/>
          <p:nvPr/>
        </p:nvSpPr>
        <p:spPr>
          <a:xfrm>
            <a:off x="360000" y="660400"/>
            <a:ext cx="14400001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300">
                <a:solidFill>
                  <a:srgbClr val="3C3C3C"/>
                </a:solidFill>
                <a:latin typeface="Aleo"/>
                <a:ea typeface="Aleo"/>
                <a:cs typeface="Aleo"/>
                <a:sym typeface="Aleo"/>
              </a:rPr>
              <a:t>Local Architecture</a:t>
            </a:r>
            <a:endParaRPr/>
          </a:p>
        </p:txBody>
      </p:sp>
      <p:pic>
        <p:nvPicPr>
          <p:cNvPr id="392" name="Google Shape;39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3568" y="3251200"/>
            <a:ext cx="16141700" cy="87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14850" y="4727325"/>
            <a:ext cx="11752276" cy="5432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"/>
          <p:cNvSpPr/>
          <p:nvPr/>
        </p:nvSpPr>
        <p:spPr>
          <a:xfrm>
            <a:off x="360000" y="660400"/>
            <a:ext cx="14400001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300">
                <a:solidFill>
                  <a:srgbClr val="3C3C3C"/>
                </a:solidFill>
                <a:latin typeface="Aleo"/>
                <a:ea typeface="Aleo"/>
                <a:cs typeface="Aleo"/>
                <a:sym typeface="Aleo"/>
              </a:rPr>
              <a:t>Consensus Algorithm</a:t>
            </a:r>
            <a:endParaRPr/>
          </a:p>
        </p:txBody>
      </p:sp>
      <p:pic>
        <p:nvPicPr>
          <p:cNvPr id="399" name="Google Shape;3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3568" y="3251200"/>
            <a:ext cx="16141700" cy="87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2300" y="4918450"/>
            <a:ext cx="11752276" cy="4860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"/>
          <p:cNvSpPr/>
          <p:nvPr/>
        </p:nvSpPr>
        <p:spPr>
          <a:xfrm>
            <a:off x="360000" y="660400"/>
            <a:ext cx="1800000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300">
                <a:solidFill>
                  <a:srgbClr val="3C3C3C"/>
                </a:solidFill>
                <a:latin typeface="Aleo"/>
                <a:ea typeface="Aleo"/>
                <a:cs typeface="Aleo"/>
                <a:sym typeface="Aleo"/>
              </a:rPr>
              <a:t>Double spending</a:t>
            </a:r>
            <a:endParaRPr/>
          </a:p>
        </p:txBody>
      </p:sp>
      <p:pic>
        <p:nvPicPr>
          <p:cNvPr id="406" name="Google Shape;4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3568" y="3251200"/>
            <a:ext cx="16141700" cy="87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15675" y="3746500"/>
            <a:ext cx="9831261" cy="74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"/>
          <p:cNvSpPr/>
          <p:nvPr/>
        </p:nvSpPr>
        <p:spPr>
          <a:xfrm>
            <a:off x="360000" y="660400"/>
            <a:ext cx="14400001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300">
                <a:solidFill>
                  <a:srgbClr val="3C3C3C"/>
                </a:solidFill>
                <a:latin typeface="Aleo"/>
                <a:ea typeface="Aleo"/>
                <a:cs typeface="Aleo"/>
                <a:sym typeface="Aleo"/>
              </a:rPr>
              <a:t>Gossip algorithm</a:t>
            </a:r>
            <a:endParaRPr/>
          </a:p>
        </p:txBody>
      </p:sp>
      <p:pic>
        <p:nvPicPr>
          <p:cNvPr id="413" name="Google Shape;4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3568" y="3251200"/>
            <a:ext cx="16141700" cy="87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2300" y="4562775"/>
            <a:ext cx="11752276" cy="6072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ster #5">
  <a:themeElements>
    <a:clrScheme name="">
      <a:dk1>
        <a:srgbClr val="000000"/>
      </a:dk1>
      <a:lt1>
        <a:srgbClr val="F1F1F1"/>
      </a:lt1>
      <a:dk2>
        <a:srgbClr val="000000"/>
      </a:dk2>
      <a:lt2>
        <a:srgbClr val="808080"/>
      </a:lt2>
      <a:accent1>
        <a:srgbClr val="52BEB0"/>
      </a:accent1>
      <a:accent2>
        <a:srgbClr val="333399"/>
      </a:accent2>
      <a:accent3>
        <a:srgbClr val="F7F7F7"/>
      </a:accent3>
      <a:accent4>
        <a:srgbClr val="000000"/>
      </a:accent4>
      <a:accent5>
        <a:srgbClr val="B3DBD4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ster #10">
  <a:themeElements>
    <a:clrScheme name="">
      <a:dk1>
        <a:srgbClr val="000000"/>
      </a:dk1>
      <a:lt1>
        <a:srgbClr val="F1F1F1"/>
      </a:lt1>
      <a:dk2>
        <a:srgbClr val="000000"/>
      </a:dk2>
      <a:lt2>
        <a:srgbClr val="808080"/>
      </a:lt2>
      <a:accent1>
        <a:srgbClr val="DFDFDF"/>
      </a:accent1>
      <a:accent2>
        <a:srgbClr val="333399"/>
      </a:accent2>
      <a:accent3>
        <a:srgbClr val="F7F7F7"/>
      </a:accent3>
      <a:accent4>
        <a:srgbClr val="000000"/>
      </a:accent4>
      <a:accent5>
        <a:srgbClr val="ECECE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aster #8">
  <a:themeElements>
    <a:clrScheme name="">
      <a:dk1>
        <a:srgbClr val="000000"/>
      </a:dk1>
      <a:lt1>
        <a:srgbClr val="F1F1F1"/>
      </a:lt1>
      <a:dk2>
        <a:srgbClr val="000000"/>
      </a:dk2>
      <a:lt2>
        <a:srgbClr val="808080"/>
      </a:lt2>
      <a:accent1>
        <a:srgbClr val="DFDFDF"/>
      </a:accent1>
      <a:accent2>
        <a:srgbClr val="333399"/>
      </a:accent2>
      <a:accent3>
        <a:srgbClr val="F7F7F7"/>
      </a:accent3>
      <a:accent4>
        <a:srgbClr val="000000"/>
      </a:accent4>
      <a:accent5>
        <a:srgbClr val="ECECE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aster #7">
  <a:themeElements>
    <a:clrScheme name="">
      <a:dk1>
        <a:srgbClr val="000000"/>
      </a:dk1>
      <a:lt1>
        <a:srgbClr val="F1F1F1"/>
      </a:lt1>
      <a:dk2>
        <a:srgbClr val="000000"/>
      </a:dk2>
      <a:lt2>
        <a:srgbClr val="808080"/>
      </a:lt2>
      <a:accent1>
        <a:srgbClr val="DFDFDF"/>
      </a:accent1>
      <a:accent2>
        <a:srgbClr val="333399"/>
      </a:accent2>
      <a:accent3>
        <a:srgbClr val="F7F7F7"/>
      </a:accent3>
      <a:accent4>
        <a:srgbClr val="000000"/>
      </a:accent4>
      <a:accent5>
        <a:srgbClr val="ECECE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aster #2">
  <a:themeElements>
    <a:clrScheme name="">
      <a:dk1>
        <a:srgbClr val="000000"/>
      </a:dk1>
      <a:lt1>
        <a:srgbClr val="F1F1F1"/>
      </a:lt1>
      <a:dk2>
        <a:srgbClr val="000000"/>
      </a:dk2>
      <a:lt2>
        <a:srgbClr val="808080"/>
      </a:lt2>
      <a:accent1>
        <a:srgbClr val="502141"/>
      </a:accent1>
      <a:accent2>
        <a:srgbClr val="333399"/>
      </a:accent2>
      <a:accent3>
        <a:srgbClr val="F7F7F7"/>
      </a:accent3>
      <a:accent4>
        <a:srgbClr val="000000"/>
      </a:accent4>
      <a:accent5>
        <a:srgbClr val="B3ABB0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Master #6">
  <a:themeElements>
    <a:clrScheme name="">
      <a:dk1>
        <a:srgbClr val="000000"/>
      </a:dk1>
      <a:lt1>
        <a:srgbClr val="F1F1F1"/>
      </a:lt1>
      <a:dk2>
        <a:srgbClr val="000000"/>
      </a:dk2>
      <a:lt2>
        <a:srgbClr val="808080"/>
      </a:lt2>
      <a:accent1>
        <a:srgbClr val="DFDFDF"/>
      </a:accent1>
      <a:accent2>
        <a:srgbClr val="333399"/>
      </a:accent2>
      <a:accent3>
        <a:srgbClr val="F7F7F7"/>
      </a:accent3>
      <a:accent4>
        <a:srgbClr val="000000"/>
      </a:accent4>
      <a:accent5>
        <a:srgbClr val="ECECE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Master #4">
  <a:themeElements>
    <a:clrScheme name="">
      <a:dk1>
        <a:srgbClr val="000000"/>
      </a:dk1>
      <a:lt1>
        <a:srgbClr val="F1F1F1"/>
      </a:lt1>
      <a:dk2>
        <a:srgbClr val="000000"/>
      </a:dk2>
      <a:lt2>
        <a:srgbClr val="808080"/>
      </a:lt2>
      <a:accent1>
        <a:srgbClr val="663366"/>
      </a:accent1>
      <a:accent2>
        <a:srgbClr val="333399"/>
      </a:accent2>
      <a:accent3>
        <a:srgbClr val="F7F7F7"/>
      </a:accent3>
      <a:accent4>
        <a:srgbClr val="000000"/>
      </a:accent4>
      <a:accent5>
        <a:srgbClr val="B8ADB8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Master #12">
  <a:themeElements>
    <a:clrScheme name="">
      <a:dk1>
        <a:srgbClr val="000000"/>
      </a:dk1>
      <a:lt1>
        <a:srgbClr val="F1F1F1"/>
      </a:lt1>
      <a:dk2>
        <a:srgbClr val="000000"/>
      </a:dk2>
      <a:lt2>
        <a:srgbClr val="808080"/>
      </a:lt2>
      <a:accent1>
        <a:srgbClr val="DFDFDF"/>
      </a:accent1>
      <a:accent2>
        <a:srgbClr val="333399"/>
      </a:accent2>
      <a:accent3>
        <a:srgbClr val="F7F7F7"/>
      </a:accent3>
      <a:accent4>
        <a:srgbClr val="000000"/>
      </a:accent4>
      <a:accent5>
        <a:srgbClr val="ECECE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conference@thesai.org</dc:creator>
</cp:coreProperties>
</file>