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E00C7F-F219-48CF-B16D-1EFC774FE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Analizator dat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8271F4-ED1E-4141-A18A-0D9AB32B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228369" cy="1543769"/>
          </a:xfrm>
        </p:spPr>
        <p:txBody>
          <a:bodyPr>
            <a:normAutofit lnSpcReduction="10000"/>
          </a:bodyPr>
          <a:lstStyle/>
          <a:p>
            <a:r>
              <a:rPr lang="pl-PL" dirty="0"/>
              <a:t>+ </a:t>
            </a:r>
            <a:r>
              <a:rPr lang="pl-PL" dirty="0" err="1"/>
              <a:t>Refaktoryzacja</a:t>
            </a:r>
            <a:endParaRPr lang="pl-PL" dirty="0"/>
          </a:p>
          <a:p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sz="1800" dirty="0"/>
              <a:t>J. Dziczek  D. Cywińska-</a:t>
            </a:r>
            <a:r>
              <a:rPr lang="pl-PL" sz="1800" dirty="0" err="1"/>
              <a:t>Litka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53462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75AC5F-3FE4-4242-9D31-B4854886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D850BB-4C59-4DA0-8817-A95EAE9A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/>
          <a:lstStyle/>
          <a:p>
            <a:pPr marL="0" indent="0">
              <a:buNone/>
            </a:pPr>
            <a:r>
              <a:rPr lang="pl-PL" sz="2400" b="1" u="sng" dirty="0"/>
              <a:t>Opcja 1:</a:t>
            </a:r>
          </a:p>
          <a:p>
            <a:r>
              <a:rPr lang="pl-PL" dirty="0"/>
              <a:t>Program pobiera od użytkownika datę </a:t>
            </a:r>
          </a:p>
          <a:p>
            <a:r>
              <a:rPr lang="pl-PL" dirty="0"/>
              <a:t>Następuje konwersja daty (liczby) do systemów liczbowych o podstawie od 11 do 36 oraz wyświetlenie rezultatów </a:t>
            </a:r>
          </a:p>
          <a:p>
            <a:r>
              <a:rPr lang="pl-PL" dirty="0"/>
              <a:t>Program przeszukuje załadowany słownik języka polskiego w poszukiwaniu istniejących słów</a:t>
            </a:r>
          </a:p>
          <a:p>
            <a:r>
              <a:rPr lang="pl-PL" dirty="0"/>
              <a:t>Program zwraca słowa odnalezione w słowniku lub w przypadku ich braku – wyświetla komunikat</a:t>
            </a:r>
          </a:p>
        </p:txBody>
      </p:sp>
    </p:spTree>
    <p:extLst>
      <p:ext uri="{BB962C8B-B14F-4D97-AF65-F5344CB8AC3E}">
        <p14:creationId xmlns:p14="http://schemas.microsoft.com/office/powerpoint/2010/main" val="20266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75AC5F-3FE4-4242-9D31-B4854886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D850BB-4C59-4DA0-8817-A95EAE9A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/>
          <a:lstStyle/>
          <a:p>
            <a:pPr marL="0" indent="0">
              <a:buNone/>
            </a:pPr>
            <a:r>
              <a:rPr lang="pl-PL" sz="2400" b="1" u="sng" dirty="0"/>
              <a:t>Opcja 2:</a:t>
            </a:r>
          </a:p>
          <a:p>
            <a:r>
              <a:rPr lang="pl-PL" dirty="0"/>
              <a:t>Program pobiera od użytkownika słowo </a:t>
            </a:r>
          </a:p>
          <a:p>
            <a:r>
              <a:rPr lang="pl-PL" dirty="0"/>
              <a:t>Następuje konwersja słowa na datę </a:t>
            </a:r>
          </a:p>
          <a:p>
            <a:r>
              <a:rPr lang="pl-PL" dirty="0"/>
              <a:t>Jeżeli data nie jest poprawna – zostaje przeliczona</a:t>
            </a:r>
          </a:p>
          <a:p>
            <a:r>
              <a:rPr lang="pl-PL" dirty="0"/>
              <a:t>Program zwraca datę </a:t>
            </a:r>
          </a:p>
        </p:txBody>
      </p:sp>
    </p:spTree>
    <p:extLst>
      <p:ext uri="{BB962C8B-B14F-4D97-AF65-F5344CB8AC3E}">
        <p14:creationId xmlns:p14="http://schemas.microsoft.com/office/powerpoint/2010/main" val="340006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B97CC-55B2-40DF-94F6-FB1183E6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Pierwotny kod programu:</a:t>
            </a:r>
            <a:br>
              <a:rPr lang="pl-PL" dirty="0"/>
            </a:br>
            <a:r>
              <a:rPr lang="pl-PL" sz="2800" dirty="0"/>
              <a:t>Problemy:</a:t>
            </a: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7B621BE3-B763-4F89-B933-3AD9087B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8469"/>
            <a:ext cx="9601200" cy="4273731"/>
          </a:xfrm>
        </p:spPr>
        <p:txBody>
          <a:bodyPr/>
          <a:lstStyle/>
          <a:p>
            <a:r>
              <a:rPr lang="pl-PL" dirty="0"/>
              <a:t>Brak obiektowości </a:t>
            </a:r>
          </a:p>
          <a:p>
            <a:pPr lvl="1"/>
            <a:r>
              <a:rPr lang="pl-PL" dirty="0"/>
              <a:t>Brak klas</a:t>
            </a:r>
          </a:p>
          <a:p>
            <a:pPr lvl="1"/>
            <a:r>
              <a:rPr lang="pl-PL" dirty="0"/>
              <a:t>Brak metod</a:t>
            </a:r>
          </a:p>
          <a:p>
            <a:r>
              <a:rPr lang="pl-PL" dirty="0"/>
              <a:t>Zmienne lokalne zamiast globalnych</a:t>
            </a:r>
          </a:p>
          <a:p>
            <a:r>
              <a:rPr lang="pl-PL" dirty="0"/>
              <a:t>Kod oparty na instrukcji warunkowej „</a:t>
            </a:r>
            <a:r>
              <a:rPr lang="pl-PL" dirty="0" err="1"/>
              <a:t>if</a:t>
            </a:r>
            <a:r>
              <a:rPr lang="pl-PL" dirty="0"/>
              <a:t>”</a:t>
            </a:r>
          </a:p>
          <a:p>
            <a:r>
              <a:rPr lang="pl-PL" dirty="0"/>
              <a:t>Duży bałagan w kodzie</a:t>
            </a:r>
          </a:p>
          <a:p>
            <a:r>
              <a:rPr lang="pl-PL" dirty="0"/>
              <a:t>Nieujednolicone/niejasne nazwy zmiennych</a:t>
            </a:r>
          </a:p>
          <a:p>
            <a:r>
              <a:rPr lang="pl-PL" dirty="0"/>
              <a:t>Brak dostatecznej walidacji wprowadzanych danych</a:t>
            </a:r>
          </a:p>
          <a:p>
            <a:r>
              <a:rPr lang="pl-PL" dirty="0"/>
              <a:t>Brak oprogramowania ewentualnych błędów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6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0D8B3B-BFD8-449E-88F4-F50059E6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</a:t>
            </a:r>
            <a:r>
              <a:rPr lang="pl-PL" dirty="0" err="1"/>
              <a:t>refaktoryzacji</a:t>
            </a:r>
            <a:r>
              <a:rPr lang="pl-PL" dirty="0"/>
              <a:t> kodu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8C2B9-709B-41FB-9B91-C80C7958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834"/>
            <a:ext cx="9601200" cy="4308566"/>
          </a:xfrm>
        </p:spPr>
        <p:txBody>
          <a:bodyPr/>
          <a:lstStyle/>
          <a:p>
            <a:r>
              <a:rPr lang="pl-PL" dirty="0"/>
              <a:t>Kod rozbito na oddzielne pliki – poprawienie czytelności i </a:t>
            </a:r>
            <a:r>
              <a:rPr lang="pl-PL" dirty="0" err="1"/>
              <a:t>dostepności</a:t>
            </a:r>
            <a:endParaRPr lang="pl-PL" dirty="0"/>
          </a:p>
          <a:p>
            <a:r>
              <a:rPr lang="pl-PL" dirty="0"/>
              <a:t>Zastosowano obiektowość</a:t>
            </a:r>
          </a:p>
          <a:p>
            <a:pPr lvl="1"/>
            <a:r>
              <a:rPr lang="pl-PL" dirty="0"/>
              <a:t>Wprowadzenie klasy i atrybuty klas</a:t>
            </a:r>
          </a:p>
          <a:p>
            <a:pPr lvl="1"/>
            <a:r>
              <a:rPr lang="pl-PL" dirty="0"/>
              <a:t>Zastosowano metody </a:t>
            </a:r>
          </a:p>
          <a:p>
            <a:r>
              <a:rPr lang="pl-PL" dirty="0"/>
              <a:t>Uporządkowano kod </a:t>
            </a:r>
          </a:p>
          <a:p>
            <a:r>
              <a:rPr lang="pl-PL" dirty="0"/>
              <a:t>Ujednolicono nazwy zmiennych i funkcji </a:t>
            </a:r>
          </a:p>
          <a:p>
            <a:r>
              <a:rPr lang="pl-PL" dirty="0"/>
              <a:t>Zamieniono stałe wartości liczbowe na zakresy tablic </a:t>
            </a:r>
          </a:p>
          <a:p>
            <a:r>
              <a:rPr lang="pl-PL" dirty="0"/>
              <a:t>Zastosowano instrukcję </a:t>
            </a:r>
            <a:r>
              <a:rPr lang="pl-PL" dirty="0" err="1"/>
              <a:t>switch</a:t>
            </a:r>
            <a:r>
              <a:rPr lang="pl-PL" dirty="0"/>
              <a:t> (zamiast </a:t>
            </a:r>
            <a:r>
              <a:rPr lang="pl-PL" dirty="0" err="1"/>
              <a:t>if</a:t>
            </a:r>
            <a:r>
              <a:rPr lang="pl-PL" dirty="0"/>
              <a:t>)</a:t>
            </a:r>
          </a:p>
          <a:p>
            <a:r>
              <a:rPr lang="pl-PL"/>
              <a:t>Poprawiono walidację</a:t>
            </a:r>
            <a:endParaRPr lang="pl-PL" dirty="0"/>
          </a:p>
          <a:p>
            <a:r>
              <a:rPr lang="pl-PL" dirty="0"/>
              <a:t>Zastosowano poprawki stylistyczne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3367903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687</TotalTime>
  <Words>176</Words>
  <Application>Microsoft Office PowerPoint</Application>
  <PresentationFormat>Panoramiczny</PresentationFormat>
  <Paragraphs>39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7" baseType="lpstr">
      <vt:lpstr>Franklin Gothic Book</vt:lpstr>
      <vt:lpstr>Przycinanie</vt:lpstr>
      <vt:lpstr>Analizator dat</vt:lpstr>
      <vt:lpstr>Założenia:</vt:lpstr>
      <vt:lpstr>Założenia:</vt:lpstr>
      <vt:lpstr>Pierwotny kod programu: Problemy:</vt:lpstr>
      <vt:lpstr>Po refaktoryzacji kodu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Analizator dat</dc:title>
  <dc:creator>Joanna Dziczek</dc:creator>
  <cp:lastModifiedBy>Joanna Dziczek</cp:lastModifiedBy>
  <cp:revision>8</cp:revision>
  <dcterms:created xsi:type="dcterms:W3CDTF">2019-01-07T23:27:34Z</dcterms:created>
  <dcterms:modified xsi:type="dcterms:W3CDTF">2019-01-08T10:55:04Z</dcterms:modified>
</cp:coreProperties>
</file>