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7C1"/>
    <a:srgbClr val="3A6A8B"/>
    <a:srgbClr val="A4A8B5"/>
    <a:srgbClr val="D1A1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DFAF7-825D-1A43-9502-8E05F1BA453D}" v="1" dt="2025-06-11T22:29:3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6"/>
    <p:restoredTop sz="94631"/>
  </p:normalViewPr>
  <p:slideViewPr>
    <p:cSldViewPr snapToGrid="0">
      <p:cViewPr varScale="1">
        <p:scale>
          <a:sx n="149" d="100"/>
          <a:sy n="149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44EDFAF7-825D-1A43-9502-8E05F1BA453D}"/>
    <pc:docChg chg="delSld modSld">
      <pc:chgData name="Josh Clark" userId="038a1c1f14b3b0b8" providerId="LiveId" clId="{44EDFAF7-825D-1A43-9502-8E05F1BA453D}" dt="2025-06-13T12:23:43.544" v="11" actId="2696"/>
      <pc:docMkLst>
        <pc:docMk/>
      </pc:docMkLst>
      <pc:sldChg chg="modSp mod">
        <pc:chgData name="Josh Clark" userId="038a1c1f14b3b0b8" providerId="LiveId" clId="{44EDFAF7-825D-1A43-9502-8E05F1BA453D}" dt="2025-06-11T22:29:26.809" v="2"/>
        <pc:sldMkLst>
          <pc:docMk/>
          <pc:sldMk cId="810563073" sldId="256"/>
        </pc:sldMkLst>
        <pc:spChg chg="mod">
          <ac:chgData name="Josh Clark" userId="038a1c1f14b3b0b8" providerId="LiveId" clId="{44EDFAF7-825D-1A43-9502-8E05F1BA453D}" dt="2025-06-11T22:29:26.809" v="2"/>
          <ac:spMkLst>
            <pc:docMk/>
            <pc:sldMk cId="810563073" sldId="256"/>
            <ac:spMk id="3" creationId="{016A2CF3-6252-F1B9-B0B3-2A38FBD1E993}"/>
          </ac:spMkLst>
        </pc:spChg>
      </pc:sldChg>
      <pc:sldChg chg="addSp modSp mod">
        <pc:chgData name="Josh Clark" userId="038a1c1f14b3b0b8" providerId="LiveId" clId="{44EDFAF7-825D-1A43-9502-8E05F1BA453D}" dt="2025-06-11T22:29:52.365" v="8" actId="1076"/>
        <pc:sldMkLst>
          <pc:docMk/>
          <pc:sldMk cId="1269254422" sldId="257"/>
        </pc:sldMkLst>
        <pc:spChg chg="add mod">
          <ac:chgData name="Josh Clark" userId="038a1c1f14b3b0b8" providerId="LiveId" clId="{44EDFAF7-825D-1A43-9502-8E05F1BA453D}" dt="2025-06-11T22:29:52.365" v="8" actId="1076"/>
          <ac:spMkLst>
            <pc:docMk/>
            <pc:sldMk cId="1269254422" sldId="257"/>
            <ac:spMk id="5" creationId="{B4F0116E-DA4C-CC96-9281-AB3FABAE8965}"/>
          </ac:spMkLst>
        </pc:spChg>
      </pc:sldChg>
      <pc:sldChg chg="modSp mod">
        <pc:chgData name="Josh Clark" userId="038a1c1f14b3b0b8" providerId="LiveId" clId="{44EDFAF7-825D-1A43-9502-8E05F1BA453D}" dt="2025-06-13T12:23:39.607" v="10" actId="20577"/>
        <pc:sldMkLst>
          <pc:docMk/>
          <pc:sldMk cId="1764323042" sldId="266"/>
        </pc:sldMkLst>
        <pc:spChg chg="mod">
          <ac:chgData name="Josh Clark" userId="038a1c1f14b3b0b8" providerId="LiveId" clId="{44EDFAF7-825D-1A43-9502-8E05F1BA453D}" dt="2025-06-13T12:23:39.607" v="10" actId="20577"/>
          <ac:spMkLst>
            <pc:docMk/>
            <pc:sldMk cId="1764323042" sldId="266"/>
            <ac:spMk id="2" creationId="{F2B915C2-C3C0-A1F4-BFC6-06040CA378E2}"/>
          </ac:spMkLst>
        </pc:spChg>
      </pc:sldChg>
      <pc:sldChg chg="del">
        <pc:chgData name="Josh Clark" userId="038a1c1f14b3b0b8" providerId="LiveId" clId="{44EDFAF7-825D-1A43-9502-8E05F1BA453D}" dt="2025-06-13T12:23:43.544" v="11" actId="2696"/>
        <pc:sldMkLst>
          <pc:docMk/>
          <pc:sldMk cId="272415960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3D847-AEF7-FF4D-BD54-B99CE00D0E3D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87C2E-8111-DA45-9A7D-4E5CB8493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0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0B7C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D28-DBA8-5E67-0029-05AB6938F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15AC0-9F00-6E47-7FE0-8537CF80F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1E541-89DC-89A0-4762-EF49A2E8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A448-C7F2-2847-B192-565C3C193606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2FBC-1C08-FE7D-93D2-C7272E7C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C94087B-7BCE-1BA0-440F-F61FCD0FC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40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F67B-B262-D389-C895-F7F70469D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4A1F-6C1D-ED10-1251-2079DB0A2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BDB8E-455C-F85F-838E-072A94F2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4BB3-4C16-A343-9829-EA8D581D2BDF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238B-2E0A-A9B1-3ECA-2B07CF1C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BC2945-7913-E4E0-FC45-D4F595ABE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7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CA56D-0B94-661B-5744-4E2E4859B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9798D-B18F-41C6-6B31-9FE488D2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8417-8922-F7C1-BA97-6754F261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4D3DB-F878-0246-9072-5A89BDA2F6C6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DC42A-C3DB-7628-A75E-054049CD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5533593-15EF-5ECE-6CDC-E1C435583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3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5394-8958-1AB4-8B76-8B6DCDE7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A6A8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D077F-1039-2C12-4C4C-F41CF900C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68F6-F154-60FB-7538-B0C88AFF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266E-2D18-0E4E-A27B-1F32704C3B3B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F786-3485-6C03-F49E-EA7CD093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6BF257-6E22-4572-0FF4-F211BFE6A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57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999-927E-85B6-94BB-ABAC9ABE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262D-049D-708B-8E25-A699DD04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475D-9640-2309-D395-8D400676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9990-1782-AB47-8E7B-B9C11C01E289}" type="datetime1">
              <a:rPr lang="en-US" smtClean="0"/>
              <a:t>6/13/25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019AA-7B9A-2C80-8069-50D2550A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BF728A3-062C-41CE-CFA7-ED91CEE9D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4ED-3D5E-8A17-5B0E-E01FDE2F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A66C-2C25-65CE-B619-6790DAE6A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3BCF5-680E-3FA3-2EBF-5224FF8B3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068D-9E69-3AB7-60B4-9FB2FFFA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504B-9761-1F49-98C2-56EB9F1DB8AC}" type="datetime1">
              <a:rPr lang="en-US" smtClean="0"/>
              <a:t>6/13/25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99430-A7DE-E880-4185-75D6959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95C2308-5C54-0550-A197-3067F3CAE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3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654B-9D36-AAAD-7943-5EB5B97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F71B-BCA9-3A08-3A4B-F8695A687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3C7CB-80D5-B949-9212-C8F814B20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B5065-57A6-4B7B-0105-2CC96C3F4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4B410-896D-D33D-4F14-084105DEE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D058E-F858-7DD0-1A71-B34957B4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5524-7523-4744-8A05-CE9A2864AA9E}" type="datetime1">
              <a:rPr lang="en-US" smtClean="0"/>
              <a:t>6/13/25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BCA94-7083-ECB2-B458-DFC4834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ABE3BAF-E1A5-56A4-7CAC-B0F9D948AD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9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133-1A92-9DB5-C87B-37E5E062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639EA-6171-A572-1995-68C428B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31E6-063B-1741-B379-3AE99B20A8A2}" type="datetime1">
              <a:rPr lang="en-US" smtClean="0"/>
              <a:t>6/13/25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B1FE2-B44A-23E3-0AE5-FC413F00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4C53104-DD8D-26BE-2CD6-A89743CE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0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9E427-EA3F-C26E-C206-54C5B48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E6A8C-BF1A-8243-A251-595AB08426C8}" type="datetime1">
              <a:rPr lang="en-US" smtClean="0"/>
              <a:t>6/13/25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F9A55-D113-8EEC-251A-7CC70C838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4AF867-D0E1-B630-7267-E39D271ED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B825-7818-38B4-13DD-847A0E1C7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7AFE-B3D5-AF8F-0C6E-0770FA7E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8AF07-7F12-2761-6DC6-CAE3D3EE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74D6-BFAE-3C47-1E51-14C6B874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00EA-8704-274D-AB9F-02A0AA44F2B0}" type="datetime1">
              <a:rPr lang="en-US" smtClean="0"/>
              <a:t>6/13/25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C151-7000-06D1-0DB6-31ABA4B2B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E4EB02D-2221-3913-6588-6AEB315B6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3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286D-DE42-DE0B-FC43-FDB111B2D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04AA1-A09B-73D1-43A4-D6AF56A6F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8605-B7B6-F2B7-D6BB-1D096A1E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F96AC-A633-9C67-2644-D8401CAA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C09D-A948-CD4B-8D94-F8205E016079}" type="datetime1">
              <a:rPr lang="en-US" smtClean="0"/>
              <a:t>6/13/25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C1F7F-922D-04B5-8E2E-52E4817E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E4E86-474C-C749-9273-A14B110F6C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57287E-5152-03A7-8CA5-547A09879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B7C1">
            <a:alpha val="7491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2A371-C077-003F-C71F-E0F7F53A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843A-B1EA-26D0-384E-BB83CC58E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AB15-3AD1-64CB-A127-61B45682E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895BB-80C0-3946-B64D-EF32827EB138}" type="datetime1">
              <a:rPr lang="en-US" smtClean="0"/>
              <a:t>6/13/25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306B3-4797-3C5E-62B2-BC3C6C0E8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45AD-B833-FCEA-CB2A-802334993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E4E86-474C-C749-9273-A14B110F6C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4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A6A8B"/>
          </a:solidFill>
          <a:latin typeface="Baskerville" panose="02020502070401020303" pitchFamily="18" charset="0"/>
          <a:ea typeface="Baskerville" panose="02020502070401020303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" panose="020F0502020204030204" pitchFamily="34" charset="0"/>
          <a:ea typeface="+mn-ea"/>
          <a:cs typeface="Source Sans Pro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5599A-2162-F12A-5219-40AA7E57A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 </a:t>
            </a:r>
            <a:r>
              <a:rPr lang="en-US" dirty="0" err="1"/>
              <a:t>Stratoshark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Wireshark’s Baby Brother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A2CF3-6252-F1B9-B0B3-2A38FBD1E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Josh Clark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/self-25-stratoshark</a:t>
            </a:r>
          </a:p>
        </p:txBody>
      </p:sp>
    </p:spTree>
    <p:extLst>
      <p:ext uri="{BB962C8B-B14F-4D97-AF65-F5344CB8AC3E}">
        <p14:creationId xmlns:p14="http://schemas.microsoft.com/office/powerpoint/2010/main" val="81056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DEA40-C9D9-C04F-D953-923C4E56C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D093-7786-A42E-EFD3-B22ABD22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6AB1-E0B1-4331-A590-72F568132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AB906359-CD13-6F40-9D8D-3AF652D8F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7" r="13061" b="30438"/>
          <a:stretch/>
        </p:blipFill>
        <p:spPr bwMode="auto">
          <a:xfrm>
            <a:off x="2876048" y="1905981"/>
            <a:ext cx="6439903" cy="37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9D332B-EAF6-9956-B698-477C77B02289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12F3E-3A47-1844-B998-DFEECA2F2F64}"/>
              </a:ext>
            </a:extLst>
          </p:cNvPr>
          <p:cNvSpPr txBox="1"/>
          <p:nvPr/>
        </p:nvSpPr>
        <p:spPr>
          <a:xfrm>
            <a:off x="4186125" y="1506022"/>
            <a:ext cx="381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draios</a:t>
            </a:r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/</a:t>
            </a:r>
            <a:r>
              <a:rPr lang="en-US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sysdig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15C2-C3C0-A1F4-BFC6-06040CA3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1871-C016-1F61-257B-C5A03AFA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http_packets.pcapng</a:t>
            </a:r>
            <a:endParaRPr lang="en-US" dirty="0"/>
          </a:p>
          <a:p>
            <a:r>
              <a:rPr lang="en-US" dirty="0" err="1"/>
              <a:t>http_syscalls.scap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04A34-78F3-F148-79E3-5F2A75A3F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23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0957-8624-F39E-97AD-6D164DF5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1BA3-7F51-E065-7358-5BAE5317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FAD94-220A-5CD1-5653-B2654B44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4D212-1FF0-49F4-6556-D98F452DF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4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7A64-1C77-FE20-BBAE-CE687F9D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95695-3C03-D2BB-597B-4D628C84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A0B5A2-DE69-CD53-98EC-8B32C730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472314"/>
            <a:ext cx="44450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0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7F75-8A33-1CC3-4CC8-97DCD384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6094-D719-C8A2-10D4-F6B093D3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are system calls?</a:t>
            </a:r>
          </a:p>
          <a:p>
            <a:r>
              <a:rPr lang="en-US" dirty="0"/>
              <a:t>What data do Wireshark and </a:t>
            </a:r>
            <a:r>
              <a:rPr lang="en-US" dirty="0" err="1"/>
              <a:t>Stratoshark</a:t>
            </a:r>
            <a:r>
              <a:rPr lang="en-US" dirty="0"/>
              <a:t> examine?</a:t>
            </a:r>
          </a:p>
          <a:p>
            <a:r>
              <a:rPr lang="en-US" dirty="0"/>
              <a:t>Demo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78333-D005-3D8E-F1A2-FE5068719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0116E-DA4C-CC96-9281-AB3FABAE8965}"/>
              </a:ext>
            </a:extLst>
          </p:cNvPr>
          <p:cNvSpPr txBox="1"/>
          <p:nvPr/>
        </p:nvSpPr>
        <p:spPr>
          <a:xfrm>
            <a:off x="2983609" y="4901609"/>
            <a:ext cx="6224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github.com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/je-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clark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/self-25-stratoshark</a:t>
            </a:r>
          </a:p>
        </p:txBody>
      </p:sp>
    </p:spTree>
    <p:extLst>
      <p:ext uri="{BB962C8B-B14F-4D97-AF65-F5344CB8AC3E}">
        <p14:creationId xmlns:p14="http://schemas.microsoft.com/office/powerpoint/2010/main" val="126925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BBBE-5DAB-FA6C-28D1-BE508D2C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8AA8B417-20F7-F77A-8E2E-5E2CFABB83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933303"/>
            <a:ext cx="10515600" cy="42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25EA-2C6A-FBA1-9D65-480C4C83E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CE5F-7974-69AD-BCD2-2EF4B87FFCD9}"/>
              </a:ext>
            </a:extLst>
          </p:cNvPr>
          <p:cNvSpPr txBox="1"/>
          <p:nvPr/>
        </p:nvSpPr>
        <p:spPr>
          <a:xfrm>
            <a:off x="2330153" y="4529270"/>
            <a:ext cx="7531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www.jeclark.net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| 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www.github.com</a:t>
            </a: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/je-</a:t>
            </a:r>
            <a:r>
              <a:rPr lang="en-US" sz="28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clark</a:t>
            </a:r>
            <a:endParaRPr lang="en-US" sz="2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11DD-DC00-EE99-BB07-9B6947FB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8595-26ED-F757-AC3E-0BDDCC1CC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Google Shape;68;p11">
            <a:extLst>
              <a:ext uri="{FF2B5EF4-FFF2-40B4-BE49-F238E27FC236}">
                <a16:creationId xmlns:a16="http://schemas.microsoft.com/office/drawing/2014/main" id="{5474644D-465A-CBE0-BDB1-3906E3AFF801}"/>
              </a:ext>
            </a:extLst>
          </p:cNvPr>
          <p:cNvSpPr txBox="1">
            <a:spLocks/>
          </p:cNvSpPr>
          <p:nvPr/>
        </p:nvSpPr>
        <p:spPr>
          <a:xfrm>
            <a:off x="2168434" y="2633854"/>
            <a:ext cx="9185366" cy="23326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BA22-F807-D3F6-43E4-BE24E8B3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0742-0C71-B59E-FE78-CE8D4150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3975E-79E7-8097-7E4F-BBBEF6D31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3" name="Google Shape;68;p11">
            <a:extLst>
              <a:ext uri="{FF2B5EF4-FFF2-40B4-BE49-F238E27FC236}">
                <a16:creationId xmlns:a16="http://schemas.microsoft.com/office/drawing/2014/main" id="{EDD43F7F-19F3-3FD4-997B-29C41EE3E7F6}"/>
              </a:ext>
            </a:extLst>
          </p:cNvPr>
          <p:cNvSpPr txBox="1">
            <a:spLocks/>
          </p:cNvSpPr>
          <p:nvPr/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F0502020204030204" pitchFamily="34" charset="0"/>
                <a:ea typeface="+mn-ea"/>
                <a:cs typeface="Source Sans Pro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#include &lt;stdlib.h&gt;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FILE *file = fopen("./file.txt", "r");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malloc(filesize + 1);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fread(contents, 1, filesize, 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contents[filesize] = '\0';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fclose(file);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5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3D57-AABC-E12B-5C0F-BCF636F4A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538D-22F7-8EB7-30B0-AD00B134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1BA7D-4F22-E7C8-667B-B285B3C58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027DD-1A91-199E-E06C-16346D34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40" y="1432105"/>
            <a:ext cx="8327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B3658-BC47-5AA9-3C53-015A6A1D82D7}"/>
              </a:ext>
            </a:extLst>
          </p:cNvPr>
          <p:cNvSpPr txBox="1"/>
          <p:nvPr/>
        </p:nvSpPr>
        <p:spPr>
          <a:xfrm>
            <a:off x="2898435" y="5851301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75070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C7D0-1236-DE0C-312F-5773FB57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System Calls Are Out There?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51AF1-3A4C-9B0D-CD03-273125F31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3D062-3D35-9EB8-81FE-59C14CABC2E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820103" y="3079660"/>
            <a:ext cx="655179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147702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48AE-7CDE-17C9-6F74-52D763F1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Packets?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1651D-B686-0AEB-AC0D-34E7A75D2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00BC1A-A8CA-D8DC-5257-0C91F705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811" y="1350485"/>
            <a:ext cx="6942249" cy="454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Magnifying glass with solid fill">
            <a:extLst>
              <a:ext uri="{FF2B5EF4-FFF2-40B4-BE49-F238E27FC236}">
                <a16:creationId xmlns:a16="http://schemas.microsoft.com/office/drawing/2014/main" id="{022777AC-1CF9-9762-CC02-42C131550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880" y="4091294"/>
            <a:ext cx="1533180" cy="1533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C57C4-E787-4E0D-68F2-AC2619B3B40B}"/>
              </a:ext>
            </a:extLst>
          </p:cNvPr>
          <p:cNvSpPr txBox="1"/>
          <p:nvPr/>
        </p:nvSpPr>
        <p:spPr>
          <a:xfrm>
            <a:off x="9705860" y="456074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9752C5-C3EE-31B1-EB37-000AA9DB0D30}"/>
              </a:ext>
            </a:extLst>
          </p:cNvPr>
          <p:cNvSpPr/>
          <p:nvPr/>
        </p:nvSpPr>
        <p:spPr>
          <a:xfrm>
            <a:off x="9705860" y="1488558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ED56C9-882F-9725-C904-CDE4BA7D12D1}"/>
              </a:ext>
            </a:extLst>
          </p:cNvPr>
          <p:cNvCxnSpPr>
            <a:stCxn id="8" idx="2"/>
          </p:cNvCxnSpPr>
          <p:nvPr/>
        </p:nvCxnSpPr>
        <p:spPr>
          <a:xfrm flipH="1">
            <a:off x="10143460" y="1956391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3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93D5D-5B8F-1C50-6A3B-8A4500BB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Capture System Calls?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B051E-FC7B-CE91-37A4-1711D1785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Josh Clark | www.jeclark.net</a:t>
            </a:r>
            <a:endParaRPr lang="en-US" dirty="0"/>
          </a:p>
        </p:txBody>
      </p:sp>
      <p:pic>
        <p:nvPicPr>
          <p:cNvPr id="5" name="Picture 2" descr="The .scap ecosystem">
            <a:extLst>
              <a:ext uri="{FF2B5EF4-FFF2-40B4-BE49-F238E27FC236}">
                <a16:creationId xmlns:a16="http://schemas.microsoft.com/office/drawing/2014/main" id="{D6F2089D-8F86-0723-15D1-B6603008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51" y="1484505"/>
            <a:ext cx="8289497" cy="43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4F944-9853-A1E5-DDD8-CC938EEA4E42}"/>
              </a:ext>
            </a:extLst>
          </p:cNvPr>
          <p:cNvSpPr txBox="1"/>
          <p:nvPr/>
        </p:nvSpPr>
        <p:spPr>
          <a:xfrm>
            <a:off x="3468516" y="5819572"/>
            <a:ext cx="568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blog.wireshark.org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/2025/01/those-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arent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10577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618F5EB-956D-AD45-A085-17C5CDB32751}" vid="{894CE9C4-3176-1B4D-9BE0-167ECD1756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459</Words>
  <Application>Microsoft Macintosh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Baskerville</vt:lpstr>
      <vt:lpstr>Courier New</vt:lpstr>
      <vt:lpstr>Lucida Sans</vt:lpstr>
      <vt:lpstr>Source Sans Pro</vt:lpstr>
      <vt:lpstr>Office Theme</vt:lpstr>
      <vt:lpstr>Meet Stratoshark: Wireshark’s Baby Brother</vt:lpstr>
      <vt:lpstr>Agenda</vt:lpstr>
      <vt:lpstr>Introduction</vt:lpstr>
      <vt:lpstr>What are System Calls?</vt:lpstr>
      <vt:lpstr>What are System Calls?</vt:lpstr>
      <vt:lpstr>What are System Calls?</vt:lpstr>
      <vt:lpstr>What System Calls Are Out There?</vt:lpstr>
      <vt:lpstr>How Do We Capture Packets?</vt:lpstr>
      <vt:lpstr>How Do We Capture System Calls?</vt:lpstr>
      <vt:lpstr>How Do We Capture System Calls?</vt:lpstr>
      <vt:lpstr>Demo: HTTP</vt:lpstr>
      <vt:lpstr>Current Limitations</vt:lpstr>
      <vt:lpstr>Questions &amp;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Clark</dc:creator>
  <cp:lastModifiedBy>Josh Clark</cp:lastModifiedBy>
  <cp:revision>15</cp:revision>
  <dcterms:created xsi:type="dcterms:W3CDTF">2025-05-12T22:57:13Z</dcterms:created>
  <dcterms:modified xsi:type="dcterms:W3CDTF">2025-06-13T12:23:45Z</dcterms:modified>
</cp:coreProperties>
</file>