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34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59" r:id="rId33"/>
  </p:sldIdLst>
  <p:sldSz cx="12192000" cy="6858000"/>
  <p:notesSz cx="6858000" cy="9144000"/>
  <p:custDataLst>
    <p:tags r:id="rId35"/>
  </p:custDataLst>
  <p:defaultText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908E4E-5DCD-EC49-8621-19D828DF10B4}" v="30" dt="2024-10-12T16:42:53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/>
    <p:restoredTop sz="0"/>
  </p:normalViewPr>
  <p:slideViewPr>
    <p:cSldViewPr>
      <p:cViewPr>
        <p:scale>
          <a:sx n="100" d="100"/>
          <a:sy n="100" d="100"/>
        </p:scale>
        <p:origin x="2968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Clark" userId="038a1c1f14b3b0b8" providerId="LiveId" clId="{F8908E4E-5DCD-EC49-8621-19D828DF10B4}"/>
    <pc:docChg chg="undo custSel addSld delSld modSld sldOrd">
      <pc:chgData name="Josh Clark" userId="038a1c1f14b3b0b8" providerId="LiveId" clId="{F8908E4E-5DCD-EC49-8621-19D828DF10B4}" dt="2024-10-12T16:43:09.734" v="1265" actId="20577"/>
      <pc:docMkLst>
        <pc:docMk/>
      </pc:docMkLst>
      <pc:sldChg chg="addSp delSp modSp mod">
        <pc:chgData name="Josh Clark" userId="038a1c1f14b3b0b8" providerId="LiveId" clId="{F8908E4E-5DCD-EC49-8621-19D828DF10B4}" dt="2024-10-12T16:42:53.980" v="1245" actId="962"/>
        <pc:sldMkLst>
          <pc:docMk/>
          <pc:sldMk cId="0" sldId="259"/>
        </pc:sldMkLst>
        <pc:spChg chg="del">
          <ac:chgData name="Josh Clark" userId="038a1c1f14b3b0b8" providerId="LiveId" clId="{F8908E4E-5DCD-EC49-8621-19D828DF10B4}" dt="2024-10-12T16:42:53.331" v="1243" actId="931"/>
          <ac:spMkLst>
            <pc:docMk/>
            <pc:sldMk cId="0" sldId="259"/>
            <ac:spMk id="85" creationId="{00000000-0000-0000-0000-000000000000}"/>
          </ac:spMkLst>
        </pc:spChg>
        <pc:picChg chg="add mod">
          <ac:chgData name="Josh Clark" userId="038a1c1f14b3b0b8" providerId="LiveId" clId="{F8908E4E-5DCD-EC49-8621-19D828DF10B4}" dt="2024-10-12T16:42:53.980" v="1245" actId="962"/>
          <ac:picMkLst>
            <pc:docMk/>
            <pc:sldMk cId="0" sldId="259"/>
            <ac:picMk id="3" creationId="{D9333539-3DFD-41D8-DD7F-2E9A2E7BE1AD}"/>
          </ac:picMkLst>
        </pc:picChg>
      </pc:sldChg>
      <pc:sldChg chg="delSp modSp mod">
        <pc:chgData name="Josh Clark" userId="038a1c1f14b3b0b8" providerId="LiveId" clId="{F8908E4E-5DCD-EC49-8621-19D828DF10B4}" dt="2024-10-12T16:14:43.878" v="1" actId="14100"/>
        <pc:sldMkLst>
          <pc:docMk/>
          <pc:sldMk cId="468627071" sldId="264"/>
        </pc:sldMkLst>
        <pc:spChg chg="mod">
          <ac:chgData name="Josh Clark" userId="038a1c1f14b3b0b8" providerId="LiveId" clId="{F8908E4E-5DCD-EC49-8621-19D828DF10B4}" dt="2024-10-12T16:14:43.878" v="1" actId="14100"/>
          <ac:spMkLst>
            <pc:docMk/>
            <pc:sldMk cId="468627071" sldId="264"/>
            <ac:spMk id="2" creationId="{D52A79F6-E021-8462-5598-8DA28657E052}"/>
          </ac:spMkLst>
        </pc:spChg>
        <pc:spChg chg="del">
          <ac:chgData name="Josh Clark" userId="038a1c1f14b3b0b8" providerId="LiveId" clId="{F8908E4E-5DCD-EC49-8621-19D828DF10B4}" dt="2024-10-12T16:14:40.270" v="0" actId="478"/>
          <ac:spMkLst>
            <pc:docMk/>
            <pc:sldMk cId="468627071" sldId="264"/>
            <ac:spMk id="3" creationId="{287D7BAD-8356-EA12-C75A-5A1358BA80DE}"/>
          </ac:spMkLst>
        </pc:spChg>
      </pc:sldChg>
      <pc:sldChg chg="addSp delSp modSp new mod">
        <pc:chgData name="Josh Clark" userId="038a1c1f14b3b0b8" providerId="LiveId" clId="{F8908E4E-5DCD-EC49-8621-19D828DF10B4}" dt="2024-10-12T16:15:31.100" v="37" actId="1076"/>
        <pc:sldMkLst>
          <pc:docMk/>
          <pc:sldMk cId="4255908997" sldId="265"/>
        </pc:sldMkLst>
        <pc:spChg chg="mod">
          <ac:chgData name="Josh Clark" userId="038a1c1f14b3b0b8" providerId="LiveId" clId="{F8908E4E-5DCD-EC49-8621-19D828DF10B4}" dt="2024-10-12T16:15:08.643" v="29" actId="20577"/>
          <ac:spMkLst>
            <pc:docMk/>
            <pc:sldMk cId="4255908997" sldId="265"/>
            <ac:spMk id="2" creationId="{DF89E815-8941-69AE-8860-878CAB99A241}"/>
          </ac:spMkLst>
        </pc:spChg>
        <pc:spChg chg="del">
          <ac:chgData name="Josh Clark" userId="038a1c1f14b3b0b8" providerId="LiveId" clId="{F8908E4E-5DCD-EC49-8621-19D828DF10B4}" dt="2024-10-12T16:15:11.514" v="30" actId="478"/>
          <ac:spMkLst>
            <pc:docMk/>
            <pc:sldMk cId="4255908997" sldId="265"/>
            <ac:spMk id="3" creationId="{56999C89-BA91-5E55-ADB3-C06344DDF9EC}"/>
          </ac:spMkLst>
        </pc:spChg>
        <pc:picChg chg="add mod">
          <ac:chgData name="Josh Clark" userId="038a1c1f14b3b0b8" providerId="LiveId" clId="{F8908E4E-5DCD-EC49-8621-19D828DF10B4}" dt="2024-10-12T16:15:31.100" v="37" actId="1076"/>
          <ac:picMkLst>
            <pc:docMk/>
            <pc:sldMk cId="4255908997" sldId="265"/>
            <ac:picMk id="4" creationId="{F438E224-D241-3BD8-9EEF-DE104D8B79D4}"/>
          </ac:picMkLst>
        </pc:picChg>
        <pc:picChg chg="add mod">
          <ac:chgData name="Josh Clark" userId="038a1c1f14b3b0b8" providerId="LiveId" clId="{F8908E4E-5DCD-EC49-8621-19D828DF10B4}" dt="2024-10-12T16:15:26.355" v="36" actId="571"/>
          <ac:picMkLst>
            <pc:docMk/>
            <pc:sldMk cId="4255908997" sldId="265"/>
            <ac:picMk id="5" creationId="{A0AA580A-6C35-94BC-CA30-2C876F2C39F5}"/>
          </ac:picMkLst>
        </pc:picChg>
      </pc:sldChg>
      <pc:sldChg chg="delSp modSp new mod">
        <pc:chgData name="Josh Clark" userId="038a1c1f14b3b0b8" providerId="LiveId" clId="{F8908E4E-5DCD-EC49-8621-19D828DF10B4}" dt="2024-10-12T16:15:56.339" v="68" actId="14100"/>
        <pc:sldMkLst>
          <pc:docMk/>
          <pc:sldMk cId="3871794469" sldId="266"/>
        </pc:sldMkLst>
        <pc:spChg chg="mod">
          <ac:chgData name="Josh Clark" userId="038a1c1f14b3b0b8" providerId="LiveId" clId="{F8908E4E-5DCD-EC49-8621-19D828DF10B4}" dt="2024-10-12T16:15:56.339" v="68" actId="14100"/>
          <ac:spMkLst>
            <pc:docMk/>
            <pc:sldMk cId="3871794469" sldId="266"/>
            <ac:spMk id="2" creationId="{90A74891-C327-8A47-D602-F96FA2282F81}"/>
          </ac:spMkLst>
        </pc:spChg>
        <pc:spChg chg="del">
          <ac:chgData name="Josh Clark" userId="038a1c1f14b3b0b8" providerId="LiveId" clId="{F8908E4E-5DCD-EC49-8621-19D828DF10B4}" dt="2024-10-12T16:15:51.253" v="66" actId="478"/>
          <ac:spMkLst>
            <pc:docMk/>
            <pc:sldMk cId="3871794469" sldId="266"/>
            <ac:spMk id="3" creationId="{27640BA5-BA1C-8CE8-09E2-676518B9D795}"/>
          </ac:spMkLst>
        </pc:spChg>
      </pc:sldChg>
      <pc:sldChg chg="addSp delSp modSp new mod">
        <pc:chgData name="Josh Clark" userId="038a1c1f14b3b0b8" providerId="LiveId" clId="{F8908E4E-5DCD-EC49-8621-19D828DF10B4}" dt="2024-10-12T16:17:02.451" v="102" actId="1076"/>
        <pc:sldMkLst>
          <pc:docMk/>
          <pc:sldMk cId="308573500" sldId="267"/>
        </pc:sldMkLst>
        <pc:spChg chg="mod">
          <ac:chgData name="Josh Clark" userId="038a1c1f14b3b0b8" providerId="LiveId" clId="{F8908E4E-5DCD-EC49-8621-19D828DF10B4}" dt="2024-10-12T16:16:15.748" v="92" actId="20577"/>
          <ac:spMkLst>
            <pc:docMk/>
            <pc:sldMk cId="308573500" sldId="267"/>
            <ac:spMk id="2" creationId="{89A4A00C-D658-EF31-C906-5E46C1FFED2F}"/>
          </ac:spMkLst>
        </pc:spChg>
        <pc:spChg chg="del">
          <ac:chgData name="Josh Clark" userId="038a1c1f14b3b0b8" providerId="LiveId" clId="{F8908E4E-5DCD-EC49-8621-19D828DF10B4}" dt="2024-10-12T16:16:18.257" v="93" actId="478"/>
          <ac:spMkLst>
            <pc:docMk/>
            <pc:sldMk cId="308573500" sldId="267"/>
            <ac:spMk id="3" creationId="{38A985EB-EAFA-88B0-A8F9-D03D4A985346}"/>
          </ac:spMkLst>
        </pc:spChg>
        <pc:spChg chg="add mod">
          <ac:chgData name="Josh Clark" userId="038a1c1f14b3b0b8" providerId="LiveId" clId="{F8908E4E-5DCD-EC49-8621-19D828DF10B4}" dt="2024-10-12T16:17:02.451" v="102" actId="1076"/>
          <ac:spMkLst>
            <pc:docMk/>
            <pc:sldMk cId="308573500" sldId="267"/>
            <ac:spMk id="5" creationId="{F7AD8BF5-B5F5-AB2D-2037-52CFE32D481C}"/>
          </ac:spMkLst>
        </pc:spChg>
        <pc:picChg chg="add mod">
          <ac:chgData name="Josh Clark" userId="038a1c1f14b3b0b8" providerId="LiveId" clId="{F8908E4E-5DCD-EC49-8621-19D828DF10B4}" dt="2024-10-12T16:16:29.988" v="96" actId="1076"/>
          <ac:picMkLst>
            <pc:docMk/>
            <pc:sldMk cId="308573500" sldId="267"/>
            <ac:picMk id="4" creationId="{F88D5006-0637-40FA-A69E-DD36F6B3DBF2}"/>
          </ac:picMkLst>
        </pc:picChg>
      </pc:sldChg>
      <pc:sldChg chg="addSp modSp new mod">
        <pc:chgData name="Josh Clark" userId="038a1c1f14b3b0b8" providerId="LiveId" clId="{F8908E4E-5DCD-EC49-8621-19D828DF10B4}" dt="2024-10-12T16:19:11.320" v="297" actId="20577"/>
        <pc:sldMkLst>
          <pc:docMk/>
          <pc:sldMk cId="3855086644" sldId="268"/>
        </pc:sldMkLst>
        <pc:spChg chg="mod">
          <ac:chgData name="Josh Clark" userId="038a1c1f14b3b0b8" providerId="LiveId" clId="{F8908E4E-5DCD-EC49-8621-19D828DF10B4}" dt="2024-10-12T16:17:47.803" v="126" actId="20577"/>
          <ac:spMkLst>
            <pc:docMk/>
            <pc:sldMk cId="3855086644" sldId="268"/>
            <ac:spMk id="2" creationId="{B0A51B15-A6A2-440B-2418-845DD50F625D}"/>
          </ac:spMkLst>
        </pc:spChg>
        <pc:spChg chg="mod">
          <ac:chgData name="Josh Clark" userId="038a1c1f14b3b0b8" providerId="LiveId" clId="{F8908E4E-5DCD-EC49-8621-19D828DF10B4}" dt="2024-10-12T16:19:11.320" v="297" actId="20577"/>
          <ac:spMkLst>
            <pc:docMk/>
            <pc:sldMk cId="3855086644" sldId="268"/>
            <ac:spMk id="3" creationId="{5E13650F-FB55-3827-4F33-EBA2582B79EC}"/>
          </ac:spMkLst>
        </pc:spChg>
        <pc:spChg chg="mod">
          <ac:chgData name="Josh Clark" userId="038a1c1f14b3b0b8" providerId="LiveId" clId="{F8908E4E-5DCD-EC49-8621-19D828DF10B4}" dt="2024-10-12T16:18:18.588" v="133" actId="404"/>
          <ac:spMkLst>
            <pc:docMk/>
            <pc:sldMk cId="3855086644" sldId="268"/>
            <ac:spMk id="6" creationId="{9A4F9C61-0BA8-8120-0914-6601012E5979}"/>
          </ac:spMkLst>
        </pc:spChg>
        <pc:spChg chg="mod">
          <ac:chgData name="Josh Clark" userId="038a1c1f14b3b0b8" providerId="LiveId" clId="{F8908E4E-5DCD-EC49-8621-19D828DF10B4}" dt="2024-10-12T16:18:23.803" v="136" actId="404"/>
          <ac:spMkLst>
            <pc:docMk/>
            <pc:sldMk cId="3855086644" sldId="268"/>
            <ac:spMk id="7" creationId="{F3721423-4357-20E3-EF53-FEEB72BF8DF8}"/>
          </ac:spMkLst>
        </pc:spChg>
        <pc:spChg chg="mod">
          <ac:chgData name="Josh Clark" userId="038a1c1f14b3b0b8" providerId="LiveId" clId="{F8908E4E-5DCD-EC49-8621-19D828DF10B4}" dt="2024-10-12T16:18:29.603" v="141" actId="403"/>
          <ac:spMkLst>
            <pc:docMk/>
            <pc:sldMk cId="3855086644" sldId="268"/>
            <ac:spMk id="8" creationId="{DF17E474-D685-F71A-438E-09912B5A3E2F}"/>
          </ac:spMkLst>
        </pc:spChg>
        <pc:grpChg chg="add mod">
          <ac:chgData name="Josh Clark" userId="038a1c1f14b3b0b8" providerId="LiveId" clId="{F8908E4E-5DCD-EC49-8621-19D828DF10B4}" dt="2024-10-12T16:18:39.451" v="144" actId="1076"/>
          <ac:grpSpMkLst>
            <pc:docMk/>
            <pc:sldMk cId="3855086644" sldId="268"/>
            <ac:grpSpMk id="4" creationId="{4027E739-011B-531F-ECA2-880779677956}"/>
          </ac:grpSpMkLst>
        </pc:grpChg>
        <pc:picChg chg="mod">
          <ac:chgData name="Josh Clark" userId="038a1c1f14b3b0b8" providerId="LiveId" clId="{F8908E4E-5DCD-EC49-8621-19D828DF10B4}" dt="2024-10-12T16:17:53.433" v="127"/>
          <ac:picMkLst>
            <pc:docMk/>
            <pc:sldMk cId="3855086644" sldId="268"/>
            <ac:picMk id="5" creationId="{7020FF84-893A-4720-A34D-C13FF8BB4927}"/>
          </ac:picMkLst>
        </pc:picChg>
        <pc:cxnChg chg="mod">
          <ac:chgData name="Josh Clark" userId="038a1c1f14b3b0b8" providerId="LiveId" clId="{F8908E4E-5DCD-EC49-8621-19D828DF10B4}" dt="2024-10-12T16:18:18.588" v="133" actId="404"/>
          <ac:cxnSpMkLst>
            <pc:docMk/>
            <pc:sldMk cId="3855086644" sldId="268"/>
            <ac:cxnSpMk id="9" creationId="{B53F1550-EA10-5E85-4234-2EC627216F38}"/>
          </ac:cxnSpMkLst>
        </pc:cxnChg>
        <pc:cxnChg chg="mod">
          <ac:chgData name="Josh Clark" userId="038a1c1f14b3b0b8" providerId="LiveId" clId="{F8908E4E-5DCD-EC49-8621-19D828DF10B4}" dt="2024-10-12T16:18:23.803" v="136" actId="404"/>
          <ac:cxnSpMkLst>
            <pc:docMk/>
            <pc:sldMk cId="3855086644" sldId="268"/>
            <ac:cxnSpMk id="10" creationId="{17055CDC-7308-7FF9-D332-C155EF2E8522}"/>
          </ac:cxnSpMkLst>
        </pc:cxnChg>
        <pc:cxnChg chg="mod">
          <ac:chgData name="Josh Clark" userId="038a1c1f14b3b0b8" providerId="LiveId" clId="{F8908E4E-5DCD-EC49-8621-19D828DF10B4}" dt="2024-10-12T16:18:29.603" v="141" actId="403"/>
          <ac:cxnSpMkLst>
            <pc:docMk/>
            <pc:sldMk cId="3855086644" sldId="268"/>
            <ac:cxnSpMk id="11" creationId="{B1FD4986-5E21-D345-3072-D4C7E7EE1573}"/>
          </ac:cxnSpMkLst>
        </pc:cxnChg>
      </pc:sldChg>
      <pc:sldChg chg="modSp new mod">
        <pc:chgData name="Josh Clark" userId="038a1c1f14b3b0b8" providerId="LiveId" clId="{F8908E4E-5DCD-EC49-8621-19D828DF10B4}" dt="2024-10-12T16:19:52.929" v="331" actId="1076"/>
        <pc:sldMkLst>
          <pc:docMk/>
          <pc:sldMk cId="1235602772" sldId="269"/>
        </pc:sldMkLst>
        <pc:spChg chg="mod">
          <ac:chgData name="Josh Clark" userId="038a1c1f14b3b0b8" providerId="LiveId" clId="{F8908E4E-5DCD-EC49-8621-19D828DF10B4}" dt="2024-10-12T16:19:32.434" v="311" actId="20577"/>
          <ac:spMkLst>
            <pc:docMk/>
            <pc:sldMk cId="1235602772" sldId="269"/>
            <ac:spMk id="2" creationId="{0C13F932-2C1D-F631-BE01-085AD552510C}"/>
          </ac:spMkLst>
        </pc:spChg>
        <pc:spChg chg="mod">
          <ac:chgData name="Josh Clark" userId="038a1c1f14b3b0b8" providerId="LiveId" clId="{F8908E4E-5DCD-EC49-8621-19D828DF10B4}" dt="2024-10-12T16:19:52.929" v="331" actId="1076"/>
          <ac:spMkLst>
            <pc:docMk/>
            <pc:sldMk cId="1235602772" sldId="269"/>
            <ac:spMk id="3" creationId="{3AD3DA37-B6F2-E746-0672-1203C32EC77F}"/>
          </ac:spMkLst>
        </pc:spChg>
      </pc:sldChg>
      <pc:sldChg chg="addSp modSp new mod">
        <pc:chgData name="Josh Clark" userId="038a1c1f14b3b0b8" providerId="LiveId" clId="{F8908E4E-5DCD-EC49-8621-19D828DF10B4}" dt="2024-10-12T16:21:33.064" v="518" actId="14100"/>
        <pc:sldMkLst>
          <pc:docMk/>
          <pc:sldMk cId="3181460150" sldId="270"/>
        </pc:sldMkLst>
        <pc:spChg chg="mod">
          <ac:chgData name="Josh Clark" userId="038a1c1f14b3b0b8" providerId="LiveId" clId="{F8908E4E-5DCD-EC49-8621-19D828DF10B4}" dt="2024-10-12T16:20:12.011" v="358" actId="20577"/>
          <ac:spMkLst>
            <pc:docMk/>
            <pc:sldMk cId="3181460150" sldId="270"/>
            <ac:spMk id="2" creationId="{E2E7A528-B168-5101-4E16-FCC8AF621565}"/>
          </ac:spMkLst>
        </pc:spChg>
        <pc:spChg chg="mod">
          <ac:chgData name="Josh Clark" userId="038a1c1f14b3b0b8" providerId="LiveId" clId="{F8908E4E-5DCD-EC49-8621-19D828DF10B4}" dt="2024-10-12T16:21:33.064" v="518" actId="14100"/>
          <ac:spMkLst>
            <pc:docMk/>
            <pc:sldMk cId="3181460150" sldId="270"/>
            <ac:spMk id="3" creationId="{28A00735-F892-651D-2D85-FB5C8143CD8C}"/>
          </ac:spMkLst>
        </pc:spChg>
        <pc:spChg chg="add mod">
          <ac:chgData name="Josh Clark" userId="038a1c1f14b3b0b8" providerId="LiveId" clId="{F8908E4E-5DCD-EC49-8621-19D828DF10B4}" dt="2024-10-12T16:20:58.913" v="369" actId="1076"/>
          <ac:spMkLst>
            <pc:docMk/>
            <pc:sldMk cId="3181460150" sldId="270"/>
            <ac:spMk id="5" creationId="{5AE4DD2E-82F4-A348-001B-4D018D33D5C6}"/>
          </ac:spMkLst>
        </pc:spChg>
        <pc:picChg chg="add mod">
          <ac:chgData name="Josh Clark" userId="038a1c1f14b3b0b8" providerId="LiveId" clId="{F8908E4E-5DCD-EC49-8621-19D828DF10B4}" dt="2024-10-12T16:20:37.368" v="363" actId="1076"/>
          <ac:picMkLst>
            <pc:docMk/>
            <pc:sldMk cId="3181460150" sldId="270"/>
            <ac:picMk id="4" creationId="{930550AB-45A0-59E5-2A91-3791DD88F061}"/>
          </ac:picMkLst>
        </pc:picChg>
      </pc:sldChg>
      <pc:sldChg chg="modSp new mod">
        <pc:chgData name="Josh Clark" userId="038a1c1f14b3b0b8" providerId="LiveId" clId="{F8908E4E-5DCD-EC49-8621-19D828DF10B4}" dt="2024-10-12T16:22:54.816" v="671" actId="14100"/>
        <pc:sldMkLst>
          <pc:docMk/>
          <pc:sldMk cId="3086890696" sldId="271"/>
        </pc:sldMkLst>
        <pc:spChg chg="mod">
          <ac:chgData name="Josh Clark" userId="038a1c1f14b3b0b8" providerId="LiveId" clId="{F8908E4E-5DCD-EC49-8621-19D828DF10B4}" dt="2024-10-12T16:22:27.847" v="554" actId="20577"/>
          <ac:spMkLst>
            <pc:docMk/>
            <pc:sldMk cId="3086890696" sldId="271"/>
            <ac:spMk id="2" creationId="{0758F210-A11E-8D73-80BB-02A739F7F151}"/>
          </ac:spMkLst>
        </pc:spChg>
        <pc:spChg chg="mod">
          <ac:chgData name="Josh Clark" userId="038a1c1f14b3b0b8" providerId="LiveId" clId="{F8908E4E-5DCD-EC49-8621-19D828DF10B4}" dt="2024-10-12T16:22:54.816" v="671" actId="14100"/>
          <ac:spMkLst>
            <pc:docMk/>
            <pc:sldMk cId="3086890696" sldId="271"/>
            <ac:spMk id="3" creationId="{81AD9B1E-F4E0-E092-662B-C945BAF28377}"/>
          </ac:spMkLst>
        </pc:spChg>
      </pc:sldChg>
      <pc:sldChg chg="modSp add mod ord">
        <pc:chgData name="Josh Clark" userId="038a1c1f14b3b0b8" providerId="LiveId" clId="{F8908E4E-5DCD-EC49-8621-19D828DF10B4}" dt="2024-10-12T16:23:19.453" v="682" actId="20577"/>
        <pc:sldMkLst>
          <pc:docMk/>
          <pc:sldMk cId="2560564190" sldId="272"/>
        </pc:sldMkLst>
        <pc:spChg chg="mod">
          <ac:chgData name="Josh Clark" userId="038a1c1f14b3b0b8" providerId="LiveId" clId="{F8908E4E-5DCD-EC49-8621-19D828DF10B4}" dt="2024-10-12T16:23:10.567" v="675" actId="20577"/>
          <ac:spMkLst>
            <pc:docMk/>
            <pc:sldMk cId="2560564190" sldId="272"/>
            <ac:spMk id="2" creationId="{72647F88-9E8E-ECC1-94D6-0717086C437C}"/>
          </ac:spMkLst>
        </pc:spChg>
        <pc:spChg chg="mod">
          <ac:chgData name="Josh Clark" userId="038a1c1f14b3b0b8" providerId="LiveId" clId="{F8908E4E-5DCD-EC49-8621-19D828DF10B4}" dt="2024-10-12T16:23:19.453" v="682" actId="20577"/>
          <ac:spMkLst>
            <pc:docMk/>
            <pc:sldMk cId="2560564190" sldId="272"/>
            <ac:spMk id="3" creationId="{6AE49423-47CA-F35E-23AC-4BA0D63B2B2B}"/>
          </ac:spMkLst>
        </pc:spChg>
      </pc:sldChg>
      <pc:sldChg chg="addSp delSp modSp add mod ord">
        <pc:chgData name="Josh Clark" userId="038a1c1f14b3b0b8" providerId="LiveId" clId="{F8908E4E-5DCD-EC49-8621-19D828DF10B4}" dt="2024-10-12T16:30:22.911" v="805" actId="20577"/>
        <pc:sldMkLst>
          <pc:docMk/>
          <pc:sldMk cId="3245392046" sldId="273"/>
        </pc:sldMkLst>
        <pc:spChg chg="mod">
          <ac:chgData name="Josh Clark" userId="038a1c1f14b3b0b8" providerId="LiveId" clId="{F8908E4E-5DCD-EC49-8621-19D828DF10B4}" dt="2024-10-12T16:23:43.750" v="687" actId="20577"/>
          <ac:spMkLst>
            <pc:docMk/>
            <pc:sldMk cId="3245392046" sldId="273"/>
            <ac:spMk id="2" creationId="{99ED39B3-28AD-C100-BAC0-CE5650C41900}"/>
          </ac:spMkLst>
        </pc:spChg>
        <pc:spChg chg="mod">
          <ac:chgData name="Josh Clark" userId="038a1c1f14b3b0b8" providerId="LiveId" clId="{F8908E4E-5DCD-EC49-8621-19D828DF10B4}" dt="2024-10-12T16:30:22.911" v="805" actId="20577"/>
          <ac:spMkLst>
            <pc:docMk/>
            <pc:sldMk cId="3245392046" sldId="273"/>
            <ac:spMk id="3" creationId="{5E902A07-354A-7669-BC2D-30DAA37811BD}"/>
          </ac:spMkLst>
        </pc:spChg>
        <pc:spChg chg="mod">
          <ac:chgData name="Josh Clark" userId="038a1c1f14b3b0b8" providerId="LiveId" clId="{F8908E4E-5DCD-EC49-8621-19D828DF10B4}" dt="2024-10-12T16:29:35.668" v="696" actId="1076"/>
          <ac:spMkLst>
            <pc:docMk/>
            <pc:sldMk cId="3245392046" sldId="273"/>
            <ac:spMk id="5" creationId="{921C0374-F3FD-DBCE-00A8-42930F94B254}"/>
          </ac:spMkLst>
        </pc:spChg>
        <pc:picChg chg="del">
          <ac:chgData name="Josh Clark" userId="038a1c1f14b3b0b8" providerId="LiveId" clId="{F8908E4E-5DCD-EC49-8621-19D828DF10B4}" dt="2024-10-12T16:28:54.726" v="688" actId="478"/>
          <ac:picMkLst>
            <pc:docMk/>
            <pc:sldMk cId="3245392046" sldId="273"/>
            <ac:picMk id="4" creationId="{58692601-94EF-4C51-2532-0E39D648CEB4}"/>
          </ac:picMkLst>
        </pc:picChg>
        <pc:picChg chg="add mod">
          <ac:chgData name="Josh Clark" userId="038a1c1f14b3b0b8" providerId="LiveId" clId="{F8908E4E-5DCD-EC49-8621-19D828DF10B4}" dt="2024-10-12T16:29:37.124" v="697" actId="1076"/>
          <ac:picMkLst>
            <pc:docMk/>
            <pc:sldMk cId="3245392046" sldId="273"/>
            <ac:picMk id="6" creationId="{B971F109-E687-5221-88B3-DDF3149E1E6A}"/>
          </ac:picMkLst>
        </pc:picChg>
      </pc:sldChg>
      <pc:sldChg chg="modSp add mod ord">
        <pc:chgData name="Josh Clark" userId="038a1c1f14b3b0b8" providerId="LiveId" clId="{F8908E4E-5DCD-EC49-8621-19D828DF10B4}" dt="2024-10-12T16:31:28.752" v="814" actId="20577"/>
        <pc:sldMkLst>
          <pc:docMk/>
          <pc:sldMk cId="3694424356" sldId="274"/>
        </pc:sldMkLst>
        <pc:spChg chg="mod">
          <ac:chgData name="Josh Clark" userId="038a1c1f14b3b0b8" providerId="LiveId" clId="{F8908E4E-5DCD-EC49-8621-19D828DF10B4}" dt="2024-10-12T16:30:54.511" v="809" actId="20577"/>
          <ac:spMkLst>
            <pc:docMk/>
            <pc:sldMk cId="3694424356" sldId="274"/>
            <ac:spMk id="2" creationId="{B1DB500F-B232-0760-7BF9-63FE42F62791}"/>
          </ac:spMkLst>
        </pc:spChg>
        <pc:spChg chg="mod">
          <ac:chgData name="Josh Clark" userId="038a1c1f14b3b0b8" providerId="LiveId" clId="{F8908E4E-5DCD-EC49-8621-19D828DF10B4}" dt="2024-10-12T16:31:28.752" v="814" actId="20577"/>
          <ac:spMkLst>
            <pc:docMk/>
            <pc:sldMk cId="3694424356" sldId="274"/>
            <ac:spMk id="3" creationId="{FBD01DE2-6FC9-CF2E-064D-75A2802C20E6}"/>
          </ac:spMkLst>
        </pc:spChg>
      </pc:sldChg>
      <pc:sldChg chg="modSp add mod">
        <pc:chgData name="Josh Clark" userId="038a1c1f14b3b0b8" providerId="LiveId" clId="{F8908E4E-5DCD-EC49-8621-19D828DF10B4}" dt="2024-10-12T16:31:49.148" v="826" actId="20577"/>
        <pc:sldMkLst>
          <pc:docMk/>
          <pc:sldMk cId="2087821736" sldId="275"/>
        </pc:sldMkLst>
        <pc:spChg chg="mod">
          <ac:chgData name="Josh Clark" userId="038a1c1f14b3b0b8" providerId="LiveId" clId="{F8908E4E-5DCD-EC49-8621-19D828DF10B4}" dt="2024-10-12T16:31:42.878" v="817" actId="20577"/>
          <ac:spMkLst>
            <pc:docMk/>
            <pc:sldMk cId="2087821736" sldId="275"/>
            <ac:spMk id="2" creationId="{04C8B1AB-49FF-40D6-D12F-1268238CE89B}"/>
          </ac:spMkLst>
        </pc:spChg>
        <pc:spChg chg="mod">
          <ac:chgData name="Josh Clark" userId="038a1c1f14b3b0b8" providerId="LiveId" clId="{F8908E4E-5DCD-EC49-8621-19D828DF10B4}" dt="2024-10-12T16:31:49.148" v="826" actId="20577"/>
          <ac:spMkLst>
            <pc:docMk/>
            <pc:sldMk cId="2087821736" sldId="275"/>
            <ac:spMk id="3" creationId="{C88FAE94-5C8D-07EA-62E4-AA54FCCB9E41}"/>
          </ac:spMkLst>
        </pc:spChg>
      </pc:sldChg>
      <pc:sldChg chg="addSp delSp modSp add mod">
        <pc:chgData name="Josh Clark" userId="038a1c1f14b3b0b8" providerId="LiveId" clId="{F8908E4E-5DCD-EC49-8621-19D828DF10B4}" dt="2024-10-12T16:33:58.417" v="864" actId="14100"/>
        <pc:sldMkLst>
          <pc:docMk/>
          <pc:sldMk cId="3019068046" sldId="276"/>
        </pc:sldMkLst>
        <pc:spChg chg="mod">
          <ac:chgData name="Josh Clark" userId="038a1c1f14b3b0b8" providerId="LiveId" clId="{F8908E4E-5DCD-EC49-8621-19D828DF10B4}" dt="2024-10-12T16:32:10.994" v="851" actId="20577"/>
          <ac:spMkLst>
            <pc:docMk/>
            <pc:sldMk cId="3019068046" sldId="276"/>
            <ac:spMk id="2" creationId="{0A122B4D-A68B-89B6-98B7-51675948E03C}"/>
          </ac:spMkLst>
        </pc:spChg>
        <pc:spChg chg="del">
          <ac:chgData name="Josh Clark" userId="038a1c1f14b3b0b8" providerId="LiveId" clId="{F8908E4E-5DCD-EC49-8621-19D828DF10B4}" dt="2024-10-12T16:32:13.832" v="852" actId="478"/>
          <ac:spMkLst>
            <pc:docMk/>
            <pc:sldMk cId="3019068046" sldId="276"/>
            <ac:spMk id="3" creationId="{78AD40BC-CAFC-C94C-0959-6C179AD5AF0A}"/>
          </ac:spMkLst>
        </pc:spChg>
        <pc:spChg chg="add del mod">
          <ac:chgData name="Josh Clark" userId="038a1c1f14b3b0b8" providerId="LiveId" clId="{F8908E4E-5DCD-EC49-8621-19D828DF10B4}" dt="2024-10-12T16:32:19.501" v="853" actId="478"/>
          <ac:spMkLst>
            <pc:docMk/>
            <pc:sldMk cId="3019068046" sldId="276"/>
            <ac:spMk id="5" creationId="{1E85A546-F7FA-9354-E431-43B06D855E8F}"/>
          </ac:spMkLst>
        </pc:spChg>
        <pc:picChg chg="add mod">
          <ac:chgData name="Josh Clark" userId="038a1c1f14b3b0b8" providerId="LiveId" clId="{F8908E4E-5DCD-EC49-8621-19D828DF10B4}" dt="2024-10-12T16:33:03.426" v="856" actId="14100"/>
          <ac:picMkLst>
            <pc:docMk/>
            <pc:sldMk cId="3019068046" sldId="276"/>
            <ac:picMk id="6" creationId="{4AAAC434-80EA-F602-35F8-E5B6E800D84F}"/>
          </ac:picMkLst>
        </pc:picChg>
        <pc:picChg chg="add mod">
          <ac:chgData name="Josh Clark" userId="038a1c1f14b3b0b8" providerId="LiveId" clId="{F8908E4E-5DCD-EC49-8621-19D828DF10B4}" dt="2024-10-12T16:33:11.976" v="860" actId="1076"/>
          <ac:picMkLst>
            <pc:docMk/>
            <pc:sldMk cId="3019068046" sldId="276"/>
            <ac:picMk id="7" creationId="{A1A9FCF1-A1AC-362E-EA65-9B0D463534C9}"/>
          </ac:picMkLst>
        </pc:picChg>
        <pc:picChg chg="add mod">
          <ac:chgData name="Josh Clark" userId="038a1c1f14b3b0b8" providerId="LiveId" clId="{F8908E4E-5DCD-EC49-8621-19D828DF10B4}" dt="2024-10-12T16:33:58.417" v="864" actId="14100"/>
          <ac:picMkLst>
            <pc:docMk/>
            <pc:sldMk cId="3019068046" sldId="276"/>
            <ac:picMk id="8" creationId="{5AF78E79-DAC6-C9AE-6DA1-D71ABEFEC89C}"/>
          </ac:picMkLst>
        </pc:picChg>
      </pc:sldChg>
      <pc:sldChg chg="modSp add mod ord">
        <pc:chgData name="Josh Clark" userId="038a1c1f14b3b0b8" providerId="LiveId" clId="{F8908E4E-5DCD-EC49-8621-19D828DF10B4}" dt="2024-10-12T16:34:46.737" v="879" actId="20577"/>
        <pc:sldMkLst>
          <pc:docMk/>
          <pc:sldMk cId="1403179634" sldId="277"/>
        </pc:sldMkLst>
        <pc:spChg chg="mod">
          <ac:chgData name="Josh Clark" userId="038a1c1f14b3b0b8" providerId="LiveId" clId="{F8908E4E-5DCD-EC49-8621-19D828DF10B4}" dt="2024-10-12T16:34:46.737" v="879" actId="20577"/>
          <ac:spMkLst>
            <pc:docMk/>
            <pc:sldMk cId="1403179634" sldId="277"/>
            <ac:spMk id="2" creationId="{124242F7-3C3B-8E6C-2238-BEF6E9162071}"/>
          </ac:spMkLst>
        </pc:spChg>
      </pc:sldChg>
      <pc:sldChg chg="new del">
        <pc:chgData name="Josh Clark" userId="038a1c1f14b3b0b8" providerId="LiveId" clId="{F8908E4E-5DCD-EC49-8621-19D828DF10B4}" dt="2024-10-12T16:34:59.914" v="881" actId="680"/>
        <pc:sldMkLst>
          <pc:docMk/>
          <pc:sldMk cId="648225195" sldId="278"/>
        </pc:sldMkLst>
      </pc:sldChg>
      <pc:sldChg chg="addSp delSp modSp add mod ord">
        <pc:chgData name="Josh Clark" userId="038a1c1f14b3b0b8" providerId="LiveId" clId="{F8908E4E-5DCD-EC49-8621-19D828DF10B4}" dt="2024-10-12T16:35:29.462" v="917" actId="1076"/>
        <pc:sldMkLst>
          <pc:docMk/>
          <pc:sldMk cId="4143262774" sldId="278"/>
        </pc:sldMkLst>
        <pc:spChg chg="mod">
          <ac:chgData name="Josh Clark" userId="038a1c1f14b3b0b8" providerId="LiveId" clId="{F8908E4E-5DCD-EC49-8621-19D828DF10B4}" dt="2024-10-12T16:35:09.702" v="910" actId="20577"/>
          <ac:spMkLst>
            <pc:docMk/>
            <pc:sldMk cId="4143262774" sldId="278"/>
            <ac:spMk id="2" creationId="{9D6BCC44-733C-33ED-AC8A-E3EDC696A74F}"/>
          </ac:spMkLst>
        </pc:spChg>
        <pc:picChg chg="add mod">
          <ac:chgData name="Josh Clark" userId="038a1c1f14b3b0b8" providerId="LiveId" clId="{F8908E4E-5DCD-EC49-8621-19D828DF10B4}" dt="2024-10-12T16:35:29.462" v="917" actId="1076"/>
          <ac:picMkLst>
            <pc:docMk/>
            <pc:sldMk cId="4143262774" sldId="278"/>
            <ac:picMk id="3" creationId="{1F6A1F42-593A-7AF6-1B5B-E06E6B47ABE9}"/>
          </ac:picMkLst>
        </pc:picChg>
        <pc:picChg chg="del">
          <ac:chgData name="Josh Clark" userId="038a1c1f14b3b0b8" providerId="LiveId" clId="{F8908E4E-5DCD-EC49-8621-19D828DF10B4}" dt="2024-10-12T16:35:12.120" v="911" actId="478"/>
          <ac:picMkLst>
            <pc:docMk/>
            <pc:sldMk cId="4143262774" sldId="278"/>
            <ac:picMk id="6" creationId="{5EBAEE47-433E-AE3F-076A-0DB8239F277B}"/>
          </ac:picMkLst>
        </pc:picChg>
        <pc:picChg chg="del">
          <ac:chgData name="Josh Clark" userId="038a1c1f14b3b0b8" providerId="LiveId" clId="{F8908E4E-5DCD-EC49-8621-19D828DF10B4}" dt="2024-10-12T16:35:14.188" v="912" actId="478"/>
          <ac:picMkLst>
            <pc:docMk/>
            <pc:sldMk cId="4143262774" sldId="278"/>
            <ac:picMk id="7" creationId="{73EF13F6-A47C-A4FA-77F7-532D96A5A8E3}"/>
          </ac:picMkLst>
        </pc:picChg>
        <pc:picChg chg="del">
          <ac:chgData name="Josh Clark" userId="038a1c1f14b3b0b8" providerId="LiveId" clId="{F8908E4E-5DCD-EC49-8621-19D828DF10B4}" dt="2024-10-12T16:35:14.188" v="912" actId="478"/>
          <ac:picMkLst>
            <pc:docMk/>
            <pc:sldMk cId="4143262774" sldId="278"/>
            <ac:picMk id="8" creationId="{8CC4F75A-0DE6-109C-10E7-C78094F1A295}"/>
          </ac:picMkLst>
        </pc:picChg>
      </pc:sldChg>
      <pc:sldChg chg="addSp modSp add mod">
        <pc:chgData name="Josh Clark" userId="038a1c1f14b3b0b8" providerId="LiveId" clId="{F8908E4E-5DCD-EC49-8621-19D828DF10B4}" dt="2024-10-12T16:37:27.283" v="921" actId="14100"/>
        <pc:sldMkLst>
          <pc:docMk/>
          <pc:sldMk cId="2776577374" sldId="279"/>
        </pc:sldMkLst>
        <pc:picChg chg="mod">
          <ac:chgData name="Josh Clark" userId="038a1c1f14b3b0b8" providerId="LiveId" clId="{F8908E4E-5DCD-EC49-8621-19D828DF10B4}" dt="2024-10-12T16:37:27.283" v="921" actId="14100"/>
          <ac:picMkLst>
            <pc:docMk/>
            <pc:sldMk cId="2776577374" sldId="279"/>
            <ac:picMk id="3" creationId="{9B873657-5DE8-692C-104B-B77DE29DFDBF}"/>
          </ac:picMkLst>
        </pc:picChg>
        <pc:picChg chg="add mod">
          <ac:chgData name="Josh Clark" userId="038a1c1f14b3b0b8" providerId="LiveId" clId="{F8908E4E-5DCD-EC49-8621-19D828DF10B4}" dt="2024-10-12T16:37:12.592" v="919"/>
          <ac:picMkLst>
            <pc:docMk/>
            <pc:sldMk cId="2776577374" sldId="279"/>
            <ac:picMk id="4" creationId="{5B00CFC1-645E-944B-FA70-0B200CD6949E}"/>
          </ac:picMkLst>
        </pc:picChg>
      </pc:sldChg>
      <pc:sldChg chg="modSp add mod ord">
        <pc:chgData name="Josh Clark" userId="038a1c1f14b3b0b8" providerId="LiveId" clId="{F8908E4E-5DCD-EC49-8621-19D828DF10B4}" dt="2024-10-12T16:38:03.600" v="947" actId="20577"/>
        <pc:sldMkLst>
          <pc:docMk/>
          <pc:sldMk cId="1179000826" sldId="280"/>
        </pc:sldMkLst>
        <pc:spChg chg="mod">
          <ac:chgData name="Josh Clark" userId="038a1c1f14b3b0b8" providerId="LiveId" clId="{F8908E4E-5DCD-EC49-8621-19D828DF10B4}" dt="2024-10-12T16:37:52.951" v="925" actId="20577"/>
          <ac:spMkLst>
            <pc:docMk/>
            <pc:sldMk cId="1179000826" sldId="280"/>
            <ac:spMk id="2" creationId="{D56FBDFF-8688-8A5E-AF2D-20B964802D8A}"/>
          </ac:spMkLst>
        </pc:spChg>
        <pc:spChg chg="mod">
          <ac:chgData name="Josh Clark" userId="038a1c1f14b3b0b8" providerId="LiveId" clId="{F8908E4E-5DCD-EC49-8621-19D828DF10B4}" dt="2024-10-12T16:38:03.600" v="947" actId="20577"/>
          <ac:spMkLst>
            <pc:docMk/>
            <pc:sldMk cId="1179000826" sldId="280"/>
            <ac:spMk id="3" creationId="{7D848B7A-6167-DDD3-BD27-E28F4E5C9782}"/>
          </ac:spMkLst>
        </pc:spChg>
      </pc:sldChg>
      <pc:sldChg chg="addSp delSp modSp add mod ord">
        <pc:chgData name="Josh Clark" userId="038a1c1f14b3b0b8" providerId="LiveId" clId="{F8908E4E-5DCD-EC49-8621-19D828DF10B4}" dt="2024-10-12T16:38:58.857" v="979" actId="1076"/>
        <pc:sldMkLst>
          <pc:docMk/>
          <pc:sldMk cId="4147677441" sldId="281"/>
        </pc:sldMkLst>
        <pc:spChg chg="mod">
          <ac:chgData name="Josh Clark" userId="038a1c1f14b3b0b8" providerId="LiveId" clId="{F8908E4E-5DCD-EC49-8621-19D828DF10B4}" dt="2024-10-12T16:38:22.823" v="967" actId="20577"/>
          <ac:spMkLst>
            <pc:docMk/>
            <pc:sldMk cId="4147677441" sldId="281"/>
            <ac:spMk id="2" creationId="{04AA0E2E-86B7-ED79-4580-029B51650563}"/>
          </ac:spMkLst>
        </pc:spChg>
        <pc:spChg chg="add mod">
          <ac:chgData name="Josh Clark" userId="038a1c1f14b3b0b8" providerId="LiveId" clId="{F8908E4E-5DCD-EC49-8621-19D828DF10B4}" dt="2024-10-12T16:38:58.857" v="979" actId="1076"/>
          <ac:spMkLst>
            <pc:docMk/>
            <pc:sldMk cId="4147677441" sldId="281"/>
            <ac:spMk id="5" creationId="{39547ED2-D61B-1609-041C-882E9592E9C5}"/>
          </ac:spMkLst>
        </pc:spChg>
        <pc:picChg chg="del">
          <ac:chgData name="Josh Clark" userId="038a1c1f14b3b0b8" providerId="LiveId" clId="{F8908E4E-5DCD-EC49-8621-19D828DF10B4}" dt="2024-10-12T16:38:27.953" v="968" actId="478"/>
          <ac:picMkLst>
            <pc:docMk/>
            <pc:sldMk cId="4147677441" sldId="281"/>
            <ac:picMk id="3" creationId="{EE339806-7289-5363-385C-1081D8275CF9}"/>
          </ac:picMkLst>
        </pc:picChg>
        <pc:picChg chg="add mod">
          <ac:chgData name="Josh Clark" userId="038a1c1f14b3b0b8" providerId="LiveId" clId="{F8908E4E-5DCD-EC49-8621-19D828DF10B4}" dt="2024-10-12T16:38:51.239" v="976" actId="1076"/>
          <ac:picMkLst>
            <pc:docMk/>
            <pc:sldMk cId="4147677441" sldId="281"/>
            <ac:picMk id="4" creationId="{47601EC2-4D08-902D-14A2-82253C7C9933}"/>
          </ac:picMkLst>
        </pc:picChg>
      </pc:sldChg>
      <pc:sldChg chg="modSp add mod ord">
        <pc:chgData name="Josh Clark" userId="038a1c1f14b3b0b8" providerId="LiveId" clId="{F8908E4E-5DCD-EC49-8621-19D828DF10B4}" dt="2024-10-12T16:39:19.771" v="993" actId="20577"/>
        <pc:sldMkLst>
          <pc:docMk/>
          <pc:sldMk cId="3577459511" sldId="282"/>
        </pc:sldMkLst>
        <pc:spChg chg="mod">
          <ac:chgData name="Josh Clark" userId="038a1c1f14b3b0b8" providerId="LiveId" clId="{F8908E4E-5DCD-EC49-8621-19D828DF10B4}" dt="2024-10-12T16:39:10.539" v="983" actId="20577"/>
          <ac:spMkLst>
            <pc:docMk/>
            <pc:sldMk cId="3577459511" sldId="282"/>
            <ac:spMk id="2" creationId="{6D98203D-0142-61D0-1789-B7402FDF34A2}"/>
          </ac:spMkLst>
        </pc:spChg>
        <pc:spChg chg="mod">
          <ac:chgData name="Josh Clark" userId="038a1c1f14b3b0b8" providerId="LiveId" clId="{F8908E4E-5DCD-EC49-8621-19D828DF10B4}" dt="2024-10-12T16:39:19.771" v="993" actId="20577"/>
          <ac:spMkLst>
            <pc:docMk/>
            <pc:sldMk cId="3577459511" sldId="282"/>
            <ac:spMk id="3" creationId="{9B97AAF2-C3B2-B8AC-F930-00BAD308D759}"/>
          </ac:spMkLst>
        </pc:spChg>
      </pc:sldChg>
      <pc:sldChg chg="addSp delSp modSp add mod ord">
        <pc:chgData name="Josh Clark" userId="038a1c1f14b3b0b8" providerId="LiveId" clId="{F8908E4E-5DCD-EC49-8621-19D828DF10B4}" dt="2024-10-12T16:40:31.836" v="1088" actId="1076"/>
        <pc:sldMkLst>
          <pc:docMk/>
          <pc:sldMk cId="2390766538" sldId="283"/>
        </pc:sldMkLst>
        <pc:spChg chg="mod">
          <ac:chgData name="Josh Clark" userId="038a1c1f14b3b0b8" providerId="LiveId" clId="{F8908E4E-5DCD-EC49-8621-19D828DF10B4}" dt="2024-10-12T16:39:59.230" v="1007"/>
          <ac:spMkLst>
            <pc:docMk/>
            <pc:sldMk cId="2390766538" sldId="283"/>
            <ac:spMk id="2" creationId="{11C838B5-7D52-A744-A41D-2BB14A9CAC85}"/>
          </ac:spMkLst>
        </pc:spChg>
        <pc:spChg chg="mod">
          <ac:chgData name="Josh Clark" userId="038a1c1f14b3b0b8" providerId="LiveId" clId="{F8908E4E-5DCD-EC49-8621-19D828DF10B4}" dt="2024-10-12T16:40:15.687" v="1081" actId="20577"/>
          <ac:spMkLst>
            <pc:docMk/>
            <pc:sldMk cId="2390766538" sldId="283"/>
            <ac:spMk id="3" creationId="{CD613222-88C9-2687-7E7C-B5E2E23651E5}"/>
          </ac:spMkLst>
        </pc:spChg>
        <pc:spChg chg="del mod">
          <ac:chgData name="Josh Clark" userId="038a1c1f14b3b0b8" providerId="LiveId" clId="{F8908E4E-5DCD-EC49-8621-19D828DF10B4}" dt="2024-10-12T16:40:26.258" v="1084" actId="478"/>
          <ac:spMkLst>
            <pc:docMk/>
            <pc:sldMk cId="2390766538" sldId="283"/>
            <ac:spMk id="5" creationId="{738A36CF-1D34-D408-ABA5-44C7433E9F9B}"/>
          </ac:spMkLst>
        </pc:spChg>
        <pc:picChg chg="add mod">
          <ac:chgData name="Josh Clark" userId="038a1c1f14b3b0b8" providerId="LiveId" clId="{F8908E4E-5DCD-EC49-8621-19D828DF10B4}" dt="2024-10-12T16:40:31.836" v="1088" actId="1076"/>
          <ac:picMkLst>
            <pc:docMk/>
            <pc:sldMk cId="2390766538" sldId="283"/>
            <ac:picMk id="4" creationId="{6DF83EC6-E703-38BF-0E77-8810ABEE0570}"/>
          </ac:picMkLst>
        </pc:picChg>
        <pc:picChg chg="del">
          <ac:chgData name="Josh Clark" userId="038a1c1f14b3b0b8" providerId="LiveId" clId="{F8908E4E-5DCD-EC49-8621-19D828DF10B4}" dt="2024-10-12T16:40:22.037" v="1082" actId="478"/>
          <ac:picMkLst>
            <pc:docMk/>
            <pc:sldMk cId="2390766538" sldId="283"/>
            <ac:picMk id="6" creationId="{742E4D89-4BCD-2078-53BD-814FDF8722D2}"/>
          </ac:picMkLst>
        </pc:picChg>
      </pc:sldChg>
      <pc:sldChg chg="addSp delSp modSp add mod ord">
        <pc:chgData name="Josh Clark" userId="038a1c1f14b3b0b8" providerId="LiveId" clId="{F8908E4E-5DCD-EC49-8621-19D828DF10B4}" dt="2024-10-12T16:41:13.305" v="1115" actId="1076"/>
        <pc:sldMkLst>
          <pc:docMk/>
          <pc:sldMk cId="3596858467" sldId="284"/>
        </pc:sldMkLst>
        <pc:spChg chg="mod">
          <ac:chgData name="Josh Clark" userId="038a1c1f14b3b0b8" providerId="LiveId" clId="{F8908E4E-5DCD-EC49-8621-19D828DF10B4}" dt="2024-10-12T16:40:54.737" v="1109"/>
          <ac:spMkLst>
            <pc:docMk/>
            <pc:sldMk cId="3596858467" sldId="284"/>
            <ac:spMk id="2" creationId="{BC97DEB7-FBC9-4882-165B-9397C8125AC2}"/>
          </ac:spMkLst>
        </pc:spChg>
        <pc:spChg chg="del">
          <ac:chgData name="Josh Clark" userId="038a1c1f14b3b0b8" providerId="LiveId" clId="{F8908E4E-5DCD-EC49-8621-19D828DF10B4}" dt="2024-10-12T16:40:58.083" v="1111" actId="478"/>
          <ac:spMkLst>
            <pc:docMk/>
            <pc:sldMk cId="3596858467" sldId="284"/>
            <ac:spMk id="5" creationId="{FBF558B7-CA77-210C-BB0F-A5FA3B3283B4}"/>
          </ac:spMkLst>
        </pc:spChg>
        <pc:spChg chg="mod">
          <ac:chgData name="Josh Clark" userId="038a1c1f14b3b0b8" providerId="LiveId" clId="{F8908E4E-5DCD-EC49-8621-19D828DF10B4}" dt="2024-10-12T16:41:05.827" v="1112"/>
          <ac:spMkLst>
            <pc:docMk/>
            <pc:sldMk cId="3596858467" sldId="284"/>
            <ac:spMk id="7" creationId="{1D4025ED-1138-683E-AB58-6620E6C3A95F}"/>
          </ac:spMkLst>
        </pc:spChg>
        <pc:spChg chg="mod">
          <ac:chgData name="Josh Clark" userId="038a1c1f14b3b0b8" providerId="LiveId" clId="{F8908E4E-5DCD-EC49-8621-19D828DF10B4}" dt="2024-10-12T16:41:05.827" v="1112"/>
          <ac:spMkLst>
            <pc:docMk/>
            <pc:sldMk cId="3596858467" sldId="284"/>
            <ac:spMk id="8" creationId="{2DE71594-2F1F-130A-7DED-06A21B65EB86}"/>
          </ac:spMkLst>
        </pc:spChg>
        <pc:grpChg chg="add mod">
          <ac:chgData name="Josh Clark" userId="038a1c1f14b3b0b8" providerId="LiveId" clId="{F8908E4E-5DCD-EC49-8621-19D828DF10B4}" dt="2024-10-12T16:41:13.305" v="1115" actId="1076"/>
          <ac:grpSpMkLst>
            <pc:docMk/>
            <pc:sldMk cId="3596858467" sldId="284"/>
            <ac:grpSpMk id="3" creationId="{D0A043EE-F8E1-DA19-6F65-79523CFB5DC7}"/>
          </ac:grpSpMkLst>
        </pc:grpChg>
        <pc:picChg chg="del">
          <ac:chgData name="Josh Clark" userId="038a1c1f14b3b0b8" providerId="LiveId" clId="{F8908E4E-5DCD-EC49-8621-19D828DF10B4}" dt="2024-10-12T16:40:55.648" v="1110" actId="478"/>
          <ac:picMkLst>
            <pc:docMk/>
            <pc:sldMk cId="3596858467" sldId="284"/>
            <ac:picMk id="4" creationId="{FCA1C4CB-8A40-6F30-A94F-B8F6BC230402}"/>
          </ac:picMkLst>
        </pc:picChg>
        <pc:picChg chg="mod">
          <ac:chgData name="Josh Clark" userId="038a1c1f14b3b0b8" providerId="LiveId" clId="{F8908E4E-5DCD-EC49-8621-19D828DF10B4}" dt="2024-10-12T16:41:05.827" v="1112"/>
          <ac:picMkLst>
            <pc:docMk/>
            <pc:sldMk cId="3596858467" sldId="284"/>
            <ac:picMk id="6" creationId="{FAA9AFE9-35F4-AC2A-F31A-CBD5ED1DE15C}"/>
          </ac:picMkLst>
        </pc:picChg>
      </pc:sldChg>
      <pc:sldChg chg="modSp add mod ord">
        <pc:chgData name="Josh Clark" userId="038a1c1f14b3b0b8" providerId="LiveId" clId="{F8908E4E-5DCD-EC49-8621-19D828DF10B4}" dt="2024-10-12T16:41:37.281" v="1139" actId="20577"/>
        <pc:sldMkLst>
          <pc:docMk/>
          <pc:sldMk cId="1045957284" sldId="285"/>
        </pc:sldMkLst>
        <pc:spChg chg="mod">
          <ac:chgData name="Josh Clark" userId="038a1c1f14b3b0b8" providerId="LiveId" clId="{F8908E4E-5DCD-EC49-8621-19D828DF10B4}" dt="2024-10-12T16:41:26.150" v="1119" actId="20577"/>
          <ac:spMkLst>
            <pc:docMk/>
            <pc:sldMk cId="1045957284" sldId="285"/>
            <ac:spMk id="2" creationId="{93238C19-12DE-2F8C-C3F9-63C490B7CCE1}"/>
          </ac:spMkLst>
        </pc:spChg>
        <pc:spChg chg="mod">
          <ac:chgData name="Josh Clark" userId="038a1c1f14b3b0b8" providerId="LiveId" clId="{F8908E4E-5DCD-EC49-8621-19D828DF10B4}" dt="2024-10-12T16:41:37.281" v="1139" actId="20577"/>
          <ac:spMkLst>
            <pc:docMk/>
            <pc:sldMk cId="1045957284" sldId="285"/>
            <ac:spMk id="3" creationId="{DC87883B-5848-C6A1-9645-12BD08FB7EE9}"/>
          </ac:spMkLst>
        </pc:spChg>
      </pc:sldChg>
      <pc:sldChg chg="modSp add mod ord">
        <pc:chgData name="Josh Clark" userId="038a1c1f14b3b0b8" providerId="LiveId" clId="{F8908E4E-5DCD-EC49-8621-19D828DF10B4}" dt="2024-10-12T16:41:55.236" v="1159" actId="20577"/>
        <pc:sldMkLst>
          <pc:docMk/>
          <pc:sldMk cId="1127941368" sldId="286"/>
        </pc:sldMkLst>
        <pc:spChg chg="mod">
          <ac:chgData name="Josh Clark" userId="038a1c1f14b3b0b8" providerId="LiveId" clId="{F8908E4E-5DCD-EC49-8621-19D828DF10B4}" dt="2024-10-12T16:41:55.236" v="1159" actId="20577"/>
          <ac:spMkLst>
            <pc:docMk/>
            <pc:sldMk cId="1127941368" sldId="286"/>
            <ac:spMk id="2" creationId="{1C66FC67-1DDA-C135-0786-AF86ABBDA23D}"/>
          </ac:spMkLst>
        </pc:spChg>
      </pc:sldChg>
      <pc:sldChg chg="modSp add mod ord">
        <pc:chgData name="Josh Clark" userId="038a1c1f14b3b0b8" providerId="LiveId" clId="{F8908E4E-5DCD-EC49-8621-19D828DF10B4}" dt="2024-10-12T16:42:35.788" v="1242" actId="20577"/>
        <pc:sldMkLst>
          <pc:docMk/>
          <pc:sldMk cId="220868644" sldId="287"/>
        </pc:sldMkLst>
        <pc:spChg chg="mod">
          <ac:chgData name="Josh Clark" userId="038a1c1f14b3b0b8" providerId="LiveId" clId="{F8908E4E-5DCD-EC49-8621-19D828DF10B4}" dt="2024-10-12T16:42:35.788" v="1242" actId="20577"/>
          <ac:spMkLst>
            <pc:docMk/>
            <pc:sldMk cId="220868644" sldId="287"/>
            <ac:spMk id="3" creationId="{BD41D0A6-3FF4-559E-AE21-665C001A77D4}"/>
          </ac:spMkLst>
        </pc:spChg>
      </pc:sldChg>
      <pc:sldChg chg="modSp add mod ord">
        <pc:chgData name="Josh Clark" userId="038a1c1f14b3b0b8" providerId="LiveId" clId="{F8908E4E-5DCD-EC49-8621-19D828DF10B4}" dt="2024-10-12T16:43:09.734" v="1265" actId="20577"/>
        <pc:sldMkLst>
          <pc:docMk/>
          <pc:sldMk cId="3799079537" sldId="288"/>
        </pc:sldMkLst>
        <pc:spChg chg="mod">
          <ac:chgData name="Josh Clark" userId="038a1c1f14b3b0b8" providerId="LiveId" clId="{F8908E4E-5DCD-EC49-8621-19D828DF10B4}" dt="2024-10-12T16:43:09.734" v="1265" actId="20577"/>
          <ac:spMkLst>
            <pc:docMk/>
            <pc:sldMk cId="3799079537" sldId="288"/>
            <ac:spMk id="2" creationId="{CB9F141E-2BD8-F5FD-A41D-FAC2B3047E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05f457b98c_2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05f457b98c_2_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2" name="Google Shape;62;g305f457b98c_2_1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74a2c21b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74a2c21b7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82" name="Google Shape;82;g3074a2c21b7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32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49350" y="2592500"/>
            <a:ext cx="8459100" cy="1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849350" y="4430100"/>
            <a:ext cx="84591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lt1"/>
              </a:buClr>
              <a:buSzPts val="2400"/>
              <a:buFont typeface="Lucida Sans"/>
              <a:buNone/>
              <a:defRPr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0" y="681038"/>
            <a:ext cx="12192000" cy="6176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838200" y="989814"/>
            <a:ext cx="4949858" cy="518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A3A3A"/>
              </a:buClr>
              <a:buSzPts val="2800"/>
              <a:buChar char="•"/>
              <a:defRPr>
                <a:solidFill>
                  <a:srgbClr val="3A3A3A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400"/>
              <a:buChar char="•"/>
              <a:defRPr>
                <a:solidFill>
                  <a:srgbClr val="3A3A3A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000"/>
              <a:buChar char="•"/>
              <a:defRPr>
                <a:solidFill>
                  <a:srgbClr val="3A3A3A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2"/>
          </p:nvPr>
        </p:nvSpPr>
        <p:spPr>
          <a:xfrm>
            <a:off x="6135671" y="989814"/>
            <a:ext cx="4949858" cy="518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A3A3A"/>
              </a:buClr>
              <a:buSzPts val="2800"/>
              <a:buChar char="•"/>
              <a:defRPr>
                <a:solidFill>
                  <a:srgbClr val="3A3A3A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400"/>
              <a:buChar char="•"/>
              <a:defRPr>
                <a:solidFill>
                  <a:srgbClr val="3A3A3A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000"/>
              <a:buChar char="•"/>
              <a:defRPr>
                <a:solidFill>
                  <a:srgbClr val="3A3A3A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0" y="681038"/>
            <a:ext cx="12192000" cy="6176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838200" y="989814"/>
            <a:ext cx="10515600" cy="518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A3A3A"/>
              </a:buClr>
              <a:buSzPts val="2800"/>
              <a:buChar char="•"/>
              <a:defRPr>
                <a:solidFill>
                  <a:srgbClr val="3A3A3A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400"/>
              <a:buChar char="•"/>
              <a:defRPr>
                <a:solidFill>
                  <a:srgbClr val="3A3A3A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000"/>
              <a:buChar char="•"/>
              <a:defRPr>
                <a:solidFill>
                  <a:srgbClr val="3A3A3A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edback">
  <p:cSld name="Feedback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0" name="Google Shape;40;p5"/>
          <p:cNvSpPr>
            <a:spLocks noGrp="1"/>
          </p:cNvSpPr>
          <p:nvPr>
            <p:ph type="pic" idx="2"/>
          </p:nvPr>
        </p:nvSpPr>
        <p:spPr>
          <a:xfrm>
            <a:off x="3581400" y="1026350"/>
            <a:ext cx="4859700" cy="4859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edback light background">
  <p:cSld name="Feedback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682975"/>
            <a:ext cx="12192000" cy="552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" name="Google Shape;44;p6"/>
          <p:cNvSpPr>
            <a:spLocks noGrp="1"/>
          </p:cNvSpPr>
          <p:nvPr>
            <p:ph type="pic" idx="2"/>
          </p:nvPr>
        </p:nvSpPr>
        <p:spPr>
          <a:xfrm>
            <a:off x="3581400" y="1026350"/>
            <a:ext cx="4859700" cy="4859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831850" y="1603376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5200"/>
              <a:buFont typeface="Play"/>
              <a:buNone/>
              <a:defRPr sz="5200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itle page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500"/>
              <a:buFont typeface="Lucida Sans"/>
              <a:buNone/>
              <a:defRPr sz="2500" b="1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336431"/>
            <a:ext cx="10515600" cy="484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D8D8D8"/>
              </a:buClr>
              <a:buSzPts val="2800"/>
              <a:buFont typeface="Lucida Sans"/>
              <a:buChar char="•"/>
              <a:defRPr sz="28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2400"/>
              <a:buFont typeface="Lucida Sans"/>
              <a:buChar char="•"/>
              <a:defRPr sz="24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2000"/>
              <a:buFont typeface="Lucida Sans"/>
              <a:buChar char="•"/>
              <a:defRPr sz="20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0">
            <a:alphaModFix/>
          </a:blip>
          <a:srcRect b="40737"/>
          <a:stretch>
            <a:fillRect/>
          </a:stretch>
        </p:blipFill>
        <p:spPr>
          <a:xfrm>
            <a:off x="10964150" y="77837"/>
            <a:ext cx="1090150" cy="495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8330600" y="59875"/>
            <a:ext cx="2633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1900"/>
              <a:buFont typeface="Lato"/>
              <a:buNone/>
            </a:pPr>
            <a:r>
              <a:rPr lang="de-DE" sz="1600" b="1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SharkFest’24 EUROPE</a:t>
            </a:r>
            <a:endParaRPr b="1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1900"/>
              <a:buFont typeface="Lato"/>
              <a:buNone/>
            </a:pPr>
            <a:r>
              <a:rPr lang="de-DE" sz="125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Vienna, Austria </a:t>
            </a:r>
            <a:r>
              <a:rPr lang="de-DE" sz="1250" b="1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•</a:t>
            </a:r>
            <a:r>
              <a:rPr lang="de-DE" sz="125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#sf24eu</a:t>
            </a:r>
            <a:endParaRPr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clark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e-clark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>
            <a:off x="1849350" y="2592500"/>
            <a:ext cx="8459100" cy="1534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Using Packets to Guide Server Optimization</a:t>
            </a:r>
            <a:endParaRPr dirty="0"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1849350" y="4430100"/>
            <a:ext cx="8459100" cy="94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dirty="0"/>
              <a:t>Josh Clark</a:t>
            </a:r>
            <a:br>
              <a:rPr lang="de-DE" dirty="0"/>
            </a:br>
            <a:r>
              <a:rPr lang="de-DE" dirty="0"/>
              <a:t>Distributed Performance Engineer</a:t>
            </a:r>
            <a:endParaRPr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A00C-D658-EF31-C906-5E46C1FF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Delay Product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D5006-0637-40FA-A69E-DD36F6B3D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562" y="1066800"/>
            <a:ext cx="5730876" cy="3673340"/>
          </a:xfrm>
          <a:prstGeom prst="rect">
            <a:avLst/>
          </a:prstGeom>
        </p:spPr>
      </p:pic>
      <p:sp>
        <p:nvSpPr>
          <p:cNvPr id="5" name="Google Shape;73;p4">
            <a:extLst>
              <a:ext uri="{FF2B5EF4-FFF2-40B4-BE49-F238E27FC236}">
                <a16:creationId xmlns:a16="http://schemas.microsoft.com/office/drawing/2014/main" id="{F7AD8BF5-B5F5-AB2D-2037-52CFE32D48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" y="4495800"/>
            <a:ext cx="1211580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None/>
            </a:pPr>
            <a:r>
              <a:rPr lang="en-US" dirty="0"/>
              <a:t>BDP = bandwidth x latency</a:t>
            </a:r>
          </a:p>
        </p:txBody>
      </p:sp>
    </p:spTree>
    <p:extLst>
      <p:ext uri="{BB962C8B-B14F-4D97-AF65-F5344CB8AC3E}">
        <p14:creationId xmlns:p14="http://schemas.microsoft.com/office/powerpoint/2010/main" val="30857350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B15-A6A2-440B-2418-845DD50F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Window Settings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3650F-FB55-3827-4F33-EBA2582B7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7600"/>
            <a:ext cx="10515600" cy="2519363"/>
          </a:xfrm>
        </p:spPr>
        <p:txBody>
          <a:bodyPr/>
          <a:lstStyle/>
          <a:p>
            <a:r>
              <a:rPr lang="en-US" dirty="0"/>
              <a:t>Test Network BDP = 625 KB</a:t>
            </a:r>
          </a:p>
          <a:p>
            <a:r>
              <a:rPr lang="en-US" dirty="0"/>
              <a:t>Linux can use up to 3x more memory than the receive window value</a:t>
            </a:r>
          </a:p>
          <a:p>
            <a:r>
              <a:rPr lang="en-US" dirty="0"/>
              <a:t>Receive memory should be at least 1.8 MB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27E739-011B-531F-ECA2-880779677956}"/>
              </a:ext>
            </a:extLst>
          </p:cNvPr>
          <p:cNvGrpSpPr/>
          <p:nvPr/>
        </p:nvGrpSpPr>
        <p:grpSpPr>
          <a:xfrm>
            <a:off x="1600200" y="1295400"/>
            <a:ext cx="8753352" cy="1374458"/>
            <a:chOff x="5724647" y="3641270"/>
            <a:chExt cx="12934705" cy="22572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020FF84-893A-4720-A34D-C13FF8BB49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912" b="18251"/>
            <a:stretch/>
          </p:blipFill>
          <p:spPr>
            <a:xfrm>
              <a:off x="5724647" y="3641270"/>
              <a:ext cx="12934705" cy="67733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4F9C61-0BA8-8120-0914-6601012E5979}"/>
                </a:ext>
              </a:extLst>
            </p:cNvPr>
            <p:cNvSpPr txBox="1"/>
            <p:nvPr/>
          </p:nvSpPr>
          <p:spPr>
            <a:xfrm>
              <a:off x="8398933" y="5241442"/>
              <a:ext cx="2116665" cy="657101"/>
            </a:xfrm>
            <a:prstGeom prst="rect">
              <a:avLst/>
            </a:prstGeom>
            <a:noFill/>
            <a:ln w="38100">
              <a:solidFill>
                <a:schemeClr val="bg1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Minimum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721423-4357-20E3-EF53-FEEB72BF8DF8}"/>
                </a:ext>
              </a:extLst>
            </p:cNvPr>
            <p:cNvSpPr txBox="1"/>
            <p:nvPr/>
          </p:nvSpPr>
          <p:spPr>
            <a:xfrm>
              <a:off x="12369799" y="5241442"/>
              <a:ext cx="2116665" cy="657101"/>
            </a:xfrm>
            <a:prstGeom prst="rect">
              <a:avLst/>
            </a:prstGeom>
            <a:noFill/>
            <a:ln w="38100">
              <a:solidFill>
                <a:schemeClr val="bg1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Default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17E474-D685-F71A-438E-09912B5A3E2F}"/>
                </a:ext>
              </a:extLst>
            </p:cNvPr>
            <p:cNvSpPr txBox="1"/>
            <p:nvPr/>
          </p:nvSpPr>
          <p:spPr>
            <a:xfrm>
              <a:off x="16340666" y="5236344"/>
              <a:ext cx="2116665" cy="657101"/>
            </a:xfrm>
            <a:prstGeom prst="rect">
              <a:avLst/>
            </a:prstGeom>
            <a:noFill/>
            <a:ln w="38100">
              <a:solidFill>
                <a:schemeClr val="bg1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Maximum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3F1550-EA10-5E85-4234-2EC627216F38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V="1">
              <a:off x="9457267" y="4318603"/>
              <a:ext cx="2734733" cy="9228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7055CDC-7308-7FF9-D332-C155EF2E8522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13428133" y="4318603"/>
              <a:ext cx="1146643" cy="9228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1FD4986-5E21-D345-3072-D4C7E7EE1573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 flipV="1">
              <a:off x="17136533" y="4318602"/>
              <a:ext cx="262467" cy="9177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50866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F932-2C1D-F631-BE01-085AD552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3DA37-B6F2-E746-0672-1203C32EC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766763"/>
          </a:xfrm>
        </p:spPr>
        <p:txBody>
          <a:bodyPr/>
          <a:lstStyle/>
          <a:p>
            <a:pPr marL="50800" indent="0" algn="ctr">
              <a:buNone/>
            </a:pPr>
            <a:r>
              <a:rPr lang="en-US" dirty="0"/>
              <a:t>0_scp_200MB.pcap</a:t>
            </a:r>
          </a:p>
        </p:txBody>
      </p:sp>
    </p:spTree>
    <p:extLst>
      <p:ext uri="{BB962C8B-B14F-4D97-AF65-F5344CB8AC3E}">
        <p14:creationId xmlns:p14="http://schemas.microsoft.com/office/powerpoint/2010/main" val="123560277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A528-B168-5101-4E16-FCC8AF62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 - CUBIC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00735-F892-651D-2D85-FB5C8143C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57400"/>
            <a:ext cx="5486400" cy="4119563"/>
          </a:xfrm>
        </p:spPr>
        <p:txBody>
          <a:bodyPr/>
          <a:lstStyle/>
          <a:p>
            <a:r>
              <a:rPr lang="en-US" dirty="0"/>
              <a:t>Tracks a max window where loss occurs</a:t>
            </a:r>
          </a:p>
          <a:p>
            <a:r>
              <a:rPr lang="en-US" dirty="0"/>
              <a:t>Logarithmic increase to max window, then cubic above max window</a:t>
            </a:r>
          </a:p>
          <a:p>
            <a:r>
              <a:rPr lang="en-US" dirty="0"/>
              <a:t>Window x 0.2 when loss occurs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550AB-45A0-59E5-2A91-3791DD88F0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2" b="12689"/>
          <a:stretch/>
        </p:blipFill>
        <p:spPr>
          <a:xfrm>
            <a:off x="6553200" y="2362200"/>
            <a:ext cx="5122333" cy="19986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E4DD2E-82F4-A348-001B-4D018D33D5C6}"/>
              </a:ext>
            </a:extLst>
          </p:cNvPr>
          <p:cNvSpPr txBox="1"/>
          <p:nvPr/>
        </p:nvSpPr>
        <p:spPr>
          <a:xfrm>
            <a:off x="6629400" y="4495800"/>
            <a:ext cx="51223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www.cs.princeton.edu</a:t>
            </a:r>
            <a:r>
              <a:rPr lang="en-US" sz="1100" dirty="0"/>
              <a:t>/courses/archive/fall16/cos561/papers/Cubic08.pdf</a:t>
            </a:r>
          </a:p>
        </p:txBody>
      </p:sp>
    </p:spTree>
    <p:extLst>
      <p:ext uri="{BB962C8B-B14F-4D97-AF65-F5344CB8AC3E}">
        <p14:creationId xmlns:p14="http://schemas.microsoft.com/office/powerpoint/2010/main" val="318146015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8F210-A11E-8D73-80BB-02A739F7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 - Reno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D9B1E-F4E0-E092-662B-C945BAF28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90800"/>
            <a:ext cx="10515600" cy="3586163"/>
          </a:xfrm>
        </p:spPr>
        <p:txBody>
          <a:bodyPr/>
          <a:lstStyle/>
          <a:p>
            <a:r>
              <a:rPr lang="en-US" dirty="0"/>
              <a:t>As Implemented</a:t>
            </a:r>
          </a:p>
          <a:p>
            <a:pPr lvl="1"/>
            <a:r>
              <a:rPr lang="en-US" dirty="0"/>
              <a:t>Window increases by adding a new initial congestion window</a:t>
            </a:r>
          </a:p>
          <a:p>
            <a:pPr lvl="1"/>
            <a:r>
              <a:rPr lang="en-US" dirty="0"/>
              <a:t>Upon loss, window is halved</a:t>
            </a:r>
          </a:p>
        </p:txBody>
      </p:sp>
    </p:spTree>
    <p:extLst>
      <p:ext uri="{BB962C8B-B14F-4D97-AF65-F5344CB8AC3E}">
        <p14:creationId xmlns:p14="http://schemas.microsoft.com/office/powerpoint/2010/main" val="308689069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8FE4B-5ECF-020F-DAB0-5C5A626BE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7F88-9E8E-ECC1-94D6-0717086C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49423-47CA-F35E-23AC-4BA0D63B2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766763"/>
          </a:xfrm>
        </p:spPr>
        <p:txBody>
          <a:bodyPr/>
          <a:lstStyle/>
          <a:p>
            <a:pPr marL="50800" indent="0" algn="ctr">
              <a:buNone/>
            </a:pPr>
            <a:r>
              <a:rPr lang="en-US" dirty="0"/>
              <a:t>1_scp_200MB_reno.pcap</a:t>
            </a:r>
          </a:p>
        </p:txBody>
      </p:sp>
    </p:spTree>
    <p:extLst>
      <p:ext uri="{BB962C8B-B14F-4D97-AF65-F5344CB8AC3E}">
        <p14:creationId xmlns:p14="http://schemas.microsoft.com/office/powerpoint/2010/main" val="256056419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49DF3-3B17-76CE-E145-B44934EF3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39B3-28AD-C100-BAC0-CE5650C4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 - BBR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02A07-354A-7669-BC2D-30DAA3781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57400"/>
            <a:ext cx="5486400" cy="4119563"/>
          </a:xfrm>
        </p:spPr>
        <p:txBody>
          <a:bodyPr/>
          <a:lstStyle/>
          <a:p>
            <a:r>
              <a:rPr lang="en-US" dirty="0"/>
              <a:t>Detects BDP</a:t>
            </a:r>
          </a:p>
          <a:p>
            <a:r>
              <a:rPr lang="en-US" dirty="0"/>
              <a:t>Attempts to send data at BDP rate</a:t>
            </a:r>
          </a:p>
          <a:p>
            <a:r>
              <a:rPr lang="en-US" dirty="0"/>
              <a:t>Ignores small amounts of packet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C0374-F3FD-DBCE-00A8-42930F94B254}"/>
              </a:ext>
            </a:extLst>
          </p:cNvPr>
          <p:cNvSpPr txBox="1"/>
          <p:nvPr/>
        </p:nvSpPr>
        <p:spPr>
          <a:xfrm>
            <a:off x="7630129" y="4901242"/>
            <a:ext cx="2971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dl.acm.org</a:t>
            </a:r>
            <a:r>
              <a:rPr lang="en-US" sz="1100" dirty="0"/>
              <a:t>/</a:t>
            </a:r>
            <a:r>
              <a:rPr lang="en-US" sz="1100" dirty="0" err="1"/>
              <a:t>doi</a:t>
            </a:r>
            <a:r>
              <a:rPr lang="en-US" sz="1100" dirty="0"/>
              <a:t>/pdf/10.1145/3009824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71F109-E687-5221-88B3-DDF3149E1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399" y="1472242"/>
            <a:ext cx="421125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9204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6DAAE-F64D-8C21-3E9F-184B6F36B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B500F-B232-0760-7BF9-63FE42F6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01DE2-6FC9-CF2E-064D-75A2802C2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766763"/>
          </a:xfrm>
        </p:spPr>
        <p:txBody>
          <a:bodyPr/>
          <a:lstStyle/>
          <a:p>
            <a:pPr marL="50800" indent="0" algn="ctr">
              <a:buNone/>
            </a:pPr>
            <a:r>
              <a:rPr lang="en-US" dirty="0"/>
              <a:t>2_scp_200MB_bbr.pcap</a:t>
            </a:r>
          </a:p>
        </p:txBody>
      </p:sp>
    </p:spTree>
    <p:extLst>
      <p:ext uri="{BB962C8B-B14F-4D97-AF65-F5344CB8AC3E}">
        <p14:creationId xmlns:p14="http://schemas.microsoft.com/office/powerpoint/2010/main" val="369442435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88463-0737-3B66-0765-9A55CE275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B1AB-49FF-40D6-D12F-1268238C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FAE94-5C8D-07EA-62E4-AA54FCCB9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766763"/>
          </a:xfrm>
        </p:spPr>
        <p:txBody>
          <a:bodyPr/>
          <a:lstStyle/>
          <a:p>
            <a:pPr marL="50800" indent="0" algn="ctr">
              <a:buNone/>
            </a:pPr>
            <a:r>
              <a:rPr lang="en-US" dirty="0"/>
              <a:t>3_scp_mystery.pcap</a:t>
            </a:r>
          </a:p>
        </p:txBody>
      </p:sp>
    </p:spTree>
    <p:extLst>
      <p:ext uri="{BB962C8B-B14F-4D97-AF65-F5344CB8AC3E}">
        <p14:creationId xmlns:p14="http://schemas.microsoft.com/office/powerpoint/2010/main" val="208782173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D03EE-CF57-88DC-39E7-1271129BA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2B4D-A68B-89B6-98B7-51675948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Small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AAC434-80EA-F602-35F8-E5B6E800D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70"/>
          <a:stretch/>
        </p:blipFill>
        <p:spPr>
          <a:xfrm>
            <a:off x="381000" y="2209800"/>
            <a:ext cx="5210797" cy="205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A9FCF1-A1AC-362E-EA65-9B0D463534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299"/>
          <a:stretch/>
        </p:blipFill>
        <p:spPr>
          <a:xfrm>
            <a:off x="6592184" y="1181100"/>
            <a:ext cx="4991111" cy="220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F78E79-DAC6-C9AE-6DA1-D71ABEFEC8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845"/>
          <a:stretch/>
        </p:blipFill>
        <p:spPr>
          <a:xfrm>
            <a:off x="6576142" y="3733800"/>
            <a:ext cx="4625258" cy="24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680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/>
              <a:t>About Me</a:t>
            </a:r>
            <a:endParaRPr dirty="0"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2"/>
          </p:nvPr>
        </p:nvSpPr>
        <p:spPr>
          <a:xfrm>
            <a:off x="533400" y="2133600"/>
            <a:ext cx="10552129" cy="4043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M.S. in Computer Engineering</a:t>
            </a:r>
          </a:p>
          <a:p>
            <a:pPr marL="685800" lvl="1" indent="-228600">
              <a:spcBef>
                <a:spcPct val="0"/>
              </a:spcBef>
              <a:buSzPts val="2800"/>
            </a:pPr>
            <a:r>
              <a:rPr lang="en-US" dirty="0"/>
              <a:t>Focus on networking, protocol design, and security</a:t>
            </a:r>
          </a:p>
          <a:p>
            <a:pPr marL="228600" indent="-228600">
              <a:spcBef>
                <a:spcPct val="0"/>
              </a:spcBef>
            </a:pPr>
            <a:r>
              <a:rPr lang="en-US" dirty="0"/>
              <a:t>Distributed Performance Engineer</a:t>
            </a:r>
          </a:p>
          <a:p>
            <a:pPr marL="685800" lvl="1" indent="-228600">
              <a:spcBef>
                <a:spcPct val="0"/>
              </a:spcBef>
            </a:pPr>
            <a:r>
              <a:rPr lang="en-US" dirty="0"/>
              <a:t>Using packets to solve complex performance issues</a:t>
            </a:r>
          </a:p>
          <a:p>
            <a:pPr marL="685800" lvl="1" indent="-228600">
              <a:spcBef>
                <a:spcPct val="0"/>
              </a:spcBef>
            </a:pPr>
            <a:endParaRPr lang="en-US" dirty="0"/>
          </a:p>
          <a:p>
            <a:pPr marL="0" indent="0" algn="ctr">
              <a:spcBef>
                <a:spcPct val="0"/>
              </a:spcBef>
              <a:buNone/>
            </a:pPr>
            <a:r>
              <a:rPr lang="en-US" dirty="0">
                <a:hlinkClick r:id="rId3"/>
              </a:rPr>
              <a:t>https://www.jeclark.net</a:t>
            </a:r>
            <a:endParaRPr lang="en-US" dirty="0"/>
          </a:p>
          <a:p>
            <a:pPr marL="0" indent="0" algn="ctr">
              <a:spcBef>
                <a:spcPct val="0"/>
              </a:spcBef>
              <a:buNone/>
            </a:pPr>
            <a:r>
              <a:rPr lang="en-US" dirty="0">
                <a:hlinkClick r:id="rId4"/>
              </a:rPr>
              <a:t>https://github.com/je-clark</a:t>
            </a:r>
            <a:endParaRPr lang="en-US" dirty="0"/>
          </a:p>
          <a:p>
            <a:pPr marL="0" indent="0">
              <a:spcBef>
                <a:spcPct val="0"/>
              </a:spcBef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98C3D-18C6-B111-34D1-8A1433467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42F7-3C3B-8E6C-2238-BEF6E916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3377"/>
            <a:ext cx="10515600" cy="2587624"/>
          </a:xfrm>
        </p:spPr>
        <p:txBody>
          <a:bodyPr/>
          <a:lstStyle/>
          <a:p>
            <a:pPr algn="ctr"/>
            <a:r>
              <a:rPr lang="en-US" dirty="0"/>
              <a:t>Short TCP Flow Optimization</a:t>
            </a:r>
          </a:p>
        </p:txBody>
      </p:sp>
    </p:spTree>
    <p:extLst>
      <p:ext uri="{BB962C8B-B14F-4D97-AF65-F5344CB8AC3E}">
        <p14:creationId xmlns:p14="http://schemas.microsoft.com/office/powerpoint/2010/main" val="140317963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EF61B-655B-8B64-71C3-437B773C6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CC44-733C-33ED-AC8A-E3EDC696A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the Turns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6A1F42-593A-7AF6-1B5B-E06E6B47A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143000"/>
            <a:ext cx="6635720" cy="504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6277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AC11F-82C4-88AA-DF71-0C0809EF4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E5FF-71A9-0BF0-CF8B-3C85C6F2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the Turns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73657-5DE8-692C-104B-B77DE29DFD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66999" y="1176649"/>
            <a:ext cx="6665413" cy="499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7737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F1774-4EBD-5801-3F8F-6E64F6408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FBDFF-8688-8A5E-AF2D-20B96480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48B7A-6167-DDD3-BD27-E28F4E5C9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766763"/>
          </a:xfrm>
        </p:spPr>
        <p:txBody>
          <a:bodyPr/>
          <a:lstStyle/>
          <a:p>
            <a:pPr marL="50800" indent="0" algn="ctr">
              <a:buNone/>
            </a:pPr>
            <a:r>
              <a:rPr lang="en-US" dirty="0"/>
              <a:t>4_small_http_request.pcap</a:t>
            </a:r>
          </a:p>
        </p:txBody>
      </p:sp>
    </p:spTree>
    <p:extLst>
      <p:ext uri="{BB962C8B-B14F-4D97-AF65-F5344CB8AC3E}">
        <p14:creationId xmlns:p14="http://schemas.microsoft.com/office/powerpoint/2010/main" val="117900082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988C1-7EAC-E392-CDA9-DFD0362D6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0E2E-86B7-ED79-4580-029B5165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1.2 vs TLS 1.3</a:t>
            </a:r>
          </a:p>
        </p:txBody>
      </p:sp>
      <p:pic>
        <p:nvPicPr>
          <p:cNvPr id="4" name="Picture 2" descr="TLS 1.2 - TLS 1.3">
            <a:extLst>
              <a:ext uri="{FF2B5EF4-FFF2-40B4-BE49-F238E27FC236}">
                <a16:creationId xmlns:a16="http://schemas.microsoft.com/office/drawing/2014/main" id="{47601EC2-4D08-902D-14A2-82253C7C9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130" y="685800"/>
            <a:ext cx="7817739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547ED2-D61B-1609-041C-882E9592E9C5}"/>
              </a:ext>
            </a:extLst>
          </p:cNvPr>
          <p:cNvSpPr txBox="1"/>
          <p:nvPr/>
        </p:nvSpPr>
        <p:spPr>
          <a:xfrm>
            <a:off x="2014949" y="5980074"/>
            <a:ext cx="8162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www.eyerys.com</a:t>
            </a:r>
            <a:r>
              <a:rPr lang="en-US" dirty="0"/>
              <a:t>/articles/news/improved-internet-security-protocol-tls-13-has-been-approved</a:t>
            </a:r>
          </a:p>
        </p:txBody>
      </p:sp>
    </p:spTree>
    <p:extLst>
      <p:ext uri="{BB962C8B-B14F-4D97-AF65-F5344CB8AC3E}">
        <p14:creationId xmlns:p14="http://schemas.microsoft.com/office/powerpoint/2010/main" val="414767744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CC8CE-583A-3FF3-733B-C283715DD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203D-0142-61D0-1789-B7402FDF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7AAF2-C3B2-B8AC-F930-00BAD308D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766763"/>
          </a:xfrm>
        </p:spPr>
        <p:txBody>
          <a:bodyPr/>
          <a:lstStyle/>
          <a:p>
            <a:pPr marL="50800" indent="0" algn="ctr">
              <a:buNone/>
            </a:pPr>
            <a:r>
              <a:rPr lang="en-US" dirty="0"/>
              <a:t>5_small_http_request_tls13.pcap</a:t>
            </a:r>
          </a:p>
        </p:txBody>
      </p:sp>
    </p:spTree>
    <p:extLst>
      <p:ext uri="{BB962C8B-B14F-4D97-AF65-F5344CB8AC3E}">
        <p14:creationId xmlns:p14="http://schemas.microsoft.com/office/powerpoint/2010/main" val="357745951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B57A7-3458-C56C-D7D2-6249B0CE7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38B5-7D52-A744-A41D-2BB14A9C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init_cwnd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13222-88C9-2687-7E7C-B5E2E2365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57400"/>
            <a:ext cx="5486400" cy="4119563"/>
          </a:xfrm>
        </p:spPr>
        <p:txBody>
          <a:bodyPr/>
          <a:lstStyle/>
          <a:p>
            <a:r>
              <a:rPr lang="en-US" dirty="0"/>
              <a:t>In 2011, Google changed </a:t>
            </a:r>
            <a:r>
              <a:rPr lang="en-US" dirty="0" err="1"/>
              <a:t>init_cwnd</a:t>
            </a:r>
            <a:r>
              <a:rPr lang="en-US" dirty="0"/>
              <a:t> to fit 90% of responses in 1 RTT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83EC6-E703-38BF-0E77-8810ABEE0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143000"/>
            <a:ext cx="4258654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6653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B8695-0281-18A0-6FCE-1BDD790BB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DEB7-FBC9-4882-165B-9397C812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init_cwnd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A043EE-F8E1-DA19-6F65-79523CFB5DC7}"/>
              </a:ext>
            </a:extLst>
          </p:cNvPr>
          <p:cNvGrpSpPr/>
          <p:nvPr/>
        </p:nvGrpSpPr>
        <p:grpSpPr>
          <a:xfrm>
            <a:off x="762000" y="2462322"/>
            <a:ext cx="10668000" cy="1933355"/>
            <a:chOff x="953101" y="4997301"/>
            <a:chExt cx="22477797" cy="4295555"/>
          </a:xfrm>
        </p:grpSpPr>
        <p:pic>
          <p:nvPicPr>
            <p:cNvPr id="6" name="Picture 5" descr="A white background with black text&#10;&#10;Description automatically generated">
              <a:extLst>
                <a:ext uri="{FF2B5EF4-FFF2-40B4-BE49-F238E27FC236}">
                  <a16:creationId xmlns:a16="http://schemas.microsoft.com/office/drawing/2014/main" id="{FAA9AFE9-35F4-AC2A-F31A-CBD5ED1DE1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757" b="5880"/>
            <a:stretch/>
          </p:blipFill>
          <p:spPr>
            <a:xfrm>
              <a:off x="953101" y="4997301"/>
              <a:ext cx="22477797" cy="4295555"/>
            </a:xfrm>
            <a:prstGeom prst="rect">
              <a:avLst/>
            </a:prstGeom>
          </p:spPr>
        </p:pic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D4025ED-1138-683E-AB58-6620E6C3A95F}"/>
                </a:ext>
              </a:extLst>
            </p:cNvPr>
            <p:cNvSpPr/>
            <p:nvPr/>
          </p:nvSpPr>
          <p:spPr>
            <a:xfrm>
              <a:off x="6373155" y="7123814"/>
              <a:ext cx="3083442" cy="574158"/>
            </a:xfrm>
            <a:prstGeom prst="roundRect">
              <a:avLst/>
            </a:prstGeom>
            <a:solidFill>
              <a:srgbClr val="FFFF00">
                <a:alpha val="6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DE71594-2F1F-130A-7DED-06A21B65EB86}"/>
                </a:ext>
              </a:extLst>
            </p:cNvPr>
            <p:cNvSpPr/>
            <p:nvPr/>
          </p:nvSpPr>
          <p:spPr>
            <a:xfrm>
              <a:off x="19532895" y="8190614"/>
              <a:ext cx="3083442" cy="574158"/>
            </a:xfrm>
            <a:prstGeom prst="roundRect">
              <a:avLst/>
            </a:prstGeom>
            <a:solidFill>
              <a:srgbClr val="FFFF00">
                <a:alpha val="6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685846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C5132-2FF6-17EE-DAD8-E92452882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8C19-12DE-2F8C-C3F9-63C490B7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7883B-5848-C6A1-9645-12BD08FB7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766763"/>
          </a:xfrm>
        </p:spPr>
        <p:txBody>
          <a:bodyPr/>
          <a:lstStyle/>
          <a:p>
            <a:pPr marL="50800" indent="0" algn="ctr">
              <a:buNone/>
            </a:pPr>
            <a:r>
              <a:rPr lang="en-US" dirty="0"/>
              <a:t>6_small_http_request_increased_initcwnd.pcap</a:t>
            </a:r>
          </a:p>
        </p:txBody>
      </p:sp>
    </p:spTree>
    <p:extLst>
      <p:ext uri="{BB962C8B-B14F-4D97-AF65-F5344CB8AC3E}">
        <p14:creationId xmlns:p14="http://schemas.microsoft.com/office/powerpoint/2010/main" val="104595728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A4521-9058-6153-3EB5-F0A539CCA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FC67-1DDA-C135-0786-AF86ABBDA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3377"/>
            <a:ext cx="10515600" cy="2587624"/>
          </a:xfrm>
        </p:spPr>
        <p:txBody>
          <a:bodyPr/>
          <a:lstStyle/>
          <a:p>
            <a:pPr algn="ctr"/>
            <a:r>
              <a:rPr lang="en-US" dirty="0"/>
              <a:t>Potential Pitfalls</a:t>
            </a:r>
          </a:p>
        </p:txBody>
      </p:sp>
    </p:spTree>
    <p:extLst>
      <p:ext uri="{BB962C8B-B14F-4D97-AF65-F5344CB8AC3E}">
        <p14:creationId xmlns:p14="http://schemas.microsoft.com/office/powerpoint/2010/main" val="112794136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65A3-7F40-562E-2314-686A057C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Companies Optimize Networking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30186ED-0155-6C0E-27AF-55B0FF49240D}"/>
              </a:ext>
            </a:extLst>
          </p:cNvPr>
          <p:cNvGrpSpPr/>
          <p:nvPr/>
        </p:nvGrpSpPr>
        <p:grpSpPr>
          <a:xfrm>
            <a:off x="168500" y="4933413"/>
            <a:ext cx="5085046" cy="1470202"/>
            <a:chOff x="20354" y="848808"/>
            <a:chExt cx="5085046" cy="14702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7F5D765-A681-9FF5-F965-FF6AAA4B6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511" y="848808"/>
              <a:ext cx="4856689" cy="116806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95A817-40BC-5948-6421-B5114639C609}"/>
                </a:ext>
              </a:extLst>
            </p:cNvPr>
            <p:cNvSpPr txBox="1"/>
            <p:nvPr/>
          </p:nvSpPr>
          <p:spPr>
            <a:xfrm>
              <a:off x="20354" y="2057400"/>
              <a:ext cx="5085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https://</a:t>
              </a:r>
              <a:r>
                <a:rPr lang="en-US" sz="1100" dirty="0" err="1"/>
                <a:t>research.google</a:t>
              </a:r>
              <a:r>
                <a:rPr lang="en-US" sz="1100" dirty="0"/>
                <a:t>/pubs/snap-a-microkernel-approach-to-host-networking/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42210E-A33E-58B9-EDFE-5380CB7F155D}"/>
              </a:ext>
            </a:extLst>
          </p:cNvPr>
          <p:cNvGrpSpPr/>
          <p:nvPr/>
        </p:nvGrpSpPr>
        <p:grpSpPr>
          <a:xfrm>
            <a:off x="248191" y="2640730"/>
            <a:ext cx="4929155" cy="2040572"/>
            <a:chOff x="481045" y="6412188"/>
            <a:chExt cx="7772400" cy="29763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3585B0C-AECE-33F0-E280-E31F04DD0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045" y="6412188"/>
              <a:ext cx="7772400" cy="229093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0E2CA2-E5F5-3033-5F4E-236925DFB011}"/>
                </a:ext>
              </a:extLst>
            </p:cNvPr>
            <p:cNvSpPr txBox="1"/>
            <p:nvPr/>
          </p:nvSpPr>
          <p:spPr>
            <a:xfrm>
              <a:off x="838200" y="8760022"/>
              <a:ext cx="7222673" cy="6284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https://</a:t>
              </a:r>
              <a:r>
                <a:rPr lang="en-US" sz="1100" dirty="0" err="1"/>
                <a:t>research.google</a:t>
              </a:r>
              <a:r>
                <a:rPr lang="en-US" sz="1100" dirty="0"/>
                <a:t>/pubs/an-argument-for-increasing-</a:t>
              </a:r>
              <a:r>
                <a:rPr lang="en-US" sz="1100" dirty="0" err="1"/>
                <a:t>tcps</a:t>
              </a:r>
              <a:r>
                <a:rPr lang="en-US" sz="1100" dirty="0"/>
                <a:t>-initial-congestion-window/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6FE26A-EDFF-40D6-BCCB-4210FCCD6778}"/>
              </a:ext>
            </a:extLst>
          </p:cNvPr>
          <p:cNvGrpSpPr/>
          <p:nvPr/>
        </p:nvGrpSpPr>
        <p:grpSpPr>
          <a:xfrm>
            <a:off x="244578" y="1192453"/>
            <a:ext cx="5008846" cy="911879"/>
            <a:chOff x="435429" y="9904890"/>
            <a:chExt cx="7772400" cy="140572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250EB9D-C49C-A26D-A550-9A16B16A15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9421"/>
            <a:stretch/>
          </p:blipFill>
          <p:spPr>
            <a:xfrm>
              <a:off x="435429" y="9904890"/>
              <a:ext cx="7772400" cy="108968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CC875D-9C3E-4B43-3D13-9521A31B320F}"/>
                </a:ext>
              </a:extLst>
            </p:cNvPr>
            <p:cNvSpPr txBox="1"/>
            <p:nvPr/>
          </p:nvSpPr>
          <p:spPr>
            <a:xfrm>
              <a:off x="2032906" y="11049000"/>
              <a:ext cx="477338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https://</a:t>
              </a:r>
              <a:r>
                <a:rPr lang="en-US" sz="1100" dirty="0" err="1"/>
                <a:t>www.androidpolice.com</a:t>
              </a:r>
              <a:r>
                <a:rPr lang="en-US" sz="1100" dirty="0"/>
                <a:t>/</a:t>
              </a:r>
              <a:r>
                <a:rPr lang="en-US" sz="1100" dirty="0" err="1"/>
                <a:t>quic</a:t>
              </a:r>
              <a:r>
                <a:rPr lang="en-US" sz="1100" dirty="0"/>
                <a:t>-protocol-guide/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ADB5A4-65B5-4A30-3D08-EACCF8C3518E}"/>
              </a:ext>
            </a:extLst>
          </p:cNvPr>
          <p:cNvGrpSpPr/>
          <p:nvPr/>
        </p:nvGrpSpPr>
        <p:grpSpPr>
          <a:xfrm>
            <a:off x="6223521" y="931940"/>
            <a:ext cx="4886260" cy="1582660"/>
            <a:chOff x="12192000" y="3909487"/>
            <a:chExt cx="7772400" cy="2861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AA5F4D6-9272-B3B3-C060-AD112B0D4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92000" y="3909487"/>
              <a:ext cx="7772400" cy="249412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A6CC0E-AB65-7AB0-6205-FC49CFBF869A}"/>
                </a:ext>
              </a:extLst>
            </p:cNvPr>
            <p:cNvSpPr txBox="1"/>
            <p:nvPr/>
          </p:nvSpPr>
          <p:spPr>
            <a:xfrm>
              <a:off x="13058301" y="6403615"/>
              <a:ext cx="6004686" cy="3671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https://</a:t>
              </a:r>
              <a:r>
                <a:rPr lang="en-US" sz="1100" dirty="0" err="1"/>
                <a:t>ubuntu.com</a:t>
              </a:r>
              <a:r>
                <a:rPr lang="en-US" sz="1100" dirty="0"/>
                <a:t>/blog/how-netflix-tunes-ubuntu-on-ec2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537F3A-7A27-8E37-B170-145743CF9449}"/>
              </a:ext>
            </a:extLst>
          </p:cNvPr>
          <p:cNvGrpSpPr/>
          <p:nvPr/>
        </p:nvGrpSpPr>
        <p:grpSpPr>
          <a:xfrm>
            <a:off x="6671854" y="2667000"/>
            <a:ext cx="4148546" cy="1636497"/>
            <a:chOff x="13935140" y="6858000"/>
            <a:chExt cx="4148546" cy="16364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FA1A3D-4925-1938-C491-F14244C32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935140" y="6858000"/>
              <a:ext cx="3962400" cy="13208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9FD115-206B-663D-B001-3B4A766035F0}"/>
                </a:ext>
              </a:extLst>
            </p:cNvPr>
            <p:cNvSpPr txBox="1"/>
            <p:nvPr/>
          </p:nvSpPr>
          <p:spPr>
            <a:xfrm>
              <a:off x="14431529" y="8232887"/>
              <a:ext cx="36521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/>
                <a:t>https://</a:t>
              </a:r>
              <a:r>
                <a:rPr lang="en-US" sz="1050" dirty="0" err="1"/>
                <a:t>github.com</a:t>
              </a:r>
              <a:r>
                <a:rPr lang="en-US" sz="1050" dirty="0"/>
                <a:t>/</a:t>
              </a:r>
              <a:r>
                <a:rPr lang="en-US" sz="1050" dirty="0" err="1"/>
                <a:t>facebookincubator</a:t>
              </a:r>
              <a:r>
                <a:rPr lang="en-US" sz="1050" dirty="0"/>
                <a:t>/</a:t>
              </a:r>
              <a:r>
                <a:rPr lang="en-US" sz="1050" dirty="0" err="1"/>
                <a:t>katran</a:t>
              </a:r>
              <a:endParaRPr lang="en-US" sz="105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A17B74-3403-792C-B054-B33218B623EA}"/>
              </a:ext>
            </a:extLst>
          </p:cNvPr>
          <p:cNvGrpSpPr/>
          <p:nvPr/>
        </p:nvGrpSpPr>
        <p:grpSpPr>
          <a:xfrm>
            <a:off x="6629400" y="4571057"/>
            <a:ext cx="3846305" cy="1752600"/>
            <a:chOff x="11893290" y="8694553"/>
            <a:chExt cx="5045529" cy="238745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161622-8245-BB58-519A-A36DD8E69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030140" y="8694553"/>
              <a:ext cx="4886260" cy="202288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3CC319-2F6B-49DB-905E-55ED0F94E430}"/>
                </a:ext>
              </a:extLst>
            </p:cNvPr>
            <p:cNvSpPr txBox="1"/>
            <p:nvPr/>
          </p:nvSpPr>
          <p:spPr>
            <a:xfrm>
              <a:off x="11893290" y="10820401"/>
              <a:ext cx="5045529" cy="261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/>
                <a:t>https://</a:t>
              </a:r>
              <a:r>
                <a:rPr lang="en-US" sz="1050" dirty="0" err="1"/>
                <a:t>blog.cloudflare.com</a:t>
              </a:r>
              <a:r>
                <a:rPr lang="en-US" sz="1050" dirty="0"/>
                <a:t>/how-to-drop-10-million-packets/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467329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07B53-F5C5-5290-2ABE-812F8317D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3997-6226-2811-C4B0-4A54FEC1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 - Reno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1D0A6-3FF4-559E-AE21-665C001A7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90800"/>
            <a:ext cx="10515600" cy="3586163"/>
          </a:xfrm>
        </p:spPr>
        <p:txBody>
          <a:bodyPr/>
          <a:lstStyle/>
          <a:p>
            <a:r>
              <a:rPr lang="en-US" dirty="0"/>
              <a:t>Increased CPU utilization</a:t>
            </a:r>
          </a:p>
          <a:p>
            <a:r>
              <a:rPr lang="en-US" dirty="0"/>
              <a:t>Increased memory utilization</a:t>
            </a:r>
          </a:p>
          <a:p>
            <a:r>
              <a:rPr lang="en-US" dirty="0"/>
              <a:t>TCP Zero Windows</a:t>
            </a:r>
          </a:p>
        </p:txBody>
      </p:sp>
    </p:spTree>
    <p:extLst>
      <p:ext uri="{BB962C8B-B14F-4D97-AF65-F5344CB8AC3E}">
        <p14:creationId xmlns:p14="http://schemas.microsoft.com/office/powerpoint/2010/main" val="22086864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8AFD3-9610-B6F6-3ED7-493C7D346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141E-2BD8-F5FD-A41D-FAC2B304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3377"/>
            <a:ext cx="10515600" cy="2587624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9907953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de-DE"/>
              <a:t>Feedback</a:t>
            </a:r>
            <a:endParaRPr/>
          </a:p>
        </p:txBody>
      </p:sp>
      <p:pic>
        <p:nvPicPr>
          <p:cNvPr id="3" name="Picture Placeholder 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D9333539-3DFD-41D8-DD7F-2E9A2E7BE1AD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3581400" y="1027113"/>
            <a:ext cx="4859338" cy="485933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89D8-2C6D-E425-913F-B3C4D449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577C3-72C7-6DF3-7AD1-8CCC9B0CC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57400"/>
            <a:ext cx="10515600" cy="4119563"/>
          </a:xfrm>
        </p:spPr>
        <p:txBody>
          <a:bodyPr/>
          <a:lstStyle/>
          <a:p>
            <a:r>
              <a:rPr lang="en-US" dirty="0"/>
              <a:t>TCP Windowing Review</a:t>
            </a:r>
          </a:p>
          <a:p>
            <a:r>
              <a:rPr lang="en-US" dirty="0"/>
              <a:t>Baseline TCP Settings to Enable</a:t>
            </a:r>
          </a:p>
          <a:p>
            <a:r>
              <a:rPr lang="en-US" dirty="0"/>
              <a:t>Evaluating and Optimizing Long TCP Flows</a:t>
            </a:r>
          </a:p>
          <a:p>
            <a:r>
              <a:rPr lang="en-US" dirty="0"/>
              <a:t>Evaluating and Optimizing Short TCP Flows</a:t>
            </a:r>
          </a:p>
        </p:txBody>
      </p:sp>
    </p:spTree>
    <p:extLst>
      <p:ext uri="{BB962C8B-B14F-4D97-AF65-F5344CB8AC3E}">
        <p14:creationId xmlns:p14="http://schemas.microsoft.com/office/powerpoint/2010/main" val="266856724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65FD-369E-A669-0AA1-0C69A4AF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3377"/>
            <a:ext cx="10515600" cy="2511424"/>
          </a:xfrm>
        </p:spPr>
        <p:txBody>
          <a:bodyPr/>
          <a:lstStyle/>
          <a:p>
            <a:pPr algn="ctr"/>
            <a:r>
              <a:rPr lang="en-US" dirty="0"/>
              <a:t>TCP Windowing Review</a:t>
            </a:r>
          </a:p>
        </p:txBody>
      </p:sp>
    </p:spTree>
    <p:extLst>
      <p:ext uri="{BB962C8B-B14F-4D97-AF65-F5344CB8AC3E}">
        <p14:creationId xmlns:p14="http://schemas.microsoft.com/office/powerpoint/2010/main" val="144466177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B0BB-F5B7-54AF-AF7A-774EDE50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Windowing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F5F18D-885B-77E9-1EB1-4BEFFEC0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63" y="762000"/>
            <a:ext cx="5164674" cy="574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8655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A79F6-E021-8462-5598-8DA28657E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3377"/>
            <a:ext cx="10515600" cy="2587624"/>
          </a:xfrm>
        </p:spPr>
        <p:txBody>
          <a:bodyPr/>
          <a:lstStyle/>
          <a:p>
            <a:pPr algn="ctr"/>
            <a:r>
              <a:rPr lang="en-US" dirty="0"/>
              <a:t>Baseline TCP Settings</a:t>
            </a:r>
          </a:p>
        </p:txBody>
      </p:sp>
    </p:spTree>
    <p:extLst>
      <p:ext uri="{BB962C8B-B14F-4D97-AF65-F5344CB8AC3E}">
        <p14:creationId xmlns:p14="http://schemas.microsoft.com/office/powerpoint/2010/main" val="46862707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E815-8941-69AE-8860-878CAB99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TCP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8E224-D241-3BD8-9EEF-DE104D8B7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8"/>
          <a:stretch/>
        </p:blipFill>
        <p:spPr>
          <a:xfrm>
            <a:off x="1524000" y="2030588"/>
            <a:ext cx="9144000" cy="27968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559089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4891-C327-8A47-D602-F96FA228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3377"/>
            <a:ext cx="10515600" cy="2587624"/>
          </a:xfrm>
        </p:spPr>
        <p:txBody>
          <a:bodyPr/>
          <a:lstStyle/>
          <a:p>
            <a:pPr algn="ctr"/>
            <a:r>
              <a:rPr lang="en-US" dirty="0"/>
              <a:t>Long TCP Flow Optimization</a:t>
            </a:r>
          </a:p>
        </p:txBody>
      </p:sp>
    </p:spTree>
    <p:extLst>
      <p:ext uri="{BB962C8B-B14F-4D97-AF65-F5344CB8AC3E}">
        <p14:creationId xmlns:p14="http://schemas.microsoft.com/office/powerpoint/2010/main" val="387179446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9"/>
  <p:tag name="AS_OS" val="Unix 5.4.0.196"/>
  <p:tag name="AS_RELEASE_DATE" val="2024.07.14"/>
  <p:tag name="AS_TITLE" val="Aspose.Slides for .NET6"/>
  <p:tag name="AS_VERSION" val="24.7"/>
</p:tagLst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48</TotalTime>
  <Words>455</Words>
  <Application>Microsoft Macintosh PowerPoint</Application>
  <PresentationFormat>Widescreen</PresentationFormat>
  <Paragraphs>82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Lato</vt:lpstr>
      <vt:lpstr>Lucida Sans</vt:lpstr>
      <vt:lpstr>Play</vt:lpstr>
      <vt:lpstr>Office</vt:lpstr>
      <vt:lpstr>Using Packets to Guide Server Optimization</vt:lpstr>
      <vt:lpstr>About Me</vt:lpstr>
      <vt:lpstr>Tech Companies Optimize Networking</vt:lpstr>
      <vt:lpstr>Today’s Agenda</vt:lpstr>
      <vt:lpstr>TCP Windowing Review</vt:lpstr>
      <vt:lpstr>TCP Windowing</vt:lpstr>
      <vt:lpstr>Baseline TCP Settings</vt:lpstr>
      <vt:lpstr>Baseline TCP Settings</vt:lpstr>
      <vt:lpstr>Long TCP Flow Optimization</vt:lpstr>
      <vt:lpstr>Bandwidth Delay Product</vt:lpstr>
      <vt:lpstr>Receive Window Settings</vt:lpstr>
      <vt:lpstr>Capture 0</vt:lpstr>
      <vt:lpstr>Congestion Control - CUBIC</vt:lpstr>
      <vt:lpstr>Congestion Control - Reno</vt:lpstr>
      <vt:lpstr>Capture 1</vt:lpstr>
      <vt:lpstr>Congestion Control - BBR</vt:lpstr>
      <vt:lpstr>Capture 2</vt:lpstr>
      <vt:lpstr>Capture 3</vt:lpstr>
      <vt:lpstr>Dealing with Small Files</vt:lpstr>
      <vt:lpstr>Short TCP Flow Optimization</vt:lpstr>
      <vt:lpstr>It’s All About the Turns</vt:lpstr>
      <vt:lpstr>It’s All About the Turns</vt:lpstr>
      <vt:lpstr>Capture 4</vt:lpstr>
      <vt:lpstr>TLS 1.2 vs TLS 1.3</vt:lpstr>
      <vt:lpstr>Capture 5</vt:lpstr>
      <vt:lpstr>init_cwnd</vt:lpstr>
      <vt:lpstr>init_cwnd</vt:lpstr>
      <vt:lpstr>Capture 6</vt:lpstr>
      <vt:lpstr>Potential Pitfalls</vt:lpstr>
      <vt:lpstr>Congestion Control - Reno</vt:lpstr>
      <vt:lpstr>Conclusion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Clark</dc:creator>
  <cp:lastModifiedBy>Josh Clark</cp:lastModifiedBy>
  <cp:revision>1</cp:revision>
  <cp:lastPrinted>2024-10-03T15:06:17Z</cp:lastPrinted>
  <dcterms:created xsi:type="dcterms:W3CDTF">2024-10-12T15:53:26Z</dcterms:created>
  <dcterms:modified xsi:type="dcterms:W3CDTF">2024-10-12T16:43:12Z</dcterms:modified>
</cp:coreProperties>
</file>