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59" r:id="rId31"/>
  </p:sldIdLst>
  <p:sldSz cx="12192000" cy="6858000"/>
  <p:notesSz cx="6858000" cy="9144000"/>
  <p:custDataLst>
    <p:tags r:id="rId33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08E4E-5DCD-EC49-8621-19D828DF10B4}" v="33" dt="2024-10-25T20:30:5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6327"/>
  </p:normalViewPr>
  <p:slideViewPr>
    <p:cSldViewPr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F8908E4E-5DCD-EC49-8621-19D828DF10B4}"/>
    <pc:docChg chg="undo custSel addSld delSld modSld sldOrd">
      <pc:chgData name="Josh Clark" userId="038a1c1f14b3b0b8" providerId="LiveId" clId="{F8908E4E-5DCD-EC49-8621-19D828DF10B4}" dt="2024-11-06T13:16:42.354" v="1782" actId="2696"/>
      <pc:docMkLst>
        <pc:docMk/>
      </pc:docMkLst>
      <pc:sldChg chg="modSp mod">
        <pc:chgData name="Josh Clark" userId="038a1c1f14b3b0b8" providerId="LiveId" clId="{F8908E4E-5DCD-EC49-8621-19D828DF10B4}" dt="2024-10-25T20:30:40.533" v="1276" actId="27636"/>
        <pc:sldMkLst>
          <pc:docMk/>
          <pc:sldMk cId="0" sldId="256"/>
        </pc:sldMkLst>
        <pc:spChg chg="mod">
          <ac:chgData name="Josh Clark" userId="038a1c1f14b3b0b8" providerId="LiveId" clId="{F8908E4E-5DCD-EC49-8621-19D828DF10B4}" dt="2024-10-25T20:30:40.533" v="1276" actId="27636"/>
          <ac:spMkLst>
            <pc:docMk/>
            <pc:sldMk cId="0" sldId="256"/>
            <ac:spMk id="65" creationId="{00000000-0000-0000-0000-000000000000}"/>
          </ac:spMkLst>
        </pc:spChg>
      </pc:sldChg>
      <pc:sldChg chg="modSp mod">
        <pc:chgData name="Josh Clark" userId="038a1c1f14b3b0b8" providerId="LiveId" clId="{F8908E4E-5DCD-EC49-8621-19D828DF10B4}" dt="2024-10-25T20:30:56.230" v="1280" actId="20577"/>
        <pc:sldMkLst>
          <pc:docMk/>
          <pc:sldMk cId="0" sldId="257"/>
        </pc:sldMkLst>
        <pc:spChg chg="mod">
          <ac:chgData name="Josh Clark" userId="038a1c1f14b3b0b8" providerId="LiveId" clId="{F8908E4E-5DCD-EC49-8621-19D828DF10B4}" dt="2024-10-25T20:30:56.230" v="1280" actId="2057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">
        <pc:chgData name="Josh Clark" userId="038a1c1f14b3b0b8" providerId="LiveId" clId="{F8908E4E-5DCD-EC49-8621-19D828DF10B4}" dt="2024-10-12T16:42:53.980" v="1245" actId="962"/>
        <pc:sldMkLst>
          <pc:docMk/>
          <pc:sldMk cId="0" sldId="259"/>
        </pc:sldMkLst>
        <pc:spChg chg="del">
          <ac:chgData name="Josh Clark" userId="038a1c1f14b3b0b8" providerId="LiveId" clId="{F8908E4E-5DCD-EC49-8621-19D828DF10B4}" dt="2024-10-12T16:42:53.331" v="1243" actId="931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Josh Clark" userId="038a1c1f14b3b0b8" providerId="LiveId" clId="{F8908E4E-5DCD-EC49-8621-19D828DF10B4}" dt="2024-10-12T16:42:53.980" v="1245" actId="962"/>
          <ac:picMkLst>
            <pc:docMk/>
            <pc:sldMk cId="0" sldId="259"/>
            <ac:picMk id="3" creationId="{D9333539-3DFD-41D8-DD7F-2E9A2E7BE1AD}"/>
          </ac:picMkLst>
        </pc:picChg>
      </pc:sldChg>
      <pc:sldChg chg="modSp mod">
        <pc:chgData name="Josh Clark" userId="038a1c1f14b3b0b8" providerId="LiveId" clId="{F8908E4E-5DCD-EC49-8621-19D828DF10B4}" dt="2024-10-25T20:29:32.729" v="1266" actId="14100"/>
        <pc:sldMkLst>
          <pc:docMk/>
          <pc:sldMk cId="3534673294" sldId="260"/>
        </pc:sldMkLst>
        <pc:spChg chg="mod">
          <ac:chgData name="Josh Clark" userId="038a1c1f14b3b0b8" providerId="LiveId" clId="{F8908E4E-5DCD-EC49-8621-19D828DF10B4}" dt="2024-10-25T20:29:32.729" v="1266" actId="14100"/>
          <ac:spMkLst>
            <pc:docMk/>
            <pc:sldMk cId="3534673294" sldId="260"/>
            <ac:spMk id="12" creationId="{80CC875D-9C3E-4B43-3D13-9521A31B320F}"/>
          </ac:spMkLst>
        </pc:spChg>
      </pc:sldChg>
      <pc:sldChg chg="delSp modSp mod">
        <pc:chgData name="Josh Clark" userId="038a1c1f14b3b0b8" providerId="LiveId" clId="{F8908E4E-5DCD-EC49-8621-19D828DF10B4}" dt="2024-10-12T16:14:43.878" v="1" actId="14100"/>
        <pc:sldMkLst>
          <pc:docMk/>
          <pc:sldMk cId="468627071" sldId="264"/>
        </pc:sldMkLst>
        <pc:spChg chg="mod">
          <ac:chgData name="Josh Clark" userId="038a1c1f14b3b0b8" providerId="LiveId" clId="{F8908E4E-5DCD-EC49-8621-19D828DF10B4}" dt="2024-10-12T16:14:43.878" v="1" actId="14100"/>
          <ac:spMkLst>
            <pc:docMk/>
            <pc:sldMk cId="468627071" sldId="264"/>
            <ac:spMk id="2" creationId="{D52A79F6-E021-8462-5598-8DA28657E052}"/>
          </ac:spMkLst>
        </pc:spChg>
        <pc:spChg chg="del">
          <ac:chgData name="Josh Clark" userId="038a1c1f14b3b0b8" providerId="LiveId" clId="{F8908E4E-5DCD-EC49-8621-19D828DF10B4}" dt="2024-10-12T16:14:40.270" v="0" actId="478"/>
          <ac:spMkLst>
            <pc:docMk/>
            <pc:sldMk cId="468627071" sldId="264"/>
            <ac:spMk id="3" creationId="{287D7BAD-8356-EA12-C75A-5A1358BA80DE}"/>
          </ac:spMkLst>
        </pc:spChg>
      </pc:sldChg>
      <pc:sldChg chg="addSp delSp modSp new mod">
        <pc:chgData name="Josh Clark" userId="038a1c1f14b3b0b8" providerId="LiveId" clId="{F8908E4E-5DCD-EC49-8621-19D828DF10B4}" dt="2024-10-12T16:15:31.100" v="37" actId="1076"/>
        <pc:sldMkLst>
          <pc:docMk/>
          <pc:sldMk cId="4255908997" sldId="265"/>
        </pc:sldMkLst>
        <pc:spChg chg="mod">
          <ac:chgData name="Josh Clark" userId="038a1c1f14b3b0b8" providerId="LiveId" clId="{F8908E4E-5DCD-EC49-8621-19D828DF10B4}" dt="2024-10-12T16:15:08.643" v="29" actId="20577"/>
          <ac:spMkLst>
            <pc:docMk/>
            <pc:sldMk cId="4255908997" sldId="265"/>
            <ac:spMk id="2" creationId="{DF89E815-8941-69AE-8860-878CAB99A241}"/>
          </ac:spMkLst>
        </pc:spChg>
        <pc:spChg chg="del">
          <ac:chgData name="Josh Clark" userId="038a1c1f14b3b0b8" providerId="LiveId" clId="{F8908E4E-5DCD-EC49-8621-19D828DF10B4}" dt="2024-10-12T16:15:11.514" v="30" actId="478"/>
          <ac:spMkLst>
            <pc:docMk/>
            <pc:sldMk cId="4255908997" sldId="265"/>
            <ac:spMk id="3" creationId="{56999C89-BA91-5E55-ADB3-C06344DDF9EC}"/>
          </ac:spMkLst>
        </pc:spChg>
        <pc:picChg chg="add mod">
          <ac:chgData name="Josh Clark" userId="038a1c1f14b3b0b8" providerId="LiveId" clId="{F8908E4E-5DCD-EC49-8621-19D828DF10B4}" dt="2024-10-12T16:15:31.100" v="37" actId="1076"/>
          <ac:picMkLst>
            <pc:docMk/>
            <pc:sldMk cId="4255908997" sldId="265"/>
            <ac:picMk id="4" creationId="{F438E224-D241-3BD8-9EEF-DE104D8B79D4}"/>
          </ac:picMkLst>
        </pc:picChg>
        <pc:picChg chg="add mod">
          <ac:chgData name="Josh Clark" userId="038a1c1f14b3b0b8" providerId="LiveId" clId="{F8908E4E-5DCD-EC49-8621-19D828DF10B4}" dt="2024-10-12T16:15:26.355" v="36" actId="571"/>
          <ac:picMkLst>
            <pc:docMk/>
            <pc:sldMk cId="4255908997" sldId="265"/>
            <ac:picMk id="5" creationId="{A0AA580A-6C35-94BC-CA30-2C876F2C39F5}"/>
          </ac:picMkLst>
        </pc:picChg>
      </pc:sldChg>
      <pc:sldChg chg="delSp modSp new mod">
        <pc:chgData name="Josh Clark" userId="038a1c1f14b3b0b8" providerId="LiveId" clId="{F8908E4E-5DCD-EC49-8621-19D828DF10B4}" dt="2024-10-12T16:15:56.339" v="68" actId="14100"/>
        <pc:sldMkLst>
          <pc:docMk/>
          <pc:sldMk cId="3871794469" sldId="266"/>
        </pc:sldMkLst>
        <pc:spChg chg="mod">
          <ac:chgData name="Josh Clark" userId="038a1c1f14b3b0b8" providerId="LiveId" clId="{F8908E4E-5DCD-EC49-8621-19D828DF10B4}" dt="2024-10-12T16:15:56.339" v="68" actId="14100"/>
          <ac:spMkLst>
            <pc:docMk/>
            <pc:sldMk cId="3871794469" sldId="266"/>
            <ac:spMk id="2" creationId="{90A74891-C327-8A47-D602-F96FA2282F81}"/>
          </ac:spMkLst>
        </pc:spChg>
        <pc:spChg chg="del">
          <ac:chgData name="Josh Clark" userId="038a1c1f14b3b0b8" providerId="LiveId" clId="{F8908E4E-5DCD-EC49-8621-19D828DF10B4}" dt="2024-10-12T16:15:51.253" v="66" actId="478"/>
          <ac:spMkLst>
            <pc:docMk/>
            <pc:sldMk cId="3871794469" sldId="266"/>
            <ac:spMk id="3" creationId="{27640BA5-BA1C-8CE8-09E2-676518B9D795}"/>
          </ac:spMkLst>
        </pc:spChg>
      </pc:sldChg>
      <pc:sldChg chg="addSp delSp modSp new mod">
        <pc:chgData name="Josh Clark" userId="038a1c1f14b3b0b8" providerId="LiveId" clId="{F8908E4E-5DCD-EC49-8621-19D828DF10B4}" dt="2024-10-12T16:17:02.451" v="102" actId="1076"/>
        <pc:sldMkLst>
          <pc:docMk/>
          <pc:sldMk cId="308573500" sldId="267"/>
        </pc:sldMkLst>
        <pc:spChg chg="mod">
          <ac:chgData name="Josh Clark" userId="038a1c1f14b3b0b8" providerId="LiveId" clId="{F8908E4E-5DCD-EC49-8621-19D828DF10B4}" dt="2024-10-12T16:16:15.748" v="92" actId="20577"/>
          <ac:spMkLst>
            <pc:docMk/>
            <pc:sldMk cId="308573500" sldId="267"/>
            <ac:spMk id="2" creationId="{89A4A00C-D658-EF31-C906-5E46C1FFED2F}"/>
          </ac:spMkLst>
        </pc:spChg>
        <pc:spChg chg="del">
          <ac:chgData name="Josh Clark" userId="038a1c1f14b3b0b8" providerId="LiveId" clId="{F8908E4E-5DCD-EC49-8621-19D828DF10B4}" dt="2024-10-12T16:16:18.257" v="93" actId="478"/>
          <ac:spMkLst>
            <pc:docMk/>
            <pc:sldMk cId="308573500" sldId="267"/>
            <ac:spMk id="3" creationId="{38A985EB-EAFA-88B0-A8F9-D03D4A985346}"/>
          </ac:spMkLst>
        </pc:spChg>
        <pc:spChg chg="add mod">
          <ac:chgData name="Josh Clark" userId="038a1c1f14b3b0b8" providerId="LiveId" clId="{F8908E4E-5DCD-EC49-8621-19D828DF10B4}" dt="2024-10-12T16:17:02.451" v="102" actId="1076"/>
          <ac:spMkLst>
            <pc:docMk/>
            <pc:sldMk cId="308573500" sldId="267"/>
            <ac:spMk id="5" creationId="{F7AD8BF5-B5F5-AB2D-2037-52CFE32D481C}"/>
          </ac:spMkLst>
        </pc:spChg>
        <pc:picChg chg="add mod">
          <ac:chgData name="Josh Clark" userId="038a1c1f14b3b0b8" providerId="LiveId" clId="{F8908E4E-5DCD-EC49-8621-19D828DF10B4}" dt="2024-10-12T16:16:29.988" v="96" actId="1076"/>
          <ac:picMkLst>
            <pc:docMk/>
            <pc:sldMk cId="308573500" sldId="267"/>
            <ac:picMk id="4" creationId="{F88D5006-0637-40FA-A69E-DD36F6B3DBF2}"/>
          </ac:picMkLst>
        </pc:picChg>
      </pc:sldChg>
      <pc:sldChg chg="addSp modSp new mod">
        <pc:chgData name="Josh Clark" userId="038a1c1f14b3b0b8" providerId="LiveId" clId="{F8908E4E-5DCD-EC49-8621-19D828DF10B4}" dt="2024-10-12T16:19:11.320" v="297" actId="20577"/>
        <pc:sldMkLst>
          <pc:docMk/>
          <pc:sldMk cId="3855086644" sldId="268"/>
        </pc:sldMkLst>
        <pc:spChg chg="mod">
          <ac:chgData name="Josh Clark" userId="038a1c1f14b3b0b8" providerId="LiveId" clId="{F8908E4E-5DCD-EC49-8621-19D828DF10B4}" dt="2024-10-12T16:17:47.803" v="126" actId="20577"/>
          <ac:spMkLst>
            <pc:docMk/>
            <pc:sldMk cId="3855086644" sldId="268"/>
            <ac:spMk id="2" creationId="{B0A51B15-A6A2-440B-2418-845DD50F625D}"/>
          </ac:spMkLst>
        </pc:spChg>
        <pc:spChg chg="mod">
          <ac:chgData name="Josh Clark" userId="038a1c1f14b3b0b8" providerId="LiveId" clId="{F8908E4E-5DCD-EC49-8621-19D828DF10B4}" dt="2024-10-12T16:19:11.320" v="297" actId="20577"/>
          <ac:spMkLst>
            <pc:docMk/>
            <pc:sldMk cId="3855086644" sldId="268"/>
            <ac:spMk id="3" creationId="{5E13650F-FB55-3827-4F33-EBA2582B79EC}"/>
          </ac:spMkLst>
        </pc:spChg>
        <pc:spChg chg="mod">
          <ac:chgData name="Josh Clark" userId="038a1c1f14b3b0b8" providerId="LiveId" clId="{F8908E4E-5DCD-EC49-8621-19D828DF10B4}" dt="2024-10-12T16:18:18.588" v="133" actId="404"/>
          <ac:spMkLst>
            <pc:docMk/>
            <pc:sldMk cId="3855086644" sldId="268"/>
            <ac:spMk id="6" creationId="{9A4F9C61-0BA8-8120-0914-6601012E5979}"/>
          </ac:spMkLst>
        </pc:spChg>
        <pc:spChg chg="mod">
          <ac:chgData name="Josh Clark" userId="038a1c1f14b3b0b8" providerId="LiveId" clId="{F8908E4E-5DCD-EC49-8621-19D828DF10B4}" dt="2024-10-12T16:18:23.803" v="136" actId="404"/>
          <ac:spMkLst>
            <pc:docMk/>
            <pc:sldMk cId="3855086644" sldId="268"/>
            <ac:spMk id="7" creationId="{F3721423-4357-20E3-EF53-FEEB72BF8DF8}"/>
          </ac:spMkLst>
        </pc:spChg>
        <pc:spChg chg="mod">
          <ac:chgData name="Josh Clark" userId="038a1c1f14b3b0b8" providerId="LiveId" clId="{F8908E4E-5DCD-EC49-8621-19D828DF10B4}" dt="2024-10-12T16:18:29.603" v="141" actId="403"/>
          <ac:spMkLst>
            <pc:docMk/>
            <pc:sldMk cId="3855086644" sldId="268"/>
            <ac:spMk id="8" creationId="{DF17E474-D685-F71A-438E-09912B5A3E2F}"/>
          </ac:spMkLst>
        </pc:spChg>
        <pc:grpChg chg="add mod">
          <ac:chgData name="Josh Clark" userId="038a1c1f14b3b0b8" providerId="LiveId" clId="{F8908E4E-5DCD-EC49-8621-19D828DF10B4}" dt="2024-10-12T16:18:39.451" v="144" actId="1076"/>
          <ac:grpSpMkLst>
            <pc:docMk/>
            <pc:sldMk cId="3855086644" sldId="268"/>
            <ac:grpSpMk id="4" creationId="{4027E739-011B-531F-ECA2-880779677956}"/>
          </ac:grpSpMkLst>
        </pc:grpChg>
        <pc:picChg chg="mod">
          <ac:chgData name="Josh Clark" userId="038a1c1f14b3b0b8" providerId="LiveId" clId="{F8908E4E-5DCD-EC49-8621-19D828DF10B4}" dt="2024-10-12T16:17:53.433" v="127"/>
          <ac:picMkLst>
            <pc:docMk/>
            <pc:sldMk cId="3855086644" sldId="268"/>
            <ac:picMk id="5" creationId="{7020FF84-893A-4720-A34D-C13FF8BB4927}"/>
          </ac:picMkLst>
        </pc:picChg>
        <pc:cxnChg chg="mod">
          <ac:chgData name="Josh Clark" userId="038a1c1f14b3b0b8" providerId="LiveId" clId="{F8908E4E-5DCD-EC49-8621-19D828DF10B4}" dt="2024-10-12T16:18:18.588" v="133" actId="404"/>
          <ac:cxnSpMkLst>
            <pc:docMk/>
            <pc:sldMk cId="3855086644" sldId="268"/>
            <ac:cxnSpMk id="9" creationId="{B53F1550-EA10-5E85-4234-2EC627216F38}"/>
          </ac:cxnSpMkLst>
        </pc:cxnChg>
        <pc:cxnChg chg="mod">
          <ac:chgData name="Josh Clark" userId="038a1c1f14b3b0b8" providerId="LiveId" clId="{F8908E4E-5DCD-EC49-8621-19D828DF10B4}" dt="2024-10-12T16:18:23.803" v="136" actId="404"/>
          <ac:cxnSpMkLst>
            <pc:docMk/>
            <pc:sldMk cId="3855086644" sldId="268"/>
            <ac:cxnSpMk id="10" creationId="{17055CDC-7308-7FF9-D332-C155EF2E8522}"/>
          </ac:cxnSpMkLst>
        </pc:cxnChg>
        <pc:cxnChg chg="mod">
          <ac:chgData name="Josh Clark" userId="038a1c1f14b3b0b8" providerId="LiveId" clId="{F8908E4E-5DCD-EC49-8621-19D828DF10B4}" dt="2024-10-12T16:18:29.603" v="141" actId="403"/>
          <ac:cxnSpMkLst>
            <pc:docMk/>
            <pc:sldMk cId="3855086644" sldId="268"/>
            <ac:cxnSpMk id="11" creationId="{B1FD4986-5E21-D345-3072-D4C7E7EE1573}"/>
          </ac:cxnSpMkLst>
        </pc:cxnChg>
      </pc:sldChg>
      <pc:sldChg chg="modSp new mod">
        <pc:chgData name="Josh Clark" userId="038a1c1f14b3b0b8" providerId="LiveId" clId="{F8908E4E-5DCD-EC49-8621-19D828DF10B4}" dt="2024-10-12T16:19:52.929" v="331" actId="1076"/>
        <pc:sldMkLst>
          <pc:docMk/>
          <pc:sldMk cId="1235602772" sldId="269"/>
        </pc:sldMkLst>
        <pc:spChg chg="mod">
          <ac:chgData name="Josh Clark" userId="038a1c1f14b3b0b8" providerId="LiveId" clId="{F8908E4E-5DCD-EC49-8621-19D828DF10B4}" dt="2024-10-12T16:19:32.434" v="311" actId="20577"/>
          <ac:spMkLst>
            <pc:docMk/>
            <pc:sldMk cId="1235602772" sldId="269"/>
            <ac:spMk id="2" creationId="{0C13F932-2C1D-F631-BE01-085AD552510C}"/>
          </ac:spMkLst>
        </pc:spChg>
        <pc:spChg chg="mod">
          <ac:chgData name="Josh Clark" userId="038a1c1f14b3b0b8" providerId="LiveId" clId="{F8908E4E-5DCD-EC49-8621-19D828DF10B4}" dt="2024-10-12T16:19:52.929" v="331" actId="1076"/>
          <ac:spMkLst>
            <pc:docMk/>
            <pc:sldMk cId="1235602772" sldId="269"/>
            <ac:spMk id="3" creationId="{3AD3DA37-B6F2-E746-0672-1203C32EC77F}"/>
          </ac:spMkLst>
        </pc:spChg>
      </pc:sldChg>
      <pc:sldChg chg="addSp modSp new mod">
        <pc:chgData name="Josh Clark" userId="038a1c1f14b3b0b8" providerId="LiveId" clId="{F8908E4E-5DCD-EC49-8621-19D828DF10B4}" dt="2024-10-12T16:21:33.064" v="518" actId="14100"/>
        <pc:sldMkLst>
          <pc:docMk/>
          <pc:sldMk cId="3181460150" sldId="270"/>
        </pc:sldMkLst>
        <pc:spChg chg="mod">
          <ac:chgData name="Josh Clark" userId="038a1c1f14b3b0b8" providerId="LiveId" clId="{F8908E4E-5DCD-EC49-8621-19D828DF10B4}" dt="2024-10-12T16:20:12.011" v="358" actId="20577"/>
          <ac:spMkLst>
            <pc:docMk/>
            <pc:sldMk cId="3181460150" sldId="270"/>
            <ac:spMk id="2" creationId="{E2E7A528-B168-5101-4E16-FCC8AF621565}"/>
          </ac:spMkLst>
        </pc:spChg>
        <pc:spChg chg="mod">
          <ac:chgData name="Josh Clark" userId="038a1c1f14b3b0b8" providerId="LiveId" clId="{F8908E4E-5DCD-EC49-8621-19D828DF10B4}" dt="2024-10-12T16:21:33.064" v="518" actId="14100"/>
          <ac:spMkLst>
            <pc:docMk/>
            <pc:sldMk cId="3181460150" sldId="270"/>
            <ac:spMk id="3" creationId="{28A00735-F892-651D-2D85-FB5C8143CD8C}"/>
          </ac:spMkLst>
        </pc:spChg>
        <pc:spChg chg="add mod">
          <ac:chgData name="Josh Clark" userId="038a1c1f14b3b0b8" providerId="LiveId" clId="{F8908E4E-5DCD-EC49-8621-19D828DF10B4}" dt="2024-10-12T16:20:58.913" v="369" actId="1076"/>
          <ac:spMkLst>
            <pc:docMk/>
            <pc:sldMk cId="3181460150" sldId="270"/>
            <ac:spMk id="5" creationId="{5AE4DD2E-82F4-A348-001B-4D018D33D5C6}"/>
          </ac:spMkLst>
        </pc:spChg>
        <pc:picChg chg="add mod">
          <ac:chgData name="Josh Clark" userId="038a1c1f14b3b0b8" providerId="LiveId" clId="{F8908E4E-5DCD-EC49-8621-19D828DF10B4}" dt="2024-10-12T16:20:37.368" v="363" actId="1076"/>
          <ac:picMkLst>
            <pc:docMk/>
            <pc:sldMk cId="3181460150" sldId="270"/>
            <ac:picMk id="4" creationId="{930550AB-45A0-59E5-2A91-3791DD88F061}"/>
          </ac:picMkLst>
        </pc:picChg>
      </pc:sldChg>
      <pc:sldChg chg="modSp new del mod">
        <pc:chgData name="Josh Clark" userId="038a1c1f14b3b0b8" providerId="LiveId" clId="{F8908E4E-5DCD-EC49-8621-19D828DF10B4}" dt="2024-10-29T03:11:04.083" v="1716" actId="2696"/>
        <pc:sldMkLst>
          <pc:docMk/>
          <pc:sldMk cId="3086890696" sldId="271"/>
        </pc:sldMkLst>
        <pc:spChg chg="mod">
          <ac:chgData name="Josh Clark" userId="038a1c1f14b3b0b8" providerId="LiveId" clId="{F8908E4E-5DCD-EC49-8621-19D828DF10B4}" dt="2024-10-12T16:22:27.847" v="554" actId="20577"/>
          <ac:spMkLst>
            <pc:docMk/>
            <pc:sldMk cId="3086890696" sldId="271"/>
            <ac:spMk id="2" creationId="{0758F210-A11E-8D73-80BB-02A739F7F151}"/>
          </ac:spMkLst>
        </pc:spChg>
        <pc:spChg chg="mod">
          <ac:chgData name="Josh Clark" userId="038a1c1f14b3b0b8" providerId="LiveId" clId="{F8908E4E-5DCD-EC49-8621-19D828DF10B4}" dt="2024-10-12T16:22:54.816" v="671" actId="14100"/>
          <ac:spMkLst>
            <pc:docMk/>
            <pc:sldMk cId="3086890696" sldId="271"/>
            <ac:spMk id="3" creationId="{81AD9B1E-F4E0-E092-662B-C945BAF28377}"/>
          </ac:spMkLst>
        </pc:spChg>
      </pc:sldChg>
      <pc:sldChg chg="modSp add del mod ord">
        <pc:chgData name="Josh Clark" userId="038a1c1f14b3b0b8" providerId="LiveId" clId="{F8908E4E-5DCD-EC49-8621-19D828DF10B4}" dt="2024-10-29T03:10:56.416" v="1713" actId="2696"/>
        <pc:sldMkLst>
          <pc:docMk/>
          <pc:sldMk cId="2560564190" sldId="272"/>
        </pc:sldMkLst>
        <pc:spChg chg="mod">
          <ac:chgData name="Josh Clark" userId="038a1c1f14b3b0b8" providerId="LiveId" clId="{F8908E4E-5DCD-EC49-8621-19D828DF10B4}" dt="2024-10-12T16:23:10.567" v="675" actId="20577"/>
          <ac:spMkLst>
            <pc:docMk/>
            <pc:sldMk cId="2560564190" sldId="272"/>
            <ac:spMk id="2" creationId="{72647F88-9E8E-ECC1-94D6-0717086C437C}"/>
          </ac:spMkLst>
        </pc:spChg>
        <pc:spChg chg="mod">
          <ac:chgData name="Josh Clark" userId="038a1c1f14b3b0b8" providerId="LiveId" clId="{F8908E4E-5DCD-EC49-8621-19D828DF10B4}" dt="2024-10-12T16:23:19.453" v="682" actId="20577"/>
          <ac:spMkLst>
            <pc:docMk/>
            <pc:sldMk cId="2560564190" sldId="272"/>
            <ac:spMk id="3" creationId="{6AE49423-47CA-F35E-23AC-4BA0D63B2B2B}"/>
          </ac:spMkLst>
        </pc:spChg>
      </pc:sldChg>
      <pc:sldChg chg="addSp delSp modSp add mod ord">
        <pc:chgData name="Josh Clark" userId="038a1c1f14b3b0b8" providerId="LiveId" clId="{F8908E4E-5DCD-EC49-8621-19D828DF10B4}" dt="2024-10-27T16:34:40.972" v="1440" actId="1076"/>
        <pc:sldMkLst>
          <pc:docMk/>
          <pc:sldMk cId="3245392046" sldId="273"/>
        </pc:sldMkLst>
        <pc:spChg chg="mod">
          <ac:chgData name="Josh Clark" userId="038a1c1f14b3b0b8" providerId="LiveId" clId="{F8908E4E-5DCD-EC49-8621-19D828DF10B4}" dt="2024-10-12T16:23:43.750" v="687" actId="20577"/>
          <ac:spMkLst>
            <pc:docMk/>
            <pc:sldMk cId="3245392046" sldId="273"/>
            <ac:spMk id="2" creationId="{99ED39B3-28AD-C100-BAC0-CE5650C41900}"/>
          </ac:spMkLst>
        </pc:spChg>
        <pc:spChg chg="mod">
          <ac:chgData name="Josh Clark" userId="038a1c1f14b3b0b8" providerId="LiveId" clId="{F8908E4E-5DCD-EC49-8621-19D828DF10B4}" dt="2024-10-27T16:34:40.972" v="1440" actId="1076"/>
          <ac:spMkLst>
            <pc:docMk/>
            <pc:sldMk cId="3245392046" sldId="273"/>
            <ac:spMk id="3" creationId="{5E902A07-354A-7669-BC2D-30DAA37811BD}"/>
          </ac:spMkLst>
        </pc:spChg>
        <pc:spChg chg="mod">
          <ac:chgData name="Josh Clark" userId="038a1c1f14b3b0b8" providerId="LiveId" clId="{F8908E4E-5DCD-EC49-8621-19D828DF10B4}" dt="2024-10-27T16:32:51.559" v="1312" actId="1037"/>
          <ac:spMkLst>
            <pc:docMk/>
            <pc:sldMk cId="3245392046" sldId="273"/>
            <ac:spMk id="5" creationId="{921C0374-F3FD-DBCE-00A8-42930F94B254}"/>
          </ac:spMkLst>
        </pc:spChg>
        <pc:picChg chg="del">
          <ac:chgData name="Josh Clark" userId="038a1c1f14b3b0b8" providerId="LiveId" clId="{F8908E4E-5DCD-EC49-8621-19D828DF10B4}" dt="2024-10-12T16:28:54.726" v="688" actId="478"/>
          <ac:picMkLst>
            <pc:docMk/>
            <pc:sldMk cId="3245392046" sldId="273"/>
            <ac:picMk id="4" creationId="{58692601-94EF-4C51-2532-0E39D648CEB4}"/>
          </ac:picMkLst>
        </pc:picChg>
        <pc:picChg chg="add mod">
          <ac:chgData name="Josh Clark" userId="038a1c1f14b3b0b8" providerId="LiveId" clId="{F8908E4E-5DCD-EC49-8621-19D828DF10B4}" dt="2024-10-27T16:32:45.435" v="1304" actId="1076"/>
          <ac:picMkLst>
            <pc:docMk/>
            <pc:sldMk cId="3245392046" sldId="273"/>
            <ac:picMk id="6" creationId="{B971F109-E687-5221-88B3-DDF3149E1E6A}"/>
          </ac:picMkLst>
        </pc:picChg>
      </pc:sldChg>
      <pc:sldChg chg="modSp add mod ord">
        <pc:chgData name="Josh Clark" userId="038a1c1f14b3b0b8" providerId="LiveId" clId="{F8908E4E-5DCD-EC49-8621-19D828DF10B4}" dt="2024-10-29T03:17:22.095" v="1753" actId="20577"/>
        <pc:sldMkLst>
          <pc:docMk/>
          <pc:sldMk cId="3694424356" sldId="274"/>
        </pc:sldMkLst>
        <pc:spChg chg="mod">
          <ac:chgData name="Josh Clark" userId="038a1c1f14b3b0b8" providerId="LiveId" clId="{F8908E4E-5DCD-EC49-8621-19D828DF10B4}" dt="2024-10-29T03:17:22.095" v="1753" actId="20577"/>
          <ac:spMkLst>
            <pc:docMk/>
            <pc:sldMk cId="3694424356" sldId="274"/>
            <ac:spMk id="2" creationId="{B1DB500F-B232-0760-7BF9-63FE42F62791}"/>
          </ac:spMkLst>
        </pc:spChg>
        <pc:spChg chg="mod">
          <ac:chgData name="Josh Clark" userId="038a1c1f14b3b0b8" providerId="LiveId" clId="{F8908E4E-5DCD-EC49-8621-19D828DF10B4}" dt="2024-10-29T03:11:13.720" v="1722" actId="20577"/>
          <ac:spMkLst>
            <pc:docMk/>
            <pc:sldMk cId="3694424356" sldId="274"/>
            <ac:spMk id="3" creationId="{FBD01DE2-6FC9-CF2E-064D-75A2802C20E6}"/>
          </ac:spMkLst>
        </pc:spChg>
      </pc:sldChg>
      <pc:sldChg chg="modSp add mod">
        <pc:chgData name="Josh Clark" userId="038a1c1f14b3b0b8" providerId="LiveId" clId="{F8908E4E-5DCD-EC49-8621-19D828DF10B4}" dt="2024-10-29T03:17:27.481" v="1755" actId="20577"/>
        <pc:sldMkLst>
          <pc:docMk/>
          <pc:sldMk cId="2087821736" sldId="275"/>
        </pc:sldMkLst>
        <pc:spChg chg="mod">
          <ac:chgData name="Josh Clark" userId="038a1c1f14b3b0b8" providerId="LiveId" clId="{F8908E4E-5DCD-EC49-8621-19D828DF10B4}" dt="2024-10-29T03:17:27.481" v="1755" actId="20577"/>
          <ac:spMkLst>
            <pc:docMk/>
            <pc:sldMk cId="2087821736" sldId="275"/>
            <ac:spMk id="2" creationId="{04C8B1AB-49FF-40D6-D12F-1268238CE89B}"/>
          </ac:spMkLst>
        </pc:spChg>
        <pc:spChg chg="mod">
          <ac:chgData name="Josh Clark" userId="038a1c1f14b3b0b8" providerId="LiveId" clId="{F8908E4E-5DCD-EC49-8621-19D828DF10B4}" dt="2024-10-29T03:11:17.248" v="1724" actId="20577"/>
          <ac:spMkLst>
            <pc:docMk/>
            <pc:sldMk cId="2087821736" sldId="275"/>
            <ac:spMk id="3" creationId="{C88FAE94-5C8D-07EA-62E4-AA54FCCB9E41}"/>
          </ac:spMkLst>
        </pc:spChg>
      </pc:sldChg>
      <pc:sldChg chg="addSp delSp modSp add mod">
        <pc:chgData name="Josh Clark" userId="038a1c1f14b3b0b8" providerId="LiveId" clId="{F8908E4E-5DCD-EC49-8621-19D828DF10B4}" dt="2024-10-12T16:33:58.417" v="864" actId="14100"/>
        <pc:sldMkLst>
          <pc:docMk/>
          <pc:sldMk cId="3019068046" sldId="276"/>
        </pc:sldMkLst>
        <pc:spChg chg="mod">
          <ac:chgData name="Josh Clark" userId="038a1c1f14b3b0b8" providerId="LiveId" clId="{F8908E4E-5DCD-EC49-8621-19D828DF10B4}" dt="2024-10-12T16:32:10.994" v="851" actId="20577"/>
          <ac:spMkLst>
            <pc:docMk/>
            <pc:sldMk cId="3019068046" sldId="276"/>
            <ac:spMk id="2" creationId="{0A122B4D-A68B-89B6-98B7-51675948E03C}"/>
          </ac:spMkLst>
        </pc:spChg>
        <pc:spChg chg="del">
          <ac:chgData name="Josh Clark" userId="038a1c1f14b3b0b8" providerId="LiveId" clId="{F8908E4E-5DCD-EC49-8621-19D828DF10B4}" dt="2024-10-12T16:32:13.832" v="852" actId="478"/>
          <ac:spMkLst>
            <pc:docMk/>
            <pc:sldMk cId="3019068046" sldId="276"/>
            <ac:spMk id="3" creationId="{78AD40BC-CAFC-C94C-0959-6C179AD5AF0A}"/>
          </ac:spMkLst>
        </pc:spChg>
        <pc:spChg chg="add del mod">
          <ac:chgData name="Josh Clark" userId="038a1c1f14b3b0b8" providerId="LiveId" clId="{F8908E4E-5DCD-EC49-8621-19D828DF10B4}" dt="2024-10-12T16:32:19.501" v="853" actId="478"/>
          <ac:spMkLst>
            <pc:docMk/>
            <pc:sldMk cId="3019068046" sldId="276"/>
            <ac:spMk id="5" creationId="{1E85A546-F7FA-9354-E431-43B06D855E8F}"/>
          </ac:spMkLst>
        </pc:spChg>
        <pc:picChg chg="add mod">
          <ac:chgData name="Josh Clark" userId="038a1c1f14b3b0b8" providerId="LiveId" clId="{F8908E4E-5DCD-EC49-8621-19D828DF10B4}" dt="2024-10-12T16:33:03.426" v="856" actId="14100"/>
          <ac:picMkLst>
            <pc:docMk/>
            <pc:sldMk cId="3019068046" sldId="276"/>
            <ac:picMk id="6" creationId="{4AAAC434-80EA-F602-35F8-E5B6E800D84F}"/>
          </ac:picMkLst>
        </pc:picChg>
        <pc:picChg chg="add mod">
          <ac:chgData name="Josh Clark" userId="038a1c1f14b3b0b8" providerId="LiveId" clId="{F8908E4E-5DCD-EC49-8621-19D828DF10B4}" dt="2024-10-12T16:33:11.976" v="860" actId="1076"/>
          <ac:picMkLst>
            <pc:docMk/>
            <pc:sldMk cId="3019068046" sldId="276"/>
            <ac:picMk id="7" creationId="{A1A9FCF1-A1AC-362E-EA65-9B0D463534C9}"/>
          </ac:picMkLst>
        </pc:picChg>
        <pc:picChg chg="add mod">
          <ac:chgData name="Josh Clark" userId="038a1c1f14b3b0b8" providerId="LiveId" clId="{F8908E4E-5DCD-EC49-8621-19D828DF10B4}" dt="2024-10-12T16:33:58.417" v="864" actId="14100"/>
          <ac:picMkLst>
            <pc:docMk/>
            <pc:sldMk cId="3019068046" sldId="276"/>
            <ac:picMk id="8" creationId="{5AF78E79-DAC6-C9AE-6DA1-D71ABEFEC89C}"/>
          </ac:picMkLst>
        </pc:picChg>
      </pc:sldChg>
      <pc:sldChg chg="modSp add mod ord">
        <pc:chgData name="Josh Clark" userId="038a1c1f14b3b0b8" providerId="LiveId" clId="{F8908E4E-5DCD-EC49-8621-19D828DF10B4}" dt="2024-10-12T16:34:46.737" v="879" actId="20577"/>
        <pc:sldMkLst>
          <pc:docMk/>
          <pc:sldMk cId="1403179634" sldId="277"/>
        </pc:sldMkLst>
        <pc:spChg chg="mod">
          <ac:chgData name="Josh Clark" userId="038a1c1f14b3b0b8" providerId="LiveId" clId="{F8908E4E-5DCD-EC49-8621-19D828DF10B4}" dt="2024-10-12T16:34:46.737" v="879" actId="20577"/>
          <ac:spMkLst>
            <pc:docMk/>
            <pc:sldMk cId="1403179634" sldId="277"/>
            <ac:spMk id="2" creationId="{124242F7-3C3B-8E6C-2238-BEF6E9162071}"/>
          </ac:spMkLst>
        </pc:spChg>
      </pc:sldChg>
      <pc:sldChg chg="new del">
        <pc:chgData name="Josh Clark" userId="038a1c1f14b3b0b8" providerId="LiveId" clId="{F8908E4E-5DCD-EC49-8621-19D828DF10B4}" dt="2024-10-12T16:34:59.914" v="881" actId="680"/>
        <pc:sldMkLst>
          <pc:docMk/>
          <pc:sldMk cId="648225195" sldId="278"/>
        </pc:sldMkLst>
      </pc:sldChg>
      <pc:sldChg chg="addSp delSp modSp add mod ord">
        <pc:chgData name="Josh Clark" userId="038a1c1f14b3b0b8" providerId="LiveId" clId="{F8908E4E-5DCD-EC49-8621-19D828DF10B4}" dt="2024-10-12T16:35:29.462" v="917" actId="1076"/>
        <pc:sldMkLst>
          <pc:docMk/>
          <pc:sldMk cId="4143262774" sldId="278"/>
        </pc:sldMkLst>
        <pc:spChg chg="mod">
          <ac:chgData name="Josh Clark" userId="038a1c1f14b3b0b8" providerId="LiveId" clId="{F8908E4E-5DCD-EC49-8621-19D828DF10B4}" dt="2024-10-12T16:35:09.702" v="910" actId="20577"/>
          <ac:spMkLst>
            <pc:docMk/>
            <pc:sldMk cId="4143262774" sldId="278"/>
            <ac:spMk id="2" creationId="{9D6BCC44-733C-33ED-AC8A-E3EDC696A74F}"/>
          </ac:spMkLst>
        </pc:spChg>
        <pc:picChg chg="add mod">
          <ac:chgData name="Josh Clark" userId="038a1c1f14b3b0b8" providerId="LiveId" clId="{F8908E4E-5DCD-EC49-8621-19D828DF10B4}" dt="2024-10-12T16:35:29.462" v="917" actId="1076"/>
          <ac:picMkLst>
            <pc:docMk/>
            <pc:sldMk cId="4143262774" sldId="278"/>
            <ac:picMk id="3" creationId="{1F6A1F42-593A-7AF6-1B5B-E06E6B47ABE9}"/>
          </ac:picMkLst>
        </pc:picChg>
        <pc:picChg chg="del">
          <ac:chgData name="Josh Clark" userId="038a1c1f14b3b0b8" providerId="LiveId" clId="{F8908E4E-5DCD-EC49-8621-19D828DF10B4}" dt="2024-10-12T16:35:12.120" v="911" actId="478"/>
          <ac:picMkLst>
            <pc:docMk/>
            <pc:sldMk cId="4143262774" sldId="278"/>
            <ac:picMk id="6" creationId="{5EBAEE47-433E-AE3F-076A-0DB8239F277B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7" creationId="{73EF13F6-A47C-A4FA-77F7-532D96A5A8E3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8" creationId="{8CC4F75A-0DE6-109C-10E7-C78094F1A295}"/>
          </ac:picMkLst>
        </pc:picChg>
      </pc:sldChg>
      <pc:sldChg chg="addSp modSp add mod">
        <pc:chgData name="Josh Clark" userId="038a1c1f14b3b0b8" providerId="LiveId" clId="{F8908E4E-5DCD-EC49-8621-19D828DF10B4}" dt="2024-10-12T16:37:27.283" v="921" actId="14100"/>
        <pc:sldMkLst>
          <pc:docMk/>
          <pc:sldMk cId="2776577374" sldId="279"/>
        </pc:sldMkLst>
        <pc:picChg chg="mod">
          <ac:chgData name="Josh Clark" userId="038a1c1f14b3b0b8" providerId="LiveId" clId="{F8908E4E-5DCD-EC49-8621-19D828DF10B4}" dt="2024-10-12T16:37:27.283" v="921" actId="14100"/>
          <ac:picMkLst>
            <pc:docMk/>
            <pc:sldMk cId="2776577374" sldId="279"/>
            <ac:picMk id="3" creationId="{9B873657-5DE8-692C-104B-B77DE29DFDBF}"/>
          </ac:picMkLst>
        </pc:picChg>
        <pc:picChg chg="add mod">
          <ac:chgData name="Josh Clark" userId="038a1c1f14b3b0b8" providerId="LiveId" clId="{F8908E4E-5DCD-EC49-8621-19D828DF10B4}" dt="2024-10-12T16:37:12.592" v="919"/>
          <ac:picMkLst>
            <pc:docMk/>
            <pc:sldMk cId="2776577374" sldId="279"/>
            <ac:picMk id="4" creationId="{5B00CFC1-645E-944B-FA70-0B200CD6949E}"/>
          </ac:picMkLst>
        </pc:picChg>
      </pc:sldChg>
      <pc:sldChg chg="modSp add mod ord">
        <pc:chgData name="Josh Clark" userId="038a1c1f14b3b0b8" providerId="LiveId" clId="{F8908E4E-5DCD-EC49-8621-19D828DF10B4}" dt="2024-10-29T03:17:31.995" v="1759" actId="20577"/>
        <pc:sldMkLst>
          <pc:docMk/>
          <pc:sldMk cId="1179000826" sldId="280"/>
        </pc:sldMkLst>
        <pc:spChg chg="mod">
          <ac:chgData name="Josh Clark" userId="038a1c1f14b3b0b8" providerId="LiveId" clId="{F8908E4E-5DCD-EC49-8621-19D828DF10B4}" dt="2024-10-29T03:17:31.995" v="1759" actId="20577"/>
          <ac:spMkLst>
            <pc:docMk/>
            <pc:sldMk cId="1179000826" sldId="280"/>
            <ac:spMk id="2" creationId="{D56FBDFF-8688-8A5E-AF2D-20B964802D8A}"/>
          </ac:spMkLst>
        </pc:spChg>
        <pc:spChg chg="mod">
          <ac:chgData name="Josh Clark" userId="038a1c1f14b3b0b8" providerId="LiveId" clId="{F8908E4E-5DCD-EC49-8621-19D828DF10B4}" dt="2024-10-29T03:11:22.605" v="1730" actId="20577"/>
          <ac:spMkLst>
            <pc:docMk/>
            <pc:sldMk cId="1179000826" sldId="280"/>
            <ac:spMk id="3" creationId="{7D848B7A-6167-DDD3-BD27-E28F4E5C9782}"/>
          </ac:spMkLst>
        </pc:spChg>
      </pc:sldChg>
      <pc:sldChg chg="addSp delSp modSp add mod ord">
        <pc:chgData name="Josh Clark" userId="038a1c1f14b3b0b8" providerId="LiveId" clId="{F8908E4E-5DCD-EC49-8621-19D828DF10B4}" dt="2024-10-12T16:38:58.857" v="979" actId="1076"/>
        <pc:sldMkLst>
          <pc:docMk/>
          <pc:sldMk cId="4147677441" sldId="281"/>
        </pc:sldMkLst>
        <pc:spChg chg="mod">
          <ac:chgData name="Josh Clark" userId="038a1c1f14b3b0b8" providerId="LiveId" clId="{F8908E4E-5DCD-EC49-8621-19D828DF10B4}" dt="2024-10-12T16:38:22.823" v="967" actId="20577"/>
          <ac:spMkLst>
            <pc:docMk/>
            <pc:sldMk cId="4147677441" sldId="281"/>
            <ac:spMk id="2" creationId="{04AA0E2E-86B7-ED79-4580-029B51650563}"/>
          </ac:spMkLst>
        </pc:spChg>
        <pc:spChg chg="add mod">
          <ac:chgData name="Josh Clark" userId="038a1c1f14b3b0b8" providerId="LiveId" clId="{F8908E4E-5DCD-EC49-8621-19D828DF10B4}" dt="2024-10-12T16:38:58.857" v="979" actId="1076"/>
          <ac:spMkLst>
            <pc:docMk/>
            <pc:sldMk cId="4147677441" sldId="281"/>
            <ac:spMk id="5" creationId="{39547ED2-D61B-1609-041C-882E9592E9C5}"/>
          </ac:spMkLst>
        </pc:spChg>
        <pc:picChg chg="del">
          <ac:chgData name="Josh Clark" userId="038a1c1f14b3b0b8" providerId="LiveId" clId="{F8908E4E-5DCD-EC49-8621-19D828DF10B4}" dt="2024-10-12T16:38:27.953" v="968" actId="478"/>
          <ac:picMkLst>
            <pc:docMk/>
            <pc:sldMk cId="4147677441" sldId="281"/>
            <ac:picMk id="3" creationId="{EE339806-7289-5363-385C-1081D8275CF9}"/>
          </ac:picMkLst>
        </pc:picChg>
        <pc:picChg chg="add mod">
          <ac:chgData name="Josh Clark" userId="038a1c1f14b3b0b8" providerId="LiveId" clId="{F8908E4E-5DCD-EC49-8621-19D828DF10B4}" dt="2024-10-12T16:38:51.239" v="976" actId="1076"/>
          <ac:picMkLst>
            <pc:docMk/>
            <pc:sldMk cId="4147677441" sldId="281"/>
            <ac:picMk id="4" creationId="{47601EC2-4D08-902D-14A2-82253C7C9933}"/>
          </ac:picMkLst>
        </pc:picChg>
      </pc:sldChg>
      <pc:sldChg chg="modSp add mod ord">
        <pc:chgData name="Josh Clark" userId="038a1c1f14b3b0b8" providerId="LiveId" clId="{F8908E4E-5DCD-EC49-8621-19D828DF10B4}" dt="2024-10-29T03:17:35.871" v="1761" actId="20577"/>
        <pc:sldMkLst>
          <pc:docMk/>
          <pc:sldMk cId="3577459511" sldId="282"/>
        </pc:sldMkLst>
        <pc:spChg chg="mod">
          <ac:chgData name="Josh Clark" userId="038a1c1f14b3b0b8" providerId="LiveId" clId="{F8908E4E-5DCD-EC49-8621-19D828DF10B4}" dt="2024-10-29T03:17:35.871" v="1761" actId="20577"/>
          <ac:spMkLst>
            <pc:docMk/>
            <pc:sldMk cId="3577459511" sldId="282"/>
            <ac:spMk id="2" creationId="{6D98203D-0142-61D0-1789-B7402FDF34A2}"/>
          </ac:spMkLst>
        </pc:spChg>
        <pc:spChg chg="mod">
          <ac:chgData name="Josh Clark" userId="038a1c1f14b3b0b8" providerId="LiveId" clId="{F8908E4E-5DCD-EC49-8621-19D828DF10B4}" dt="2024-10-29T03:11:27.185" v="1732" actId="20577"/>
          <ac:spMkLst>
            <pc:docMk/>
            <pc:sldMk cId="3577459511" sldId="282"/>
            <ac:spMk id="3" creationId="{9B97AAF2-C3B2-B8AC-F930-00BAD308D759}"/>
          </ac:spMkLst>
        </pc:spChg>
      </pc:sldChg>
      <pc:sldChg chg="addSp delSp modSp add mod ord">
        <pc:chgData name="Josh Clark" userId="038a1c1f14b3b0b8" providerId="LiveId" clId="{F8908E4E-5DCD-EC49-8621-19D828DF10B4}" dt="2024-10-25T20:30:01.240" v="1271" actId="1076"/>
        <pc:sldMkLst>
          <pc:docMk/>
          <pc:sldMk cId="2390766538" sldId="283"/>
        </pc:sldMkLst>
        <pc:spChg chg="mod">
          <ac:chgData name="Josh Clark" userId="038a1c1f14b3b0b8" providerId="LiveId" clId="{F8908E4E-5DCD-EC49-8621-19D828DF10B4}" dt="2024-10-12T16:39:59.230" v="1007"/>
          <ac:spMkLst>
            <pc:docMk/>
            <pc:sldMk cId="2390766538" sldId="283"/>
            <ac:spMk id="2" creationId="{11C838B5-7D52-A744-A41D-2BB14A9CAC85}"/>
          </ac:spMkLst>
        </pc:spChg>
        <pc:spChg chg="mod">
          <ac:chgData name="Josh Clark" userId="038a1c1f14b3b0b8" providerId="LiveId" clId="{F8908E4E-5DCD-EC49-8621-19D828DF10B4}" dt="2024-10-12T16:40:15.687" v="1081" actId="20577"/>
          <ac:spMkLst>
            <pc:docMk/>
            <pc:sldMk cId="2390766538" sldId="283"/>
            <ac:spMk id="3" creationId="{CD613222-88C9-2687-7E7C-B5E2E23651E5}"/>
          </ac:spMkLst>
        </pc:spChg>
        <pc:spChg chg="del mod">
          <ac:chgData name="Josh Clark" userId="038a1c1f14b3b0b8" providerId="LiveId" clId="{F8908E4E-5DCD-EC49-8621-19D828DF10B4}" dt="2024-10-12T16:40:26.258" v="1084" actId="478"/>
          <ac:spMkLst>
            <pc:docMk/>
            <pc:sldMk cId="2390766538" sldId="283"/>
            <ac:spMk id="5" creationId="{738A36CF-1D34-D408-ABA5-44C7433E9F9B}"/>
          </ac:spMkLst>
        </pc:spChg>
        <pc:spChg chg="add mod">
          <ac:chgData name="Josh Clark" userId="038a1c1f14b3b0b8" providerId="LiveId" clId="{F8908E4E-5DCD-EC49-8621-19D828DF10B4}" dt="2024-10-25T20:29:52.074" v="1269" actId="1076"/>
          <ac:spMkLst>
            <pc:docMk/>
            <pc:sldMk cId="2390766538" sldId="283"/>
            <ac:spMk id="5" creationId="{C72ED95C-2A66-E563-E11B-CBB5614EE76E}"/>
          </ac:spMkLst>
        </pc:spChg>
        <pc:picChg chg="add mod">
          <ac:chgData name="Josh Clark" userId="038a1c1f14b3b0b8" providerId="LiveId" clId="{F8908E4E-5DCD-EC49-8621-19D828DF10B4}" dt="2024-10-25T20:30:01.240" v="1271" actId="1076"/>
          <ac:picMkLst>
            <pc:docMk/>
            <pc:sldMk cId="2390766538" sldId="283"/>
            <ac:picMk id="4" creationId="{6DF83EC6-E703-38BF-0E77-8810ABEE0570}"/>
          </ac:picMkLst>
        </pc:picChg>
        <pc:picChg chg="del">
          <ac:chgData name="Josh Clark" userId="038a1c1f14b3b0b8" providerId="LiveId" clId="{F8908E4E-5DCD-EC49-8621-19D828DF10B4}" dt="2024-10-12T16:40:22.037" v="1082" actId="478"/>
          <ac:picMkLst>
            <pc:docMk/>
            <pc:sldMk cId="2390766538" sldId="283"/>
            <ac:picMk id="6" creationId="{742E4D89-4BCD-2078-53BD-814FDF8722D2}"/>
          </ac:picMkLst>
        </pc:picChg>
      </pc:sldChg>
      <pc:sldChg chg="addSp delSp modSp add mod ord">
        <pc:chgData name="Josh Clark" userId="038a1c1f14b3b0b8" providerId="LiveId" clId="{F8908E4E-5DCD-EC49-8621-19D828DF10B4}" dt="2024-10-12T16:41:13.305" v="1115" actId="1076"/>
        <pc:sldMkLst>
          <pc:docMk/>
          <pc:sldMk cId="3596858467" sldId="284"/>
        </pc:sldMkLst>
        <pc:spChg chg="mod">
          <ac:chgData name="Josh Clark" userId="038a1c1f14b3b0b8" providerId="LiveId" clId="{F8908E4E-5DCD-EC49-8621-19D828DF10B4}" dt="2024-10-12T16:40:54.737" v="1109"/>
          <ac:spMkLst>
            <pc:docMk/>
            <pc:sldMk cId="3596858467" sldId="284"/>
            <ac:spMk id="2" creationId="{BC97DEB7-FBC9-4882-165B-9397C8125AC2}"/>
          </ac:spMkLst>
        </pc:spChg>
        <pc:spChg chg="del">
          <ac:chgData name="Josh Clark" userId="038a1c1f14b3b0b8" providerId="LiveId" clId="{F8908E4E-5DCD-EC49-8621-19D828DF10B4}" dt="2024-10-12T16:40:58.083" v="1111" actId="478"/>
          <ac:spMkLst>
            <pc:docMk/>
            <pc:sldMk cId="3596858467" sldId="284"/>
            <ac:spMk id="5" creationId="{FBF558B7-CA77-210C-BB0F-A5FA3B3283B4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7" creationId="{1D4025ED-1138-683E-AB58-6620E6C3A95F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8" creationId="{2DE71594-2F1F-130A-7DED-06A21B65EB86}"/>
          </ac:spMkLst>
        </pc:spChg>
        <pc:grpChg chg="add mod">
          <ac:chgData name="Josh Clark" userId="038a1c1f14b3b0b8" providerId="LiveId" clId="{F8908E4E-5DCD-EC49-8621-19D828DF10B4}" dt="2024-10-12T16:41:13.305" v="1115" actId="1076"/>
          <ac:grpSpMkLst>
            <pc:docMk/>
            <pc:sldMk cId="3596858467" sldId="284"/>
            <ac:grpSpMk id="3" creationId="{D0A043EE-F8E1-DA19-6F65-79523CFB5DC7}"/>
          </ac:grpSpMkLst>
        </pc:grpChg>
        <pc:picChg chg="del">
          <ac:chgData name="Josh Clark" userId="038a1c1f14b3b0b8" providerId="LiveId" clId="{F8908E4E-5DCD-EC49-8621-19D828DF10B4}" dt="2024-10-12T16:40:55.648" v="1110" actId="478"/>
          <ac:picMkLst>
            <pc:docMk/>
            <pc:sldMk cId="3596858467" sldId="284"/>
            <ac:picMk id="4" creationId="{FCA1C4CB-8A40-6F30-A94F-B8F6BC230402}"/>
          </ac:picMkLst>
        </pc:picChg>
        <pc:picChg chg="mod">
          <ac:chgData name="Josh Clark" userId="038a1c1f14b3b0b8" providerId="LiveId" clId="{F8908E4E-5DCD-EC49-8621-19D828DF10B4}" dt="2024-10-12T16:41:05.827" v="1112"/>
          <ac:picMkLst>
            <pc:docMk/>
            <pc:sldMk cId="3596858467" sldId="284"/>
            <ac:picMk id="6" creationId="{FAA9AFE9-35F4-AC2A-F31A-CBD5ED1DE15C}"/>
          </ac:picMkLst>
        </pc:picChg>
      </pc:sldChg>
      <pc:sldChg chg="modSp add mod ord">
        <pc:chgData name="Josh Clark" userId="038a1c1f14b3b0b8" providerId="LiveId" clId="{F8908E4E-5DCD-EC49-8621-19D828DF10B4}" dt="2024-10-29T03:17:39.802" v="1763" actId="20577"/>
        <pc:sldMkLst>
          <pc:docMk/>
          <pc:sldMk cId="1045957284" sldId="285"/>
        </pc:sldMkLst>
        <pc:spChg chg="mod">
          <ac:chgData name="Josh Clark" userId="038a1c1f14b3b0b8" providerId="LiveId" clId="{F8908E4E-5DCD-EC49-8621-19D828DF10B4}" dt="2024-10-29T03:17:39.802" v="1763" actId="20577"/>
          <ac:spMkLst>
            <pc:docMk/>
            <pc:sldMk cId="1045957284" sldId="285"/>
            <ac:spMk id="2" creationId="{93238C19-12DE-2F8C-C3F9-63C490B7CCE1}"/>
          </ac:spMkLst>
        </pc:spChg>
        <pc:spChg chg="mod">
          <ac:chgData name="Josh Clark" userId="038a1c1f14b3b0b8" providerId="LiveId" clId="{F8908E4E-5DCD-EC49-8621-19D828DF10B4}" dt="2024-10-29T03:15:41.938" v="1751" actId="20577"/>
          <ac:spMkLst>
            <pc:docMk/>
            <pc:sldMk cId="1045957284" sldId="285"/>
            <ac:spMk id="3" creationId="{DC87883B-5848-C6A1-9645-12BD08FB7EE9}"/>
          </ac:spMkLst>
        </pc:spChg>
      </pc:sldChg>
      <pc:sldChg chg="modSp add mod ord">
        <pc:chgData name="Josh Clark" userId="038a1c1f14b3b0b8" providerId="LiveId" clId="{F8908E4E-5DCD-EC49-8621-19D828DF10B4}" dt="2024-10-12T16:41:55.236" v="1159" actId="20577"/>
        <pc:sldMkLst>
          <pc:docMk/>
          <pc:sldMk cId="1127941368" sldId="286"/>
        </pc:sldMkLst>
        <pc:spChg chg="mod">
          <ac:chgData name="Josh Clark" userId="038a1c1f14b3b0b8" providerId="LiveId" clId="{F8908E4E-5DCD-EC49-8621-19D828DF10B4}" dt="2024-10-12T16:41:55.236" v="1159" actId="20577"/>
          <ac:spMkLst>
            <pc:docMk/>
            <pc:sldMk cId="1127941368" sldId="286"/>
            <ac:spMk id="2" creationId="{1C66FC67-1DDA-C135-0786-AF86ABBDA23D}"/>
          </ac:spMkLst>
        </pc:spChg>
      </pc:sldChg>
      <pc:sldChg chg="modSp add mod ord">
        <pc:chgData name="Josh Clark" userId="038a1c1f14b3b0b8" providerId="LiveId" clId="{F8908E4E-5DCD-EC49-8621-19D828DF10B4}" dt="2024-10-29T04:12:26.136" v="1781" actId="20577"/>
        <pc:sldMkLst>
          <pc:docMk/>
          <pc:sldMk cId="220868644" sldId="287"/>
        </pc:sldMkLst>
        <pc:spChg chg="mod">
          <ac:chgData name="Josh Clark" userId="038a1c1f14b3b0b8" providerId="LiveId" clId="{F8908E4E-5DCD-EC49-8621-19D828DF10B4}" dt="2024-10-29T04:12:26.136" v="1781" actId="20577"/>
          <ac:spMkLst>
            <pc:docMk/>
            <pc:sldMk cId="220868644" sldId="287"/>
            <ac:spMk id="2" creationId="{97EA3997-6226-2811-C4B0-4A54FEC12403}"/>
          </ac:spMkLst>
        </pc:spChg>
        <pc:spChg chg="mod">
          <ac:chgData name="Josh Clark" userId="038a1c1f14b3b0b8" providerId="LiveId" clId="{F8908E4E-5DCD-EC49-8621-19D828DF10B4}" dt="2024-10-12T16:42:35.788" v="1242" actId="20577"/>
          <ac:spMkLst>
            <pc:docMk/>
            <pc:sldMk cId="220868644" sldId="287"/>
            <ac:spMk id="3" creationId="{BD41D0A6-3FF4-559E-AE21-665C001A77D4}"/>
          </ac:spMkLst>
        </pc:spChg>
      </pc:sldChg>
      <pc:sldChg chg="modSp add del mod ord">
        <pc:chgData name="Josh Clark" userId="038a1c1f14b3b0b8" providerId="LiveId" clId="{F8908E4E-5DCD-EC49-8621-19D828DF10B4}" dt="2024-11-06T13:16:42.354" v="1782" actId="2696"/>
        <pc:sldMkLst>
          <pc:docMk/>
          <pc:sldMk cId="3799079537" sldId="288"/>
        </pc:sldMkLst>
        <pc:spChg chg="mod">
          <ac:chgData name="Josh Clark" userId="038a1c1f14b3b0b8" providerId="LiveId" clId="{F8908E4E-5DCD-EC49-8621-19D828DF10B4}" dt="2024-10-12T16:43:09.734" v="1265" actId="20577"/>
          <ac:spMkLst>
            <pc:docMk/>
            <pc:sldMk cId="3799079537" sldId="288"/>
            <ac:spMk id="2" creationId="{CB9F141E-2BD8-F5FD-A41D-FAC2B3047E5E}"/>
          </ac:spMkLst>
        </pc:spChg>
      </pc:sldChg>
      <pc:sldChg chg="modSp add mod ord">
        <pc:chgData name="Josh Clark" userId="038a1c1f14b3b0b8" providerId="LiveId" clId="{F8908E4E-5DCD-EC49-8621-19D828DF10B4}" dt="2024-10-29T03:05:41.908" v="1712" actId="20577"/>
        <pc:sldMkLst>
          <pc:docMk/>
          <pc:sldMk cId="3571039076" sldId="289"/>
        </pc:sldMkLst>
        <pc:spChg chg="mod">
          <ac:chgData name="Josh Clark" userId="038a1c1f14b3b0b8" providerId="LiveId" clId="{F8908E4E-5DCD-EC49-8621-19D828DF10B4}" dt="2024-10-29T03:05:41.908" v="1712" actId="20577"/>
          <ac:spMkLst>
            <pc:docMk/>
            <pc:sldMk cId="3571039076" sldId="289"/>
            <ac:spMk id="3" creationId="{5A6B7AE0-C2D8-C909-ADEC-BB90CF270043}"/>
          </ac:spMkLst>
        </pc:spChg>
        <pc:picChg chg="mod">
          <ac:chgData name="Josh Clark" userId="038a1c1f14b3b0b8" providerId="LiveId" clId="{F8908E4E-5DCD-EC49-8621-19D828DF10B4}" dt="2024-10-29T03:04:01.338" v="1442" actId="14826"/>
          <ac:picMkLst>
            <pc:docMk/>
            <pc:sldMk cId="3571039076" sldId="289"/>
            <ac:picMk id="6" creationId="{9466D94C-3207-5242-C789-A00503B939B4}"/>
          </ac:picMkLst>
        </pc:picChg>
      </pc:sldChg>
      <pc:sldChg chg="add del">
        <pc:chgData name="Josh Clark" userId="038a1c1f14b3b0b8" providerId="LiveId" clId="{F8908E4E-5DCD-EC49-8621-19D828DF10B4}" dt="2024-10-29T03:11:01.946" v="1715" actId="2696"/>
        <pc:sldMkLst>
          <pc:docMk/>
          <pc:sldMk cId="279715289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135671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5200"/>
              <a:buFont typeface="Play"/>
              <a:buNone/>
              <a:defRPr sz="5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0">
            <a:alphaModFix/>
          </a:blip>
          <a:srcRect b="40737"/>
          <a:stretch>
            <a:fillRect/>
          </a:stretch>
        </p:blipFill>
        <p:spPr>
          <a:xfrm>
            <a:off x="10964150" y="77837"/>
            <a:ext cx="1090150" cy="4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330600" y="59875"/>
            <a:ext cx="263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6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SharkFest’24 EUROPE</a:t>
            </a:r>
            <a:endParaRPr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Vienna, Austria </a:t>
            </a:r>
            <a:r>
              <a:rPr lang="de-DE" sz="125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#sf24eu</a:t>
            </a:r>
            <a:endParaRPr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clar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-clark/sf24_eu_server_optimization" TargetMode="External"/><Relationship Id="rId4" Type="http://schemas.openxmlformats.org/officeDocument/2006/relationships/hyperlink" Target="https://github.com/je-clar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Using Packets to Guide Server Optimization</a:t>
            </a:r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136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/>
              <a:t>Josh Clark</a:t>
            </a:r>
            <a:br>
              <a:rPr lang="de-DE" dirty="0"/>
            </a:br>
            <a:r>
              <a:rPr lang="de-DE" dirty="0"/>
              <a:t>Distributed Performance Engineer</a:t>
            </a:r>
          </a:p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/sf24_eu_server_optimization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A00C-D658-EF31-C906-5E46C1FF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D5006-0637-40FA-A69E-DD36F6B3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2" y="1066800"/>
            <a:ext cx="5730876" cy="3673340"/>
          </a:xfrm>
          <a:prstGeom prst="rect">
            <a:avLst/>
          </a:prstGeom>
        </p:spPr>
      </p:pic>
      <p:sp>
        <p:nvSpPr>
          <p:cNvPr id="5" name="Google Shape;73;p4">
            <a:extLst>
              <a:ext uri="{FF2B5EF4-FFF2-40B4-BE49-F238E27FC236}">
                <a16:creationId xmlns:a16="http://schemas.microsoft.com/office/drawing/2014/main" id="{F7AD8BF5-B5F5-AB2D-2037-52CFE32D4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" y="4495800"/>
            <a:ext cx="1211580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None/>
            </a:pPr>
            <a:r>
              <a:rPr lang="en-US" dirty="0"/>
              <a:t>BDP = bandwidth x latency</a:t>
            </a:r>
          </a:p>
        </p:txBody>
      </p:sp>
    </p:spTree>
    <p:extLst>
      <p:ext uri="{BB962C8B-B14F-4D97-AF65-F5344CB8AC3E}">
        <p14:creationId xmlns:p14="http://schemas.microsoft.com/office/powerpoint/2010/main" val="3085735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B15-A6A2-440B-2418-845DD50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Window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50F-FB55-3827-4F33-EBA2582B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7600"/>
            <a:ext cx="10515600" cy="2519363"/>
          </a:xfrm>
        </p:spPr>
        <p:txBody>
          <a:bodyPr/>
          <a:lstStyle/>
          <a:p>
            <a:r>
              <a:rPr lang="en-US" dirty="0"/>
              <a:t>Test Network BDP = 625 KB</a:t>
            </a:r>
          </a:p>
          <a:p>
            <a:r>
              <a:rPr lang="en-US" dirty="0"/>
              <a:t>Linux can use up to 3x more memory than the receive window value</a:t>
            </a:r>
          </a:p>
          <a:p>
            <a:r>
              <a:rPr lang="en-US" dirty="0"/>
              <a:t>Receive memory should be at least 1.8 MB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7E739-011B-531F-ECA2-880779677956}"/>
              </a:ext>
            </a:extLst>
          </p:cNvPr>
          <p:cNvGrpSpPr/>
          <p:nvPr/>
        </p:nvGrpSpPr>
        <p:grpSpPr>
          <a:xfrm>
            <a:off x="1600200" y="1295400"/>
            <a:ext cx="8753352" cy="1374458"/>
            <a:chOff x="5724647" y="3641270"/>
            <a:chExt cx="12934705" cy="22572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20FF84-893A-4720-A34D-C13FF8BB4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912" b="18251"/>
            <a:stretch/>
          </p:blipFill>
          <p:spPr>
            <a:xfrm>
              <a:off x="5724647" y="3641270"/>
              <a:ext cx="12934705" cy="677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4F9C61-0BA8-8120-0914-6601012E5979}"/>
                </a:ext>
              </a:extLst>
            </p:cNvPr>
            <p:cNvSpPr txBox="1"/>
            <p:nvPr/>
          </p:nvSpPr>
          <p:spPr>
            <a:xfrm>
              <a:off x="8398933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Minimum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721423-4357-20E3-EF53-FEEB72BF8DF8}"/>
                </a:ext>
              </a:extLst>
            </p:cNvPr>
            <p:cNvSpPr txBox="1"/>
            <p:nvPr/>
          </p:nvSpPr>
          <p:spPr>
            <a:xfrm>
              <a:off x="12369799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Default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7E474-D685-F71A-438E-09912B5A3E2F}"/>
                </a:ext>
              </a:extLst>
            </p:cNvPr>
            <p:cNvSpPr txBox="1"/>
            <p:nvPr/>
          </p:nvSpPr>
          <p:spPr>
            <a:xfrm>
              <a:off x="16340666" y="5236344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Maximum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3F1550-EA10-5E85-4234-2EC627216F38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9457267" y="4318603"/>
              <a:ext cx="273473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055CDC-7308-7FF9-D332-C155EF2E852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3428133" y="4318603"/>
              <a:ext cx="114664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FD4986-5E21-D345-3072-D4C7E7EE15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7136533" y="4318602"/>
              <a:ext cx="262467" cy="9177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086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F932-2C1D-F631-BE01-085AD552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DA37-B6F2-E746-0672-1203C32E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0_scp_200MB.pcap</a:t>
            </a:r>
          </a:p>
        </p:txBody>
      </p:sp>
    </p:spTree>
    <p:extLst>
      <p:ext uri="{BB962C8B-B14F-4D97-AF65-F5344CB8AC3E}">
        <p14:creationId xmlns:p14="http://schemas.microsoft.com/office/powerpoint/2010/main" val="12356027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528-B168-5101-4E16-FCC8AF62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CUBIC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0735-F892-651D-2D85-FB5C8143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Tracks a max window where loss occurs</a:t>
            </a:r>
          </a:p>
          <a:p>
            <a:r>
              <a:rPr lang="en-US" dirty="0"/>
              <a:t>Logarithmic increase to max window, then cubic above max window</a:t>
            </a:r>
          </a:p>
          <a:p>
            <a:r>
              <a:rPr lang="en-US" dirty="0"/>
              <a:t>Window x 0.2 when loss occurs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50AB-45A0-59E5-2A91-3791DD88F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2" b="12689"/>
          <a:stretch/>
        </p:blipFill>
        <p:spPr>
          <a:xfrm>
            <a:off x="6553200" y="2362200"/>
            <a:ext cx="5122333" cy="199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4DD2E-82F4-A348-001B-4D018D33D5C6}"/>
              </a:ext>
            </a:extLst>
          </p:cNvPr>
          <p:cNvSpPr txBox="1"/>
          <p:nvPr/>
        </p:nvSpPr>
        <p:spPr>
          <a:xfrm>
            <a:off x="6629400" y="4495800"/>
            <a:ext cx="5122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www.cs.princeton.edu</a:t>
            </a:r>
            <a:r>
              <a:rPr lang="en-US" sz="1100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3181460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7D3B-710B-FBB4-896E-6568A18FA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49C-F601-0BEB-CEE4-BB6FD18F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7AE0-C2D8-C909-ADEC-BB90CF27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47" y="1524000"/>
            <a:ext cx="5486400" cy="4119563"/>
          </a:xfrm>
        </p:spPr>
        <p:txBody>
          <a:bodyPr/>
          <a:lstStyle/>
          <a:p>
            <a:r>
              <a:rPr lang="en-US" dirty="0"/>
              <a:t>Existing algorithms use packet loss to measure congestion, but that isn’t accurate</a:t>
            </a:r>
          </a:p>
          <a:p>
            <a:pPr lvl="1"/>
            <a:r>
              <a:rPr lang="en-US" dirty="0"/>
              <a:t>Packet loss can happen randomly without congestion</a:t>
            </a:r>
          </a:p>
          <a:p>
            <a:pPr lvl="1"/>
            <a:r>
              <a:rPr lang="en-US" dirty="0"/>
              <a:t>Congestion-induced packet loss is a lagging metric for congestion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3ED7F-930F-1987-91D0-87D172810745}"/>
              </a:ext>
            </a:extLst>
          </p:cNvPr>
          <p:cNvSpPr txBox="1"/>
          <p:nvPr/>
        </p:nvSpPr>
        <p:spPr>
          <a:xfrm>
            <a:off x="7620000" y="5867400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D94C-3207-5242-C789-A00503B9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0324" y="925737"/>
            <a:ext cx="5603311" cy="47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90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9DF3-3B17-76CE-E145-B44934EF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39B3-28AD-C100-BAC0-CE5650C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2A07-354A-7669-BC2D-30DAA378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47" y="1524000"/>
            <a:ext cx="5486400" cy="4119563"/>
          </a:xfrm>
        </p:spPr>
        <p:txBody>
          <a:bodyPr/>
          <a:lstStyle/>
          <a:p>
            <a:r>
              <a:rPr lang="en-US" dirty="0"/>
              <a:t>Estimates BDP using RTT variance</a:t>
            </a:r>
          </a:p>
          <a:p>
            <a:r>
              <a:rPr lang="en-US" dirty="0"/>
              <a:t>Sends data at BDP rate</a:t>
            </a:r>
          </a:p>
          <a:p>
            <a:pPr lvl="1"/>
            <a:r>
              <a:rPr lang="en-US" dirty="0"/>
              <a:t>Periodically attempts a </a:t>
            </a:r>
            <a:r>
              <a:rPr lang="en-US" dirty="0" err="1"/>
              <a:t>pacing_gain</a:t>
            </a:r>
            <a:r>
              <a:rPr lang="en-US" dirty="0"/>
              <a:t> to see if bottleneck bandwidth has changed</a:t>
            </a:r>
          </a:p>
          <a:p>
            <a:r>
              <a:rPr lang="en-US" dirty="0"/>
              <a:t>Ignores small amounts of packet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374-F3FD-DBCE-00A8-42930F94B254}"/>
              </a:ext>
            </a:extLst>
          </p:cNvPr>
          <p:cNvSpPr txBox="1"/>
          <p:nvPr/>
        </p:nvSpPr>
        <p:spPr>
          <a:xfrm>
            <a:off x="7620000" y="5867400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1F109-E687-5221-88B3-DDF3149E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0324" y="762000"/>
            <a:ext cx="5603311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2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DAAE-F64D-8C21-3E9F-184B6F36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00F-B232-0760-7BF9-63FE42F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DE2-6FC9-CF2E-064D-75A2802C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1_scp_200MB_bbr.pcap</a:t>
            </a:r>
          </a:p>
        </p:txBody>
      </p:sp>
    </p:spTree>
    <p:extLst>
      <p:ext uri="{BB962C8B-B14F-4D97-AF65-F5344CB8AC3E}">
        <p14:creationId xmlns:p14="http://schemas.microsoft.com/office/powerpoint/2010/main" val="36944243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463-0737-3B66-0765-9A55CE2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B1AB-49FF-40D6-D12F-1268238C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E94-5C8D-07EA-62E4-AA54FCCB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2_scp_mystery.pcap</a:t>
            </a:r>
          </a:p>
        </p:txBody>
      </p:sp>
    </p:spTree>
    <p:extLst>
      <p:ext uri="{BB962C8B-B14F-4D97-AF65-F5344CB8AC3E}">
        <p14:creationId xmlns:p14="http://schemas.microsoft.com/office/powerpoint/2010/main" val="20878217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03EE-CF57-88DC-39E7-1271129B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2B4D-A68B-89B6-98B7-5167594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Small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C434-80EA-F602-35F8-E5B6E800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70"/>
          <a:stretch/>
        </p:blipFill>
        <p:spPr>
          <a:xfrm>
            <a:off x="381000" y="2209800"/>
            <a:ext cx="5210797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9FCF1-A1AC-362E-EA65-9B0D46353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9"/>
          <a:stretch/>
        </p:blipFill>
        <p:spPr>
          <a:xfrm>
            <a:off x="6592184" y="1181100"/>
            <a:ext cx="4991111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78E79-DAC6-C9AE-6DA1-D71ABEFEC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45"/>
          <a:stretch/>
        </p:blipFill>
        <p:spPr>
          <a:xfrm>
            <a:off x="6576142" y="3733800"/>
            <a:ext cx="4625258" cy="2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80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C3D-18C6-B111-34D1-8A143346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42F7-3C3B-8E6C-2238-BEF6E9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Short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31796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About Me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3400" y="2133600"/>
            <a:ext cx="10552129" cy="4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M.S. in Computer Engineering</a:t>
            </a:r>
          </a:p>
          <a:p>
            <a:pPr marL="685800" lvl="1" indent="-228600">
              <a:spcBef>
                <a:spcPct val="0"/>
              </a:spcBef>
              <a:buSzPts val="2800"/>
            </a:pPr>
            <a:r>
              <a:rPr lang="en-US" dirty="0"/>
              <a:t>Focus on networking, protocol design, and security</a:t>
            </a:r>
          </a:p>
          <a:p>
            <a:pPr marL="228600" indent="-228600">
              <a:spcBef>
                <a:spcPct val="0"/>
              </a:spcBef>
            </a:pPr>
            <a:r>
              <a:rPr lang="en-US" dirty="0"/>
              <a:t>Distributed Performance Engineer</a:t>
            </a:r>
          </a:p>
          <a:p>
            <a:pPr marL="685800" lvl="1" indent="-228600">
              <a:spcBef>
                <a:spcPct val="0"/>
              </a:spcBef>
            </a:pPr>
            <a:r>
              <a:rPr lang="en-US" dirty="0"/>
              <a:t>Using packets to solve complex performance issues</a:t>
            </a:r>
          </a:p>
          <a:p>
            <a:pPr marL="685800" lvl="1" indent="-228600">
              <a:spcBef>
                <a:spcPct val="0"/>
              </a:spcBef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https://www.jeclark.net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https://github.com/je-clark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5"/>
              </a:rPr>
              <a:t>https://github.com/je-clark/sf24_eu_server</a:t>
            </a:r>
            <a:r>
              <a:rPr lang="en-US">
                <a:hlinkClick r:id="rId5"/>
              </a:rPr>
              <a:t>_optimization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F61B-655B-8B64-71C3-437B773C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C44-733C-33ED-AC8A-E3EDC696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A1F42-593A-7AF6-1B5B-E06E6B4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6635720" cy="5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27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AC11F-82C4-88AA-DF71-0C0809EF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5FF-71A9-0BF0-CF8B-3C85C6F2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73657-5DE8-692C-104B-B77DE29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6999" y="1176649"/>
            <a:ext cx="6665413" cy="49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73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1774-4EBD-5801-3F8F-6E64F640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BDFF-8688-8A5E-AF2D-20B96480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8B7A-6167-DDD3-BD27-E28F4E5C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3_small_http_request.pcap</a:t>
            </a:r>
          </a:p>
        </p:txBody>
      </p:sp>
    </p:spTree>
    <p:extLst>
      <p:ext uri="{BB962C8B-B14F-4D97-AF65-F5344CB8AC3E}">
        <p14:creationId xmlns:p14="http://schemas.microsoft.com/office/powerpoint/2010/main" val="11790008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88C1-7EAC-E392-CDA9-DFD0362D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E2E-86B7-ED79-4580-029B516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vs TLS 1.3</a:t>
            </a:r>
          </a:p>
        </p:txBody>
      </p:sp>
      <p:pic>
        <p:nvPicPr>
          <p:cNvPr id="4" name="Picture 2" descr="TLS 1.2 - TLS 1.3">
            <a:extLst>
              <a:ext uri="{FF2B5EF4-FFF2-40B4-BE49-F238E27FC236}">
                <a16:creationId xmlns:a16="http://schemas.microsoft.com/office/drawing/2014/main" id="{47601EC2-4D08-902D-14A2-82253C7C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30" y="685800"/>
            <a:ext cx="781773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47ED2-D61B-1609-041C-882E9592E9C5}"/>
              </a:ext>
            </a:extLst>
          </p:cNvPr>
          <p:cNvSpPr txBox="1"/>
          <p:nvPr/>
        </p:nvSpPr>
        <p:spPr>
          <a:xfrm>
            <a:off x="2014949" y="5980074"/>
            <a:ext cx="816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www.eyerys.com</a:t>
            </a:r>
            <a:r>
              <a:rPr lang="en-US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41476774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C8CE-583A-3FF3-733B-C283715D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203D-0142-61D0-1789-B7402FD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AF2-C3B2-B8AC-F930-00BAD308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4_small_http_request_tls13.pcap</a:t>
            </a:r>
          </a:p>
        </p:txBody>
      </p:sp>
    </p:spTree>
    <p:extLst>
      <p:ext uri="{BB962C8B-B14F-4D97-AF65-F5344CB8AC3E}">
        <p14:creationId xmlns:p14="http://schemas.microsoft.com/office/powerpoint/2010/main" val="35774595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57A7-3458-C56C-D7D2-6249B0CE7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8B5-7D52-A744-A41D-2BB14A9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3222-88C9-2687-7E7C-B5E2E23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3EC6-E703-38BF-0E77-8810ABEE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1" y="1143000"/>
            <a:ext cx="413521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ED95C-2A66-E563-E11B-CBB5614EE76E}"/>
              </a:ext>
            </a:extLst>
          </p:cNvPr>
          <p:cNvSpPr txBox="1"/>
          <p:nvPr/>
        </p:nvSpPr>
        <p:spPr>
          <a:xfrm>
            <a:off x="7086600" y="6248400"/>
            <a:ext cx="4580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research.google</a:t>
            </a:r>
            <a:r>
              <a:rPr lang="en-US" sz="1100" dirty="0"/>
              <a:t>/pubs/an-argument-for-increasing-</a:t>
            </a:r>
            <a:r>
              <a:rPr lang="en-US" sz="1100" dirty="0" err="1"/>
              <a:t>tcps</a:t>
            </a:r>
            <a:r>
              <a:rPr lang="en-US" sz="1100" dirty="0"/>
              <a:t>-initial-congestion-window/</a:t>
            </a:r>
          </a:p>
        </p:txBody>
      </p:sp>
    </p:spTree>
    <p:extLst>
      <p:ext uri="{BB962C8B-B14F-4D97-AF65-F5344CB8AC3E}">
        <p14:creationId xmlns:p14="http://schemas.microsoft.com/office/powerpoint/2010/main" val="23907665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B8695-0281-18A0-6FCE-1BDD790B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EB7-FBC9-4882-165B-9397C81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43EE-F8E1-DA19-6F65-79523CFB5DC7}"/>
              </a:ext>
            </a:extLst>
          </p:cNvPr>
          <p:cNvGrpSpPr/>
          <p:nvPr/>
        </p:nvGrpSpPr>
        <p:grpSpPr>
          <a:xfrm>
            <a:off x="762000" y="2462322"/>
            <a:ext cx="10668000" cy="1933355"/>
            <a:chOff x="953101" y="4997301"/>
            <a:chExt cx="22477797" cy="4295555"/>
          </a:xfrm>
        </p:grpSpPr>
        <p:pic>
          <p:nvPicPr>
            <p:cNvPr id="6" name="Picture 5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FAA9AFE9-35F4-AC2A-F31A-CBD5ED1D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57" b="5880"/>
            <a:stretch/>
          </p:blipFill>
          <p:spPr>
            <a:xfrm>
              <a:off x="953101" y="4997301"/>
              <a:ext cx="22477797" cy="429555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4025ED-1138-683E-AB58-6620E6C3A95F}"/>
                </a:ext>
              </a:extLst>
            </p:cNvPr>
            <p:cNvSpPr/>
            <p:nvPr/>
          </p:nvSpPr>
          <p:spPr>
            <a:xfrm>
              <a:off x="6373155" y="71238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E71594-2F1F-130A-7DED-06A21B65EB86}"/>
                </a:ext>
              </a:extLst>
            </p:cNvPr>
            <p:cNvSpPr/>
            <p:nvPr/>
          </p:nvSpPr>
          <p:spPr>
            <a:xfrm>
              <a:off x="19532895" y="81906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8584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5132-2FF6-17EE-DAD8-E9245288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8C19-12DE-2F8C-C3F9-63C490B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883B-5848-C6A1-9645-12BD08F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5_small_http_request_initcwnd_45.pcapng</a:t>
            </a:r>
          </a:p>
        </p:txBody>
      </p:sp>
    </p:spTree>
    <p:extLst>
      <p:ext uri="{BB962C8B-B14F-4D97-AF65-F5344CB8AC3E}">
        <p14:creationId xmlns:p14="http://schemas.microsoft.com/office/powerpoint/2010/main" val="10459572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4521-9058-6153-3EB5-F0A539CC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FC67-1DDA-C135-0786-AF86ABB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Potential Pitfalls</a:t>
            </a:r>
          </a:p>
        </p:txBody>
      </p:sp>
    </p:spTree>
    <p:extLst>
      <p:ext uri="{BB962C8B-B14F-4D97-AF65-F5344CB8AC3E}">
        <p14:creationId xmlns:p14="http://schemas.microsoft.com/office/powerpoint/2010/main" val="11279413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7B53-F5C5-5290-2ABE-812F8317D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997-6226-2811-C4B0-4A54FEC1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Pitfalls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D0A6-3FF4-559E-AE21-665C001A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Increased CPU utilization</a:t>
            </a:r>
          </a:p>
          <a:p>
            <a:r>
              <a:rPr lang="en-US" dirty="0"/>
              <a:t>Increased memory utilization</a:t>
            </a:r>
          </a:p>
          <a:p>
            <a:r>
              <a:rPr lang="en-US" dirty="0"/>
              <a:t>TCP Zero Windows</a:t>
            </a:r>
          </a:p>
        </p:txBody>
      </p:sp>
    </p:spTree>
    <p:extLst>
      <p:ext uri="{BB962C8B-B14F-4D97-AF65-F5344CB8AC3E}">
        <p14:creationId xmlns:p14="http://schemas.microsoft.com/office/powerpoint/2010/main" val="2208686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5A3-7F40-562E-2314-686A057C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Companies Optimize Networking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186ED-0155-6C0E-27AF-55B0FF49240D}"/>
              </a:ext>
            </a:extLst>
          </p:cNvPr>
          <p:cNvGrpSpPr/>
          <p:nvPr/>
        </p:nvGrpSpPr>
        <p:grpSpPr>
          <a:xfrm>
            <a:off x="168500" y="4933413"/>
            <a:ext cx="5085046" cy="1470202"/>
            <a:chOff x="20354" y="848808"/>
            <a:chExt cx="5085046" cy="1470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F5D765-A681-9FF5-F965-FF6AAA4B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11" y="848808"/>
              <a:ext cx="4856689" cy="11680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5A817-40BC-5948-6421-B5114639C609}"/>
                </a:ext>
              </a:extLst>
            </p:cNvPr>
            <p:cNvSpPr txBox="1"/>
            <p:nvPr/>
          </p:nvSpPr>
          <p:spPr>
            <a:xfrm>
              <a:off x="20354" y="2057400"/>
              <a:ext cx="5085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/pubs/snap-a-microkernel-approach-to-host-networking/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42210E-A33E-58B9-EDFE-5380CB7F155D}"/>
              </a:ext>
            </a:extLst>
          </p:cNvPr>
          <p:cNvGrpSpPr/>
          <p:nvPr/>
        </p:nvGrpSpPr>
        <p:grpSpPr>
          <a:xfrm>
            <a:off x="248191" y="2640730"/>
            <a:ext cx="4929155" cy="2040572"/>
            <a:chOff x="481045" y="6412188"/>
            <a:chExt cx="7772400" cy="2976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85B0C-AECE-33F0-E280-E31F04DD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45" y="6412188"/>
              <a:ext cx="7772400" cy="22909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E2CA2-E5F5-3033-5F4E-236925DFB011}"/>
                </a:ext>
              </a:extLst>
            </p:cNvPr>
            <p:cNvSpPr txBox="1"/>
            <p:nvPr/>
          </p:nvSpPr>
          <p:spPr>
            <a:xfrm>
              <a:off x="838200" y="8760022"/>
              <a:ext cx="7222673" cy="628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/pubs/an-argument-for-increasing-</a:t>
              </a:r>
              <a:r>
                <a:rPr lang="en-US" sz="1100" dirty="0" err="1"/>
                <a:t>tcps</a:t>
              </a:r>
              <a:r>
                <a:rPr lang="en-US" sz="1100" dirty="0"/>
                <a:t>-initial-congestion-window/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FE26A-EDFF-40D6-BCCB-4210FCCD6778}"/>
              </a:ext>
            </a:extLst>
          </p:cNvPr>
          <p:cNvGrpSpPr/>
          <p:nvPr/>
        </p:nvGrpSpPr>
        <p:grpSpPr>
          <a:xfrm>
            <a:off x="244578" y="1192453"/>
            <a:ext cx="5008846" cy="1003785"/>
            <a:chOff x="435429" y="9904890"/>
            <a:chExt cx="7772400" cy="1547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50EB9D-C49C-A26D-A550-9A16B16A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421"/>
            <a:stretch/>
          </p:blipFill>
          <p:spPr>
            <a:xfrm>
              <a:off x="435429" y="9904890"/>
              <a:ext cx="7772400" cy="10896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C875D-9C3E-4B43-3D13-9521A31B320F}"/>
                </a:ext>
              </a:extLst>
            </p:cNvPr>
            <p:cNvSpPr txBox="1"/>
            <p:nvPr/>
          </p:nvSpPr>
          <p:spPr>
            <a:xfrm>
              <a:off x="2032906" y="11049000"/>
              <a:ext cx="5472261" cy="40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www.androidpolice.com</a:t>
              </a:r>
              <a:r>
                <a:rPr lang="en-US" sz="1100" dirty="0"/>
                <a:t>/</a:t>
              </a:r>
              <a:r>
                <a:rPr lang="en-US" sz="1100" dirty="0" err="1"/>
                <a:t>quic</a:t>
              </a:r>
              <a:r>
                <a:rPr lang="en-US" sz="1100" dirty="0"/>
                <a:t>-protocol-guide/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DB5A4-65B5-4A30-3D08-EACCF8C3518E}"/>
              </a:ext>
            </a:extLst>
          </p:cNvPr>
          <p:cNvGrpSpPr/>
          <p:nvPr/>
        </p:nvGrpSpPr>
        <p:grpSpPr>
          <a:xfrm>
            <a:off x="6223521" y="931940"/>
            <a:ext cx="4886260" cy="1582660"/>
            <a:chOff x="12192000" y="3909487"/>
            <a:chExt cx="7772400" cy="286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A5F4D6-9272-B3B3-C060-AD112B0D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92000" y="3909487"/>
              <a:ext cx="7772400" cy="24941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CC0E-AB65-7AB0-6205-FC49CFBF869A}"/>
                </a:ext>
              </a:extLst>
            </p:cNvPr>
            <p:cNvSpPr txBox="1"/>
            <p:nvPr/>
          </p:nvSpPr>
          <p:spPr>
            <a:xfrm>
              <a:off x="13058301" y="6403615"/>
              <a:ext cx="6004686" cy="367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ubuntu.com</a:t>
              </a:r>
              <a:r>
                <a:rPr lang="en-US" sz="1100" dirty="0"/>
                <a:t>/blog/how-netflix-tunes-ubuntu-on-ec2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37F3A-7A27-8E37-B170-145743CF9449}"/>
              </a:ext>
            </a:extLst>
          </p:cNvPr>
          <p:cNvGrpSpPr/>
          <p:nvPr/>
        </p:nvGrpSpPr>
        <p:grpSpPr>
          <a:xfrm>
            <a:off x="6671854" y="2667000"/>
            <a:ext cx="4148546" cy="1636497"/>
            <a:chOff x="13935140" y="6858000"/>
            <a:chExt cx="4148546" cy="1636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A1A3D-4925-1938-C491-F14244C3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35140" y="6858000"/>
              <a:ext cx="3962400" cy="1320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FD115-206B-663D-B001-3B4A766035F0}"/>
                </a:ext>
              </a:extLst>
            </p:cNvPr>
            <p:cNvSpPr txBox="1"/>
            <p:nvPr/>
          </p:nvSpPr>
          <p:spPr>
            <a:xfrm>
              <a:off x="14431529" y="8232887"/>
              <a:ext cx="36521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r>
                <a:rPr lang="en-US" sz="1050" dirty="0"/>
                <a:t>/</a:t>
              </a:r>
              <a:r>
                <a:rPr lang="en-US" sz="1050" dirty="0" err="1"/>
                <a:t>facebookincubator</a:t>
              </a:r>
              <a:r>
                <a:rPr lang="en-US" sz="1050" dirty="0"/>
                <a:t>/</a:t>
              </a:r>
              <a:r>
                <a:rPr lang="en-US" sz="1050" dirty="0" err="1"/>
                <a:t>katran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17B74-3403-792C-B054-B33218B623EA}"/>
              </a:ext>
            </a:extLst>
          </p:cNvPr>
          <p:cNvGrpSpPr/>
          <p:nvPr/>
        </p:nvGrpSpPr>
        <p:grpSpPr>
          <a:xfrm>
            <a:off x="6629400" y="4571057"/>
            <a:ext cx="3846305" cy="1752600"/>
            <a:chOff x="11893290" y="8694553"/>
            <a:chExt cx="5045529" cy="2387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61622-8245-BB58-519A-A36DD8E69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0140" y="8694553"/>
              <a:ext cx="4886260" cy="2022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3CC319-2F6B-49DB-905E-55ED0F94E430}"/>
                </a:ext>
              </a:extLst>
            </p:cNvPr>
            <p:cNvSpPr txBox="1"/>
            <p:nvPr/>
          </p:nvSpPr>
          <p:spPr>
            <a:xfrm>
              <a:off x="11893290" y="10820401"/>
              <a:ext cx="5045529" cy="261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blog.cloudflare.com</a:t>
              </a:r>
              <a:r>
                <a:rPr lang="en-US" sz="1050" dirty="0"/>
                <a:t>/how-to-drop-10-million-packets/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732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" name="Picture Placeholder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333539-3DFD-41D8-DD7F-2E9A2E7BE1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81400" y="1027113"/>
            <a:ext cx="4859338" cy="4859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9D8-2C6D-E425-913F-B3C4D449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77C3-72C7-6DF3-7AD1-8CCC9B0C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</p:spPr>
        <p:txBody>
          <a:bodyPr/>
          <a:lstStyle/>
          <a:p>
            <a:r>
              <a:rPr lang="en-US" dirty="0"/>
              <a:t>TCP Windowing Review</a:t>
            </a:r>
          </a:p>
          <a:p>
            <a:r>
              <a:rPr lang="en-US" dirty="0"/>
              <a:t>Baseline TCP Settings to Enable</a:t>
            </a:r>
          </a:p>
          <a:p>
            <a:r>
              <a:rPr lang="en-US" dirty="0"/>
              <a:t>Evaluating and Optimizing Long TCP Flows</a:t>
            </a:r>
          </a:p>
          <a:p>
            <a:r>
              <a:rPr lang="en-US" dirty="0"/>
              <a:t>Evaluating and Optimizing Short TCP Flows</a:t>
            </a:r>
          </a:p>
        </p:txBody>
      </p:sp>
    </p:spTree>
    <p:extLst>
      <p:ext uri="{BB962C8B-B14F-4D97-AF65-F5344CB8AC3E}">
        <p14:creationId xmlns:p14="http://schemas.microsoft.com/office/powerpoint/2010/main" val="26685672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5FD-369E-A669-0AA1-0C69A4AF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11424"/>
          </a:xfrm>
        </p:spPr>
        <p:txBody>
          <a:bodyPr/>
          <a:lstStyle/>
          <a:p>
            <a:pPr algn="ctr"/>
            <a:r>
              <a:rPr lang="en-US" dirty="0"/>
              <a:t>TCP Windowing Review</a:t>
            </a:r>
          </a:p>
        </p:txBody>
      </p:sp>
    </p:spTree>
    <p:extLst>
      <p:ext uri="{BB962C8B-B14F-4D97-AF65-F5344CB8AC3E}">
        <p14:creationId xmlns:p14="http://schemas.microsoft.com/office/powerpoint/2010/main" val="1444661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B0BB-F5B7-54AF-AF7A-774EDE5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F18D-885B-77E9-1EB1-4BEFFEC0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3" y="762000"/>
            <a:ext cx="5164674" cy="57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65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9F6-E021-8462-5598-8DA28657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Baseline TCP Settings</a:t>
            </a:r>
          </a:p>
        </p:txBody>
      </p:sp>
    </p:spTree>
    <p:extLst>
      <p:ext uri="{BB962C8B-B14F-4D97-AF65-F5344CB8AC3E}">
        <p14:creationId xmlns:p14="http://schemas.microsoft.com/office/powerpoint/2010/main" val="4686270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815-8941-69AE-8860-878CAB9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TCP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E224-D241-3BD8-9EEF-DE104D8B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8"/>
          <a:stretch/>
        </p:blipFill>
        <p:spPr>
          <a:xfrm>
            <a:off x="1524000" y="2030588"/>
            <a:ext cx="9144000" cy="279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59089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891-C327-8A47-D602-F96FA22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Long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717944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120</TotalTime>
  <Words>520</Words>
  <Application>Microsoft Macintosh PowerPoint</Application>
  <PresentationFormat>Widescreen</PresentationFormat>
  <Paragraphs>84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Lato</vt:lpstr>
      <vt:lpstr>Lucida Sans</vt:lpstr>
      <vt:lpstr>Play</vt:lpstr>
      <vt:lpstr>Office</vt:lpstr>
      <vt:lpstr>Using Packets to Guide Server Optimization</vt:lpstr>
      <vt:lpstr>About Me</vt:lpstr>
      <vt:lpstr>Tech Companies Optimize Networking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- BBR</vt:lpstr>
      <vt:lpstr>Congestion Control - BBR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init_cwnd</vt:lpstr>
      <vt:lpstr>Capture 5</vt:lpstr>
      <vt:lpstr>Potential Pitfalls</vt:lpstr>
      <vt:lpstr>Potential Pitfalls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</cp:revision>
  <cp:lastPrinted>2024-10-03T15:06:17Z</cp:lastPrinted>
  <dcterms:created xsi:type="dcterms:W3CDTF">2024-10-12T15:53:26Z</dcterms:created>
  <dcterms:modified xsi:type="dcterms:W3CDTF">2024-11-06T13:16:43Z</dcterms:modified>
</cp:coreProperties>
</file>