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6" r:id="rId4"/>
    <p:sldId id="267" r:id="rId5"/>
    <p:sldId id="274" r:id="rId6"/>
    <p:sldId id="275" r:id="rId7"/>
    <p:sldId id="269" r:id="rId8"/>
    <p:sldId id="268" r:id="rId9"/>
    <p:sldId id="270" r:id="rId10"/>
    <p:sldId id="271" r:id="rId11"/>
    <p:sldId id="294" r:id="rId12"/>
    <p:sldId id="272" r:id="rId13"/>
    <p:sldId id="277" r:id="rId14"/>
    <p:sldId id="276" r:id="rId15"/>
    <p:sldId id="273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95" r:id="rId25"/>
    <p:sldId id="297" r:id="rId26"/>
    <p:sldId id="288" r:id="rId27"/>
    <p:sldId id="290" r:id="rId28"/>
    <p:sldId id="291" r:id="rId29"/>
    <p:sldId id="292" r:id="rId30"/>
    <p:sldId id="263" r:id="rId3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a90o+t5cU2KXXlS3PkTE3oVr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12D38-05B8-CF4A-B8C6-28B3AD3FB154}" v="11" dt="2024-06-19T14:12:4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8"/>
    <p:restoredTop sz="94716"/>
  </p:normalViewPr>
  <p:slideViewPr>
    <p:cSldViewPr snapToGrid="0">
      <p:cViewPr varScale="1">
        <p:scale>
          <a:sx n="75" d="100"/>
          <a:sy n="75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22D12D38-05B8-CF4A-B8C6-28B3AD3FB154}"/>
    <pc:docChg chg="undo custSel addSld modSld">
      <pc:chgData name="Josh Clark" userId="038a1c1f14b3b0b8" providerId="LiveId" clId="{22D12D38-05B8-CF4A-B8C6-28B3AD3FB154}" dt="2024-06-20T12:59:08.377" v="351" actId="1036"/>
      <pc:docMkLst>
        <pc:docMk/>
      </pc:docMkLst>
      <pc:sldChg chg="addSp delSp modSp mod">
        <pc:chgData name="Josh Clark" userId="038a1c1f14b3b0b8" providerId="LiveId" clId="{22D12D38-05B8-CF4A-B8C6-28B3AD3FB154}" dt="2024-06-19T14:12:31.550" v="300" actId="1035"/>
        <pc:sldMkLst>
          <pc:docMk/>
          <pc:sldMk cId="0" sldId="256"/>
        </pc:sldMkLst>
        <pc:spChg chg="add mod">
          <ac:chgData name="Josh Clark" userId="038a1c1f14b3b0b8" providerId="LiveId" clId="{22D12D38-05B8-CF4A-B8C6-28B3AD3FB154}" dt="2024-06-19T14:12:31.550" v="300" actId="1035"/>
          <ac:spMkLst>
            <pc:docMk/>
            <pc:sldMk cId="0" sldId="256"/>
            <ac:spMk id="2" creationId="{B4E56C29-D999-9028-0636-A76B12B23738}"/>
          </ac:spMkLst>
        </pc:spChg>
        <pc:spChg chg="add mod">
          <ac:chgData name="Josh Clark" userId="038a1c1f14b3b0b8" providerId="LiveId" clId="{22D12D38-05B8-CF4A-B8C6-28B3AD3FB154}" dt="2024-06-19T14:12:26.762" v="288" actId="20577"/>
          <ac:spMkLst>
            <pc:docMk/>
            <pc:sldMk cId="0" sldId="256"/>
            <ac:spMk id="3" creationId="{AF5C6C2C-2BC2-7F40-14E7-FB47D2ACBB4E}"/>
          </ac:spMkLst>
        </pc:spChg>
        <pc:spChg chg="add del mod">
          <ac:chgData name="Josh Clark" userId="038a1c1f14b3b0b8" providerId="LiveId" clId="{22D12D38-05B8-CF4A-B8C6-28B3AD3FB154}" dt="2024-06-17T13:21:54.841" v="5"/>
          <ac:spMkLst>
            <pc:docMk/>
            <pc:sldMk cId="0" sldId="256"/>
            <ac:spMk id="3" creationId="{B1090C42-9C7E-3167-E7AF-8E1EDE1B4680}"/>
          </ac:spMkLst>
        </pc:spChg>
        <pc:spChg chg="add del mod">
          <ac:chgData name="Josh Clark" userId="038a1c1f14b3b0b8" providerId="LiveId" clId="{22D12D38-05B8-CF4A-B8C6-28B3AD3FB154}" dt="2024-06-19T14:11:55.875" v="280"/>
          <ac:spMkLst>
            <pc:docMk/>
            <pc:sldMk cId="0" sldId="256"/>
            <ac:spMk id="4" creationId="{C2064A4C-E565-D303-E9DA-CD4EA74711AE}"/>
          </ac:spMkLst>
        </pc:spChg>
        <pc:spChg chg="mod">
          <ac:chgData name="Josh Clark" userId="038a1c1f14b3b0b8" providerId="LiveId" clId="{22D12D38-05B8-CF4A-B8C6-28B3AD3FB154}" dt="2024-06-17T13:22:37.417" v="21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osh Clark" userId="038a1c1f14b3b0b8" providerId="LiveId" clId="{22D12D38-05B8-CF4A-B8C6-28B3AD3FB154}" dt="2024-06-18T21:11:41.887" v="73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modSp mod">
        <pc:chgData name="Josh Clark" userId="038a1c1f14b3b0b8" providerId="LiveId" clId="{22D12D38-05B8-CF4A-B8C6-28B3AD3FB154}" dt="2024-06-20T12:59:08.377" v="351" actId="1036"/>
        <pc:sldMkLst>
          <pc:docMk/>
          <pc:sldMk cId="3861928789" sldId="264"/>
        </pc:sldMkLst>
        <pc:spChg chg="add mod">
          <ac:chgData name="Josh Clark" userId="038a1c1f14b3b0b8" providerId="LiveId" clId="{22D12D38-05B8-CF4A-B8C6-28B3AD3FB154}" dt="2024-06-19T14:12:44.390" v="318" actId="1035"/>
          <ac:spMkLst>
            <pc:docMk/>
            <pc:sldMk cId="3861928789" sldId="264"/>
            <ac:spMk id="2" creationId="{4718CF75-FB99-08AF-FB51-0D4EE66093D8}"/>
          </ac:spMkLst>
        </pc:spChg>
        <pc:spChg chg="add mod">
          <ac:chgData name="Josh Clark" userId="038a1c1f14b3b0b8" providerId="LiveId" clId="{22D12D38-05B8-CF4A-B8C6-28B3AD3FB154}" dt="2024-06-19T14:12:48.622" v="331" actId="1035"/>
          <ac:spMkLst>
            <pc:docMk/>
            <pc:sldMk cId="3861928789" sldId="264"/>
            <ac:spMk id="3" creationId="{8B601A76-880A-3BF1-AF68-43A3E09A6A9F}"/>
          </ac:spMkLst>
        </pc:spChg>
        <pc:spChg chg="mod">
          <ac:chgData name="Josh Clark" userId="038a1c1f14b3b0b8" providerId="LiveId" clId="{22D12D38-05B8-CF4A-B8C6-28B3AD3FB154}" dt="2024-06-20T12:59:08.377" v="351" actId="1036"/>
          <ac:spMkLst>
            <pc:docMk/>
            <pc:sldMk cId="3861928789" sldId="264"/>
            <ac:spMk id="67" creationId="{00000000-0000-0000-0000-000000000000}"/>
          </ac:spMkLst>
        </pc:spChg>
      </pc:sldChg>
      <pc:sldChg chg="addSp delSp modSp mod">
        <pc:chgData name="Josh Clark" userId="038a1c1f14b3b0b8" providerId="LiveId" clId="{22D12D38-05B8-CF4A-B8C6-28B3AD3FB154}" dt="2024-06-18T21:03:13.512" v="26" actId="1076"/>
        <pc:sldMkLst>
          <pc:docMk/>
          <pc:sldMk cId="369981712" sldId="275"/>
        </pc:sldMkLst>
        <pc:picChg chg="del">
          <ac:chgData name="Josh Clark" userId="038a1c1f14b3b0b8" providerId="LiveId" clId="{22D12D38-05B8-CF4A-B8C6-28B3AD3FB154}" dt="2024-06-18T21:03:06.505" v="23" actId="478"/>
          <ac:picMkLst>
            <pc:docMk/>
            <pc:sldMk cId="369981712" sldId="275"/>
            <ac:picMk id="2" creationId="{5FD7457E-3029-846D-CF6F-A5C64B57733D}"/>
          </ac:picMkLst>
        </pc:picChg>
        <pc:picChg chg="add mod">
          <ac:chgData name="Josh Clark" userId="038a1c1f14b3b0b8" providerId="LiveId" clId="{22D12D38-05B8-CF4A-B8C6-28B3AD3FB154}" dt="2024-06-18T21:03:13.512" v="26" actId="1076"/>
          <ac:picMkLst>
            <pc:docMk/>
            <pc:sldMk cId="369981712" sldId="275"/>
            <ac:picMk id="4" creationId="{A6B8BD56-B9C1-8C27-6D9A-E7CF3584D9CD}"/>
          </ac:picMkLst>
        </pc:picChg>
      </pc:sldChg>
      <pc:sldChg chg="addSp delSp modSp add mod">
        <pc:chgData name="Josh Clark" userId="038a1c1f14b3b0b8" providerId="LiveId" clId="{22D12D38-05B8-CF4A-B8C6-28B3AD3FB154}" dt="2024-06-18T21:22:28.207" v="227" actId="1076"/>
        <pc:sldMkLst>
          <pc:docMk/>
          <pc:sldMk cId="3225298403" sldId="297"/>
        </pc:sldMkLst>
        <pc:spChg chg="del">
          <ac:chgData name="Josh Clark" userId="038a1c1f14b3b0b8" providerId="LiveId" clId="{22D12D38-05B8-CF4A-B8C6-28B3AD3FB154}" dt="2024-06-18T21:20:50.830" v="83" actId="478"/>
          <ac:spMkLst>
            <pc:docMk/>
            <pc:sldMk cId="3225298403" sldId="297"/>
            <ac:spMk id="2" creationId="{D8BA0C17-950E-36A2-1EC8-719333775367}"/>
          </ac:spMkLst>
        </pc:spChg>
        <pc:spChg chg="add del">
          <ac:chgData name="Josh Clark" userId="038a1c1f14b3b0b8" providerId="LiveId" clId="{22D12D38-05B8-CF4A-B8C6-28B3AD3FB154}" dt="2024-06-18T21:20:29.942" v="77" actId="22"/>
          <ac:spMkLst>
            <pc:docMk/>
            <pc:sldMk cId="3225298403" sldId="297"/>
            <ac:spMk id="6" creationId="{8DC2C155-0B2E-588C-442C-D4963818B7D4}"/>
          </ac:spMkLst>
        </pc:spChg>
        <pc:spChg chg="add del mod">
          <ac:chgData name="Josh Clark" userId="038a1c1f14b3b0b8" providerId="LiveId" clId="{22D12D38-05B8-CF4A-B8C6-28B3AD3FB154}" dt="2024-06-18T21:20:54.315" v="84" actId="478"/>
          <ac:spMkLst>
            <pc:docMk/>
            <pc:sldMk cId="3225298403" sldId="297"/>
            <ac:spMk id="10" creationId="{DC8E4D6D-1C35-7A78-12BE-6DFAE7D864D0}"/>
          </ac:spMkLst>
        </pc:spChg>
        <pc:spChg chg="add mod">
          <ac:chgData name="Josh Clark" userId="038a1c1f14b3b0b8" providerId="LiveId" clId="{22D12D38-05B8-CF4A-B8C6-28B3AD3FB154}" dt="2024-06-18T21:22:14.290" v="225" actId="1037"/>
          <ac:spMkLst>
            <pc:docMk/>
            <pc:sldMk cId="3225298403" sldId="297"/>
            <ac:spMk id="11" creationId="{1244673A-0961-69D2-58E9-22675784907C}"/>
          </ac:spMkLst>
        </pc:spChg>
        <pc:spChg chg="add mod">
          <ac:chgData name="Josh Clark" userId="038a1c1f14b3b0b8" providerId="LiveId" clId="{22D12D38-05B8-CF4A-B8C6-28B3AD3FB154}" dt="2024-06-18T21:22:28.207" v="227" actId="1076"/>
          <ac:spMkLst>
            <pc:docMk/>
            <pc:sldMk cId="3225298403" sldId="297"/>
            <ac:spMk id="12" creationId="{484865F4-A9AF-54D1-9CF7-2CB8D0B1E4A9}"/>
          </ac:spMkLst>
        </pc:spChg>
        <pc:picChg chg="del">
          <ac:chgData name="Josh Clark" userId="038a1c1f14b3b0b8" providerId="LiveId" clId="{22D12D38-05B8-CF4A-B8C6-28B3AD3FB154}" dt="2024-06-18T21:20:26.538" v="75" actId="478"/>
          <ac:picMkLst>
            <pc:docMk/>
            <pc:sldMk cId="3225298403" sldId="297"/>
            <ac:picMk id="4" creationId="{7CBA50E6-83E5-2500-9F12-45549A50F815}"/>
          </ac:picMkLst>
        </pc:picChg>
        <pc:picChg chg="add mod modCrop">
          <ac:chgData name="Josh Clark" userId="038a1c1f14b3b0b8" providerId="LiveId" clId="{22D12D38-05B8-CF4A-B8C6-28B3AD3FB154}" dt="2024-06-18T21:21:11.559" v="88" actId="732"/>
          <ac:picMkLst>
            <pc:docMk/>
            <pc:sldMk cId="3225298403" sldId="297"/>
            <ac:picMk id="8" creationId="{F9A0E5C7-104C-7D37-2642-9E1982D05910}"/>
          </ac:picMkLst>
        </pc:picChg>
      </pc:sldChg>
    </pc:docChg>
  </pc:docChgLst>
  <pc:docChgLst>
    <pc:chgData name="Josh Clark" userId="038a1c1f14b3b0b8" providerId="LiveId" clId="{505B9ADC-F1BE-1343-A89C-13D405301BCC}"/>
    <pc:docChg chg="undo custSel addSld delSld modSld sldOrd">
      <pc:chgData name="Josh Clark" userId="038a1c1f14b3b0b8" providerId="LiveId" clId="{505B9ADC-F1BE-1343-A89C-13D405301BCC}" dt="2024-06-16T19:23:56.778" v="798" actId="20577"/>
      <pc:docMkLst>
        <pc:docMk/>
      </pc:docMkLst>
      <pc:sldChg chg="modSp mod">
        <pc:chgData name="Josh Clark" userId="038a1c1f14b3b0b8" providerId="LiveId" clId="{505B9ADC-F1BE-1343-A89C-13D405301BCC}" dt="2024-05-30T17:16:54.963" v="36" actId="20577"/>
        <pc:sldMkLst>
          <pc:docMk/>
          <pc:sldMk cId="3556803601" sldId="267"/>
        </pc:sldMkLst>
        <pc:spChg chg="mod">
          <ac:chgData name="Josh Clark" userId="038a1c1f14b3b0b8" providerId="LiveId" clId="{505B9ADC-F1BE-1343-A89C-13D405301BCC}" dt="2024-05-30T17:16:54.963" v="36" actId="20577"/>
          <ac:spMkLst>
            <pc:docMk/>
            <pc:sldMk cId="3556803601" sldId="267"/>
            <ac:spMk id="67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04.105" v="72" actId="20577"/>
        <pc:sldMkLst>
          <pc:docMk/>
          <pc:sldMk cId="3621129346" sldId="270"/>
        </pc:sldMkLst>
        <pc:spChg chg="mod">
          <ac:chgData name="Josh Clark" userId="038a1c1f14b3b0b8" providerId="LiveId" clId="{505B9ADC-F1BE-1343-A89C-13D405301BCC}" dt="2024-05-30T17:17:04.105" v="72" actId="20577"/>
          <ac:spMkLst>
            <pc:docMk/>
            <pc:sldMk cId="3621129346" sldId="270"/>
            <ac:spMk id="82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4:13.576" v="149" actId="167"/>
        <pc:sldMkLst>
          <pc:docMk/>
          <pc:sldMk cId="4009858541" sldId="271"/>
        </pc:sldMkLst>
        <pc:spChg chg="mod">
          <ac:chgData name="Josh Clark" userId="038a1c1f14b3b0b8" providerId="LiveId" clId="{505B9ADC-F1BE-1343-A89C-13D405301BCC}" dt="2024-05-30T17:28:20.575" v="120" actId="20577"/>
          <ac:spMkLst>
            <pc:docMk/>
            <pc:sldMk cId="4009858541" sldId="271"/>
            <ac:spMk id="73" creationId="{00000000-0000-0000-0000-000000000000}"/>
          </ac:spMkLst>
        </pc:spChg>
        <pc:picChg chg="add mod">
          <ac:chgData name="Josh Clark" userId="038a1c1f14b3b0b8" providerId="LiveId" clId="{505B9ADC-F1BE-1343-A89C-13D405301BCC}" dt="2024-05-30T17:34:13.576" v="149" actId="167"/>
          <ac:picMkLst>
            <pc:docMk/>
            <pc:sldMk cId="4009858541" sldId="271"/>
            <ac:picMk id="2" creationId="{392F078C-EA1B-22E0-5995-75E9FE375B87}"/>
          </ac:picMkLst>
        </pc:picChg>
      </pc:sldChg>
      <pc:sldChg chg="modSp mod">
        <pc:chgData name="Josh Clark" userId="038a1c1f14b3b0b8" providerId="LiveId" clId="{505B9ADC-F1BE-1343-A89C-13D405301BCC}" dt="2024-06-16T19:18:41.850" v="749" actId="20577"/>
        <pc:sldMkLst>
          <pc:docMk/>
          <pc:sldMk cId="3200922924" sldId="272"/>
        </pc:sldMkLst>
        <pc:spChg chg="mod">
          <ac:chgData name="Josh Clark" userId="038a1c1f14b3b0b8" providerId="LiveId" clId="{505B9ADC-F1BE-1343-A89C-13D405301BCC}" dt="2024-06-16T19:18:41.850" v="749" actId="20577"/>
          <ac:spMkLst>
            <pc:docMk/>
            <pc:sldMk cId="3200922924" sldId="272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36.321" v="741" actId="20577"/>
          <ac:spMkLst>
            <pc:docMk/>
            <pc:sldMk cId="3200922924" sldId="272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19:32.597" v="757" actId="20577"/>
        <pc:sldMkLst>
          <pc:docMk/>
          <pc:sldMk cId="3079719703" sldId="273"/>
        </pc:sldMkLst>
        <pc:spChg chg="mod">
          <ac:chgData name="Josh Clark" userId="038a1c1f14b3b0b8" providerId="LiveId" clId="{505B9ADC-F1BE-1343-A89C-13D405301BCC}" dt="2024-06-16T19:19:32.597" v="757" actId="20577"/>
          <ac:spMkLst>
            <pc:docMk/>
            <pc:sldMk cId="3079719703" sldId="273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50.307" v="751" actId="20577"/>
          <ac:spMkLst>
            <pc:docMk/>
            <pc:sldMk cId="3079719703" sldId="273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0T14:19:30.358" v="725" actId="20577"/>
        <pc:sldMkLst>
          <pc:docMk/>
          <pc:sldMk cId="1675957952" sldId="276"/>
        </pc:sldMkLst>
        <pc:spChg chg="mod">
          <ac:chgData name="Josh Clark" userId="038a1c1f14b3b0b8" providerId="LiveId" clId="{505B9ADC-F1BE-1343-A89C-13D405301BCC}" dt="2024-06-10T14:19:30.358" v="725" actId="20577"/>
          <ac:spMkLst>
            <pc:docMk/>
            <pc:sldMk cId="1675957952" sldId="276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4:19:27.603" v="721" actId="20577"/>
          <ac:spMkLst>
            <pc:docMk/>
            <pc:sldMk cId="1675957952" sldId="276"/>
            <ac:spMk id="74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3:26.086" v="139" actId="1076"/>
        <pc:sldMkLst>
          <pc:docMk/>
          <pc:sldMk cId="544205924" sldId="277"/>
        </pc:sldMkLst>
        <pc:spChg chg="add mod">
          <ac:chgData name="Josh Clark" userId="038a1c1f14b3b0b8" providerId="LiveId" clId="{505B9ADC-F1BE-1343-A89C-13D405301BCC}" dt="2024-05-30T17:33:26.086" v="139" actId="1076"/>
          <ac:spMkLst>
            <pc:docMk/>
            <pc:sldMk cId="544205924" sldId="277"/>
            <ac:spMk id="4" creationId="{F428DE01-7664-FEF7-8668-99C557E322C5}"/>
          </ac:spMkLst>
        </pc:spChg>
        <pc:spChg chg="mod">
          <ac:chgData name="Josh Clark" userId="038a1c1f14b3b0b8" providerId="LiveId" clId="{505B9ADC-F1BE-1343-A89C-13D405301BCC}" dt="2024-05-30T17:32:19.745" v="124" actId="27636"/>
          <ac:spMkLst>
            <pc:docMk/>
            <pc:sldMk cId="544205924" sldId="277"/>
            <ac:spMk id="73" creationId="{00000000-0000-0000-0000-000000000000}"/>
          </ac:spMkLst>
        </pc:spChg>
        <pc:picChg chg="add mod modCrop">
          <ac:chgData name="Josh Clark" userId="038a1c1f14b3b0b8" providerId="LiveId" clId="{505B9ADC-F1BE-1343-A89C-13D405301BCC}" dt="2024-05-30T17:33:21.841" v="138" actId="732"/>
          <ac:picMkLst>
            <pc:docMk/>
            <pc:sldMk cId="544205924" sldId="277"/>
            <ac:picMk id="2" creationId="{0C101183-2517-F279-8AAB-E9A577436838}"/>
          </ac:picMkLst>
        </pc:picChg>
      </pc:sldChg>
      <pc:sldChg chg="del">
        <pc:chgData name="Josh Clark" userId="038a1c1f14b3b0b8" providerId="LiveId" clId="{505B9ADC-F1BE-1343-A89C-13D405301BCC}" dt="2024-06-10T13:21:29.218" v="150" actId="2696"/>
        <pc:sldMkLst>
          <pc:docMk/>
          <pc:sldMk cId="1326503640" sldId="280"/>
        </pc:sldMkLst>
      </pc:sldChg>
      <pc:sldChg chg="modSp mod">
        <pc:chgData name="Josh Clark" userId="038a1c1f14b3b0b8" providerId="LiveId" clId="{505B9ADC-F1BE-1343-A89C-13D405301BCC}" dt="2024-06-16T19:20:20.749" v="765" actId="20577"/>
        <pc:sldMkLst>
          <pc:docMk/>
          <pc:sldMk cId="1539402078" sldId="281"/>
        </pc:sldMkLst>
        <pc:spChg chg="mod">
          <ac:chgData name="Josh Clark" userId="038a1c1f14b3b0b8" providerId="LiveId" clId="{505B9ADC-F1BE-1343-A89C-13D405301BCC}" dt="2024-06-16T19:20:20.749" v="765" actId="20577"/>
          <ac:spMkLst>
            <pc:docMk/>
            <pc:sldMk cId="1539402078" sldId="281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9:36.867" v="759" actId="20577"/>
          <ac:spMkLst>
            <pc:docMk/>
            <pc:sldMk cId="1539402078" sldId="281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10.699" v="87" actId="27636"/>
        <pc:sldMkLst>
          <pc:docMk/>
          <pc:sldMk cId="1227352847" sldId="283"/>
        </pc:sldMkLst>
        <pc:spChg chg="mod">
          <ac:chgData name="Josh Clark" userId="038a1c1f14b3b0b8" providerId="LiveId" clId="{505B9ADC-F1BE-1343-A89C-13D405301BCC}" dt="2024-05-30T17:17:10.699" v="87" actId="27636"/>
          <ac:spMkLst>
            <pc:docMk/>
            <pc:sldMk cId="1227352847" sldId="283"/>
            <ac:spMk id="82" creationId="{00000000-0000-0000-0000-000000000000}"/>
          </ac:spMkLst>
        </pc:spChg>
      </pc:sldChg>
      <pc:sldChg chg="addSp delSp modSp mod">
        <pc:chgData name="Josh Clark" userId="038a1c1f14b3b0b8" providerId="LiveId" clId="{505B9ADC-F1BE-1343-A89C-13D405301BCC}" dt="2024-06-10T14:23:53.616" v="738" actId="1076"/>
        <pc:sldMkLst>
          <pc:docMk/>
          <pc:sldMk cId="834388967" sldId="284"/>
        </pc:sldMkLst>
        <pc:spChg chg="mod">
          <ac:chgData name="Josh Clark" userId="038a1c1f14b3b0b8" providerId="LiveId" clId="{505B9ADC-F1BE-1343-A89C-13D405301BCC}" dt="2024-06-10T14:23:36.709" v="736" actId="1035"/>
          <ac:spMkLst>
            <pc:docMk/>
            <pc:sldMk cId="834388967" sldId="284"/>
            <ac:spMk id="74" creationId="{00000000-0000-0000-0000-000000000000}"/>
          </ac:spMkLst>
        </pc:spChg>
        <pc:picChg chg="add mod">
          <ac:chgData name="Josh Clark" userId="038a1c1f14b3b0b8" providerId="LiveId" clId="{505B9ADC-F1BE-1343-A89C-13D405301BCC}" dt="2024-06-10T14:23:53.616" v="738" actId="1076"/>
          <ac:picMkLst>
            <pc:docMk/>
            <pc:sldMk cId="834388967" sldId="284"/>
            <ac:picMk id="2" creationId="{4A70422C-BDF6-803E-0346-9390CF0AC776}"/>
          </ac:picMkLst>
        </pc:picChg>
        <pc:picChg chg="del">
          <ac:chgData name="Josh Clark" userId="038a1c1f14b3b0b8" providerId="LiveId" clId="{505B9ADC-F1BE-1343-A89C-13D405301BCC}" dt="2024-06-10T14:23:24.234" v="727" actId="478"/>
          <ac:picMkLst>
            <pc:docMk/>
            <pc:sldMk cId="834388967" sldId="284"/>
            <ac:picMk id="4" creationId="{63F3FCEB-820F-594D-224F-A44CA844A1A6}"/>
          </ac:picMkLst>
        </pc:picChg>
      </pc:sldChg>
      <pc:sldChg chg="modSp mod">
        <pc:chgData name="Josh Clark" userId="038a1c1f14b3b0b8" providerId="LiveId" clId="{505B9ADC-F1BE-1343-A89C-13D405301BCC}" dt="2024-06-16T19:21:15.116" v="781" actId="20577"/>
        <pc:sldMkLst>
          <pc:docMk/>
          <pc:sldMk cId="3688265109" sldId="285"/>
        </pc:sldMkLst>
        <pc:spChg chg="mod">
          <ac:chgData name="Josh Clark" userId="038a1c1f14b3b0b8" providerId="LiveId" clId="{505B9ADC-F1BE-1343-A89C-13D405301BCC}" dt="2024-06-16T19:21:15.116" v="781" actId="20577"/>
          <ac:spMkLst>
            <pc:docMk/>
            <pc:sldMk cId="3688265109" sldId="285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0:29.550" v="775" actId="20577"/>
          <ac:spMkLst>
            <pc:docMk/>
            <pc:sldMk cId="3688265109" sldId="285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02.621" v="789" actId="20577"/>
        <pc:sldMkLst>
          <pc:docMk/>
          <pc:sldMk cId="4202313036" sldId="287"/>
        </pc:sldMkLst>
        <pc:spChg chg="mod">
          <ac:chgData name="Josh Clark" userId="038a1c1f14b3b0b8" providerId="LiveId" clId="{505B9ADC-F1BE-1343-A89C-13D405301BCC}" dt="2024-06-16T19:23:02.621" v="789" actId="20577"/>
          <ac:spMkLst>
            <pc:docMk/>
            <pc:sldMk cId="4202313036" sldId="287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1:18.352" v="783" actId="20577"/>
          <ac:spMkLst>
            <pc:docMk/>
            <pc:sldMk cId="4202313036" sldId="287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56.778" v="798" actId="20577"/>
        <pc:sldMkLst>
          <pc:docMk/>
          <pc:sldMk cId="927880938" sldId="288"/>
        </pc:sldMkLst>
        <pc:spChg chg="mod">
          <ac:chgData name="Josh Clark" userId="038a1c1f14b3b0b8" providerId="LiveId" clId="{505B9ADC-F1BE-1343-A89C-13D405301BCC}" dt="2024-06-16T19:23:56.778" v="798" actId="20577"/>
          <ac:spMkLst>
            <pc:docMk/>
            <pc:sldMk cId="927880938" sldId="288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3:08.771" v="791" actId="20577"/>
          <ac:spMkLst>
            <pc:docMk/>
            <pc:sldMk cId="927880938" sldId="288"/>
            <ac:spMk id="74" creationId="{00000000-0000-0000-0000-000000000000}"/>
          </ac:spMkLst>
        </pc:spChg>
      </pc:sldChg>
      <pc:sldChg chg="modSp del mod">
        <pc:chgData name="Josh Clark" userId="038a1c1f14b3b0b8" providerId="LiveId" clId="{505B9ADC-F1BE-1343-A89C-13D405301BCC}" dt="2024-06-10T14:25:52.962" v="739" actId="2696"/>
        <pc:sldMkLst>
          <pc:docMk/>
          <pc:sldMk cId="3434185208" sldId="289"/>
        </pc:sldMkLst>
        <pc:spChg chg="mod">
          <ac:chgData name="Josh Clark" userId="038a1c1f14b3b0b8" providerId="LiveId" clId="{505B9ADC-F1BE-1343-A89C-13D405301BCC}" dt="2024-06-10T13:21:51.408" v="164" actId="20577"/>
          <ac:spMkLst>
            <pc:docMk/>
            <pc:sldMk cId="3434185208" sldId="289"/>
            <ac:spMk id="74" creationId="{00000000-0000-0000-0000-000000000000}"/>
          </ac:spMkLst>
        </pc:spChg>
      </pc:sldChg>
      <pc:sldChg chg="add del">
        <pc:chgData name="Josh Clark" userId="038a1c1f14b3b0b8" providerId="LiveId" clId="{505B9ADC-F1BE-1343-A89C-13D405301BCC}" dt="2024-06-10T13:22:18.464" v="168" actId="2696"/>
        <pc:sldMkLst>
          <pc:docMk/>
          <pc:sldMk cId="1029016975" sldId="293"/>
        </pc:sldMkLst>
      </pc:sldChg>
      <pc:sldChg chg="addSp delSp modSp add mod ord">
        <pc:chgData name="Josh Clark" userId="038a1c1f14b3b0b8" providerId="LiveId" clId="{505B9ADC-F1BE-1343-A89C-13D405301BCC}" dt="2024-06-10T13:29:43.809" v="515" actId="1582"/>
        <pc:sldMkLst>
          <pc:docMk/>
          <pc:sldMk cId="2202678344" sldId="294"/>
        </pc:sldMkLst>
        <pc:spChg chg="del">
          <ac:chgData name="Josh Clark" userId="038a1c1f14b3b0b8" providerId="LiveId" clId="{505B9ADC-F1BE-1343-A89C-13D405301BCC}" dt="2024-06-10T13:22:40.933" v="234" actId="478"/>
          <ac:spMkLst>
            <pc:docMk/>
            <pc:sldMk cId="2202678344" sldId="294"/>
            <ac:spMk id="4" creationId="{F428DE01-7664-FEF7-8668-99C557E322C5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5" creationId="{F8B180F2-A672-0B8A-CA8B-CFC618F16208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6" creationId="{614834C3-5ACA-DC66-475E-4680C897B0EC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7" creationId="{FC624A80-A7CD-F7BF-FA21-EC67D294F02A}"/>
          </ac:spMkLst>
        </pc:spChg>
        <pc:spChg chg="mod">
          <ac:chgData name="Josh Clark" userId="038a1c1f14b3b0b8" providerId="LiveId" clId="{505B9ADC-F1BE-1343-A89C-13D405301BCC}" dt="2024-06-10T13:27:31.430" v="463" actId="14100"/>
          <ac:spMkLst>
            <pc:docMk/>
            <pc:sldMk cId="2202678344" sldId="294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3:22:35.346" v="232" actId="27636"/>
          <ac:spMkLst>
            <pc:docMk/>
            <pc:sldMk cId="2202678344" sldId="294"/>
            <ac:spMk id="74" creationId="{00000000-0000-0000-0000-000000000000}"/>
          </ac:spMkLst>
        </pc:spChg>
        <pc:picChg chg="del">
          <ac:chgData name="Josh Clark" userId="038a1c1f14b3b0b8" providerId="LiveId" clId="{505B9ADC-F1BE-1343-A89C-13D405301BCC}" dt="2024-06-10T13:22:38.185" v="233" actId="478"/>
          <ac:picMkLst>
            <pc:docMk/>
            <pc:sldMk cId="2202678344" sldId="294"/>
            <ac:picMk id="2" creationId="{0C101183-2517-F279-8AAB-E9A577436838}"/>
          </ac:picMkLst>
        </pc:picChg>
        <pc:picChg chg="add mod modCrop">
          <ac:chgData name="Josh Clark" userId="038a1c1f14b3b0b8" providerId="LiveId" clId="{505B9ADC-F1BE-1343-A89C-13D405301BCC}" dt="2024-06-10T13:27:37.756" v="464" actId="1076"/>
          <ac:picMkLst>
            <pc:docMk/>
            <pc:sldMk cId="2202678344" sldId="294"/>
            <ac:picMk id="3" creationId="{1DF4571D-89AE-2CB4-0F6B-B3094B1C2E1E}"/>
          </ac:picMkLst>
        </pc:picChg>
        <pc:cxnChg chg="add mod">
          <ac:chgData name="Josh Clark" userId="038a1c1f14b3b0b8" providerId="LiveId" clId="{505B9ADC-F1BE-1343-A89C-13D405301BCC}" dt="2024-06-10T13:29:05.859" v="506" actId="1582"/>
          <ac:cxnSpMkLst>
            <pc:docMk/>
            <pc:sldMk cId="2202678344" sldId="294"/>
            <ac:cxnSpMk id="9" creationId="{B7094ACF-3D55-3CF8-ADA0-95A594D91F6F}"/>
          </ac:cxnSpMkLst>
        </pc:cxnChg>
        <pc:cxnChg chg="add mod">
          <ac:chgData name="Josh Clark" userId="038a1c1f14b3b0b8" providerId="LiveId" clId="{505B9ADC-F1BE-1343-A89C-13D405301BCC}" dt="2024-06-10T13:29:26.120" v="513" actId="14100"/>
          <ac:cxnSpMkLst>
            <pc:docMk/>
            <pc:sldMk cId="2202678344" sldId="294"/>
            <ac:cxnSpMk id="10" creationId="{B85A1F04-C2C0-B496-519F-EFEA0975662D}"/>
          </ac:cxnSpMkLst>
        </pc:cxnChg>
        <pc:cxnChg chg="add mod">
          <ac:chgData name="Josh Clark" userId="038a1c1f14b3b0b8" providerId="LiveId" clId="{505B9ADC-F1BE-1343-A89C-13D405301BCC}" dt="2024-06-10T13:29:19.116" v="511" actId="14100"/>
          <ac:cxnSpMkLst>
            <pc:docMk/>
            <pc:sldMk cId="2202678344" sldId="294"/>
            <ac:cxnSpMk id="11" creationId="{E820768B-04B8-47F2-84B3-04AA8B0A8442}"/>
          </ac:cxnSpMkLst>
        </pc:cxnChg>
      </pc:sldChg>
      <pc:sldChg chg="addSp modSp new mod">
        <pc:chgData name="Josh Clark" userId="038a1c1f14b3b0b8" providerId="LiveId" clId="{505B9ADC-F1BE-1343-A89C-13D405301BCC}" dt="2024-06-10T13:46:24.723" v="717" actId="1076"/>
        <pc:sldMkLst>
          <pc:docMk/>
          <pc:sldMk cId="1374689738" sldId="295"/>
        </pc:sldMkLst>
        <pc:spChg chg="mod">
          <ac:chgData name="Josh Clark" userId="038a1c1f14b3b0b8" providerId="LiveId" clId="{505B9ADC-F1BE-1343-A89C-13D405301BCC}" dt="2024-06-10T13:46:24.723" v="717" actId="1076"/>
          <ac:spMkLst>
            <pc:docMk/>
            <pc:sldMk cId="1374689738" sldId="295"/>
            <ac:spMk id="2" creationId="{D8BA0C17-950E-36A2-1EC8-719333775367}"/>
          </ac:spMkLst>
        </pc:spChg>
        <pc:spChg chg="mod">
          <ac:chgData name="Josh Clark" userId="038a1c1f14b3b0b8" providerId="LiveId" clId="{505B9ADC-F1BE-1343-A89C-13D405301BCC}" dt="2024-06-10T13:37:19.085" v="549" actId="20577"/>
          <ac:spMkLst>
            <pc:docMk/>
            <pc:sldMk cId="1374689738" sldId="295"/>
            <ac:spMk id="3" creationId="{B87A3C61-F3DA-3C99-750E-CD22224AB1F7}"/>
          </ac:spMkLst>
        </pc:spChg>
        <pc:picChg chg="add mod">
          <ac:chgData name="Josh Clark" userId="038a1c1f14b3b0b8" providerId="LiveId" clId="{505B9ADC-F1BE-1343-A89C-13D405301BCC}" dt="2024-06-10T13:39:10.134" v="706" actId="14100"/>
          <ac:picMkLst>
            <pc:docMk/>
            <pc:sldMk cId="1374689738" sldId="295"/>
            <ac:picMk id="4" creationId="{7CBA50E6-83E5-2500-9F12-45549A50F815}"/>
          </ac:picMkLst>
        </pc:picChg>
      </pc:sldChg>
      <pc:sldChg chg="add">
        <pc:chgData name="Josh Clark" userId="038a1c1f14b3b0b8" providerId="LiveId" clId="{505B9ADC-F1BE-1343-A89C-13D405301BCC}" dt="2024-06-10T14:22:10.971" v="726" actId="2890"/>
        <pc:sldMkLst>
          <pc:docMk/>
          <pc:sldMk cId="177722722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3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25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39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3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94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6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6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65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3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4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2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0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3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8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443FE">
            <a:alpha val="68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0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15" name="Google Shape;15;p10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32373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>
                <a:solidFill>
                  <a:srgbClr val="32373A"/>
                </a:solidFill>
              </a:endParaRPr>
            </a:p>
          </p:txBody>
        </p:sp>
        <p:pic>
          <p:nvPicPr>
            <p:cNvPr id="16" name="Google Shape;16;p10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20236632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5466601" y="9842649"/>
            <a:ext cx="568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Topic">
  <p:cSld name="New Topic">
    <p:bg>
      <p:bgPr>
        <a:solidFill>
          <a:srgbClr val="0060B0">
            <a:alpha val="4818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24" name="Google Shape;24;p12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25" name="Google Shape;25;p12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>
                <a:solidFill>
                  <a:srgbClr val="FEFD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20236631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13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31" name="Google Shape;31;p13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32" name="Google Shape;32;p13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lang="en-US" sz="4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 and A">
  <p:cSld name="Q and 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42" name="Google Shape;42;p1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43" name="Google Shape;43;p15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045" y="-15586"/>
            <a:ext cx="13716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 rot="10800000" flipH="1">
            <a:off x="8484831" y="4641651"/>
            <a:ext cx="14256942" cy="44326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68" y="0"/>
                </a:moveTo>
                <a:cubicBezTo>
                  <a:pt x="4269" y="0"/>
                  <a:pt x="3863" y="1304"/>
                  <a:pt x="3863" y="2911"/>
                </a:cubicBezTo>
                <a:lnTo>
                  <a:pt x="3863" y="16046"/>
                </a:lnTo>
                <a:lnTo>
                  <a:pt x="0" y="20405"/>
                </a:lnTo>
                <a:lnTo>
                  <a:pt x="3869" y="18863"/>
                </a:lnTo>
                <a:cubicBezTo>
                  <a:pt x="3897" y="20388"/>
                  <a:pt x="4287" y="21600"/>
                  <a:pt x="4768" y="21600"/>
                </a:cubicBezTo>
                <a:lnTo>
                  <a:pt x="20695" y="21600"/>
                </a:lnTo>
                <a:cubicBezTo>
                  <a:pt x="21195" y="21600"/>
                  <a:pt x="21600" y="20296"/>
                  <a:pt x="21600" y="18689"/>
                </a:cubicBezTo>
                <a:lnTo>
                  <a:pt x="21600" y="2911"/>
                </a:lnTo>
                <a:cubicBezTo>
                  <a:pt x="21600" y="1304"/>
                  <a:pt x="21195" y="0"/>
                  <a:pt x="20695" y="0"/>
                </a:cubicBezTo>
                <a:lnTo>
                  <a:pt x="4768" y="0"/>
                </a:ln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2524050" y="6038900"/>
            <a:ext cx="9462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0B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rPr>
              <a:t>Time for Q &amp; A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7475200" y="11609798"/>
            <a:ext cx="56895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9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9" name="Google Shape;9;p9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10" name="Google Shape;10;p9" descr="Untitled-2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/>
        </p:nvSpPr>
        <p:spPr>
          <a:xfrm>
            <a:off x="10669593" y="11324271"/>
            <a:ext cx="3730078" cy="220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53" name="Google Shape;53;p1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54" name="Google Shape;54;p1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 txBox="1"/>
          <p:nvPr/>
        </p:nvSpPr>
        <p:spPr>
          <a:xfrm>
            <a:off x="798453" y="6248975"/>
            <a:ext cx="22787091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Josh Clark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Distributed Performanc</a:t>
            </a:r>
            <a:r>
              <a:rPr lang="en-US" sz="10000" b="1" dirty="0">
                <a:solidFill>
                  <a:schemeClr val="accent1"/>
                </a:solidFill>
              </a:rPr>
              <a:t>e Engineer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95619" y="1049452"/>
            <a:ext cx="16968700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Using Packets to Guide Server Optimization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B4E56C29-D999-9028-0636-A76B12B23738}"/>
              </a:ext>
            </a:extLst>
          </p:cNvPr>
          <p:cNvSpPr txBox="1"/>
          <p:nvPr/>
        </p:nvSpPr>
        <p:spPr>
          <a:xfrm>
            <a:off x="588306" y="10214461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  <p:sp>
        <p:nvSpPr>
          <p:cNvPr id="3" name="Google Shape;55;p1">
            <a:extLst>
              <a:ext uri="{FF2B5EF4-FFF2-40B4-BE49-F238E27FC236}">
                <a16:creationId xmlns:a16="http://schemas.microsoft.com/office/drawing/2014/main" id="{AF5C6C2C-2BC2-7F40-14E7-FB47D2ACBB4E}"/>
              </a:ext>
            </a:extLst>
          </p:cNvPr>
          <p:cNvSpPr txBox="1"/>
          <p:nvPr/>
        </p:nvSpPr>
        <p:spPr>
          <a:xfrm>
            <a:off x="740706" y="11323789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meet.google.com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/aua-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yzwd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kso</a:t>
            </a:r>
            <a:endParaRPr lang="en-US" sz="6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F078C-EA1B-22E0-5995-75E9FE3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4" y="2697260"/>
            <a:ext cx="11156951" cy="7151311"/>
          </a:xfrm>
          <a:prstGeom prst="rect">
            <a:avLst/>
          </a:prstGeom>
        </p:spPr>
      </p:pic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2705" y="9270984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BDP = bandwidth x latency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Bandwidth Delay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4" y="6400800"/>
            <a:ext cx="21966113" cy="504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Test Network BDP = 625 KB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Linux can use up to 3x more memory than the receive window value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Receive memory should be at least 1.8 MB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Receive Window Settings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571D-89AE-2CB4-0F6B-B3094B1C2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12" b="18251"/>
          <a:stretch/>
        </p:blipFill>
        <p:spPr>
          <a:xfrm>
            <a:off x="5724647" y="3641270"/>
            <a:ext cx="12934705" cy="67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180F2-A672-0B8A-CA8B-CFC618F16208}"/>
              </a:ext>
            </a:extLst>
          </p:cNvPr>
          <p:cNvSpPr txBox="1"/>
          <p:nvPr/>
        </p:nvSpPr>
        <p:spPr>
          <a:xfrm>
            <a:off x="8398933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834C3-5ACA-DC66-475E-4680C897B0EC}"/>
              </a:ext>
            </a:extLst>
          </p:cNvPr>
          <p:cNvSpPr txBox="1"/>
          <p:nvPr/>
        </p:nvSpPr>
        <p:spPr>
          <a:xfrm>
            <a:off x="12369799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24A80-A7CD-F7BF-FA21-EC67D294F02A}"/>
              </a:ext>
            </a:extLst>
          </p:cNvPr>
          <p:cNvSpPr txBox="1"/>
          <p:nvPr/>
        </p:nvSpPr>
        <p:spPr>
          <a:xfrm>
            <a:off x="16340666" y="5236346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Maximum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94ACF-3D55-3CF8-ADA0-95A594D91F6F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457266" y="4318603"/>
            <a:ext cx="2734734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A1F04-C2C0-B496-519F-EFEA097566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428132" y="4318603"/>
            <a:ext cx="1146643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768B-04B8-47F2-84B3-04AA8B0A84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7136533" y="4318603"/>
            <a:ext cx="262466" cy="9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0_scp_200MB.pcap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3641269"/>
            <a:ext cx="13719578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85000" lnSpcReduction="10000"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CUBIC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Tracks a max window where loss occurs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Logarithmic increase to max window, then cubic above max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x 0.2 when loss occurs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- CUBIC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01183-2517-F279-8AAB-E9A57743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2" b="12689"/>
          <a:stretch/>
        </p:blipFill>
        <p:spPr>
          <a:xfrm>
            <a:off x="13851467" y="5384800"/>
            <a:ext cx="9807978" cy="382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DE01-7664-FEF7-8668-99C557E322C5}"/>
              </a:ext>
            </a:extLst>
          </p:cNvPr>
          <p:cNvSpPr txBox="1"/>
          <p:nvPr/>
        </p:nvSpPr>
        <p:spPr>
          <a:xfrm>
            <a:off x="15745555" y="9868345"/>
            <a:ext cx="6612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www.cs.princeton.edu</a:t>
            </a:r>
            <a:r>
              <a:rPr lang="en-US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5442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Reno – as implemented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increases by adding a new initial congestion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Upon loss, window is halved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– Reno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1_scp_200MB_reno.pcap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7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2_scp_mystery.pcap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Dealing with Small Files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2704-D429-3259-9552-2738FBC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0"/>
          <a:stretch/>
        </p:blipFill>
        <p:spPr>
          <a:xfrm>
            <a:off x="1263012" y="5266064"/>
            <a:ext cx="8063823" cy="318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2CE-3C74-FFF7-DCCF-4DBED8086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99"/>
          <a:stretch/>
        </p:blipFill>
        <p:spPr>
          <a:xfrm>
            <a:off x="12192000" y="3893584"/>
            <a:ext cx="7519634" cy="332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91913-6695-88BD-F5B3-D1058E58D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5"/>
          <a:stretch/>
        </p:blipFill>
        <p:spPr>
          <a:xfrm>
            <a:off x="12192001" y="7475194"/>
            <a:ext cx="7519634" cy="3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Short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35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0422C-BDF6-803E-0346-9390CF0A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677581"/>
            <a:ext cx="11921067" cy="9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2710340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M.S. in Computer Engineering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focus on networking, protocol design, and security</a:t>
            </a:r>
          </a:p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Distributed Performance Engineer at Huntington Bank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using packets to solve complex performance issues</a:t>
            </a:r>
            <a:endParaRPr sz="5000"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dirty="0"/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4718CF75-FB99-08AF-FB51-0D4EE66093D8}"/>
              </a:ext>
            </a:extLst>
          </p:cNvPr>
          <p:cNvSpPr txBox="1"/>
          <p:nvPr/>
        </p:nvSpPr>
        <p:spPr>
          <a:xfrm>
            <a:off x="588306" y="9640302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  <p:sp>
        <p:nvSpPr>
          <p:cNvPr id="3" name="Google Shape;55;p1">
            <a:extLst>
              <a:ext uri="{FF2B5EF4-FFF2-40B4-BE49-F238E27FC236}">
                <a16:creationId xmlns:a16="http://schemas.microsoft.com/office/drawing/2014/main" id="{8B601A76-880A-3BF1-AF68-43A3E09A6A9F}"/>
              </a:ext>
            </a:extLst>
          </p:cNvPr>
          <p:cNvSpPr txBox="1"/>
          <p:nvPr/>
        </p:nvSpPr>
        <p:spPr>
          <a:xfrm>
            <a:off x="740706" y="10749634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meet.google.com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/aua-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yzwd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kso</a:t>
            </a:r>
            <a:endParaRPr lang="en-US" sz="6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9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FCEB-820F-594D-224F-A44CA844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32006"/>
            <a:ext cx="12067032" cy="90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3_small_http_request.pcap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6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TLS 1.2 vs TLS 1.3</a:t>
            </a:r>
            <a:endParaRPr dirty="0"/>
          </a:p>
        </p:txBody>
      </p:sp>
      <p:pic>
        <p:nvPicPr>
          <p:cNvPr id="1026" name="Picture 2" descr="TLS 1.2 - TLS 1.3">
            <a:extLst>
              <a:ext uri="{FF2B5EF4-FFF2-40B4-BE49-F238E27FC236}">
                <a16:creationId xmlns:a16="http://schemas.microsoft.com/office/drawing/2014/main" id="{1193F2E1-973B-4F3E-E602-149DCF35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1" y="2834640"/>
            <a:ext cx="13100078" cy="86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E96F-5826-8D03-83A1-4BA0F5D25842}"/>
              </a:ext>
            </a:extLst>
          </p:cNvPr>
          <p:cNvSpPr txBox="1"/>
          <p:nvPr/>
        </p:nvSpPr>
        <p:spPr>
          <a:xfrm>
            <a:off x="6498223" y="11517376"/>
            <a:ext cx="1224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www.eyerys.com</a:t>
            </a:r>
            <a:r>
              <a:rPr lang="en-US" sz="1800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333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4_small_http_request_tls13.pcap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3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A0C17-950E-36A2-1EC8-7193337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705" y="4250770"/>
            <a:ext cx="15125045" cy="52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50E6-83E5-2500-9F12-45549A50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067" y="3658606"/>
            <a:ext cx="6976533" cy="8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9A0E5C7-104C-7D37-2642-9E1982D0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7" b="5880"/>
          <a:stretch/>
        </p:blipFill>
        <p:spPr>
          <a:xfrm>
            <a:off x="953101" y="4997301"/>
            <a:ext cx="22477797" cy="429555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44673A-0961-69D2-58E9-22675784907C}"/>
              </a:ext>
            </a:extLst>
          </p:cNvPr>
          <p:cNvSpPr/>
          <p:nvPr/>
        </p:nvSpPr>
        <p:spPr>
          <a:xfrm>
            <a:off x="6373155" y="7123814"/>
            <a:ext cx="3083442" cy="574158"/>
          </a:xfrm>
          <a:prstGeom prst="roundRect">
            <a:avLst/>
          </a:prstGeom>
          <a:solidFill>
            <a:srgbClr val="FF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865F4-A9AF-54D1-9CF7-2CB8D0B1E4A9}"/>
              </a:ext>
            </a:extLst>
          </p:cNvPr>
          <p:cNvSpPr/>
          <p:nvPr/>
        </p:nvSpPr>
        <p:spPr>
          <a:xfrm>
            <a:off x="19532895" y="8190614"/>
            <a:ext cx="3083442" cy="574158"/>
          </a:xfrm>
          <a:prstGeom prst="roundRect">
            <a:avLst/>
          </a:prstGeom>
          <a:solidFill>
            <a:srgbClr val="FF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5_small_http_request_increased_initcwnd.pcap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8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11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CPU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memory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TCP Zero Windows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23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2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6BC-346C-ABC6-9D95-01A7B2F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Companies Optimize Networking Heavily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5E98-7E2F-DAC6-0801-2FBEF817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3909487"/>
            <a:ext cx="7772400" cy="186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A51E0-9952-7758-D454-CA42C7D1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09487"/>
            <a:ext cx="7772400" cy="2494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4C1EB-D23F-7DA9-6526-6BFE4779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" y="6403615"/>
            <a:ext cx="7772400" cy="229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86DDC-01CC-B9E2-737C-6B1DAB89C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5140" y="6858000"/>
            <a:ext cx="39624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C4D72-2AE1-95B7-1867-85659DA7E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140" y="8694553"/>
            <a:ext cx="7772400" cy="3217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3664F-F1F0-B048-42DE-AA2A0760D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9421"/>
          <a:stretch/>
        </p:blipFill>
        <p:spPr>
          <a:xfrm>
            <a:off x="435429" y="9904890"/>
            <a:ext cx="7772400" cy="108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2EC52-6374-DF73-61B2-A2A833967514}"/>
              </a:ext>
            </a:extLst>
          </p:cNvPr>
          <p:cNvSpPr txBox="1"/>
          <p:nvPr/>
        </p:nvSpPr>
        <p:spPr>
          <a:xfrm>
            <a:off x="1215838" y="5860134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/pubs/snap-a-microkernel-approach-to-host-networking/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73C44-B60B-3E49-1AE3-F18CA8B1EE91}"/>
              </a:ext>
            </a:extLst>
          </p:cNvPr>
          <p:cNvSpPr txBox="1"/>
          <p:nvPr/>
        </p:nvSpPr>
        <p:spPr>
          <a:xfrm>
            <a:off x="808263" y="8930257"/>
            <a:ext cx="7222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/pubs/an-argument-for-increasing-</a:t>
            </a:r>
            <a:r>
              <a:rPr lang="en-US" dirty="0" err="1"/>
              <a:t>tcps</a:t>
            </a:r>
            <a:r>
              <a:rPr lang="en-US" dirty="0"/>
              <a:t>-initial-congestion-window/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7722-B2B6-4086-3C9A-0F1333C42D36}"/>
              </a:ext>
            </a:extLst>
          </p:cNvPr>
          <p:cNvSpPr txBox="1"/>
          <p:nvPr/>
        </p:nvSpPr>
        <p:spPr>
          <a:xfrm>
            <a:off x="2032906" y="11149121"/>
            <a:ext cx="477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www.androidpolice.com</a:t>
            </a:r>
            <a:r>
              <a:rPr lang="en-US" dirty="0"/>
              <a:t>/</a:t>
            </a:r>
            <a:r>
              <a:rPr lang="en-US" dirty="0" err="1"/>
              <a:t>quic</a:t>
            </a:r>
            <a:r>
              <a:rPr lang="en-US" dirty="0"/>
              <a:t>-protocol-guide/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AEE4B-0316-5EC7-550C-A141A1CD3319}"/>
              </a:ext>
            </a:extLst>
          </p:cNvPr>
          <p:cNvSpPr txBox="1"/>
          <p:nvPr/>
        </p:nvSpPr>
        <p:spPr>
          <a:xfrm>
            <a:off x="13675178" y="6403615"/>
            <a:ext cx="480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/blog/how-netflix-tunes-ubuntu-on-ec2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AAC36-8520-546C-661B-F102DB613363}"/>
              </a:ext>
            </a:extLst>
          </p:cNvPr>
          <p:cNvSpPr txBox="1"/>
          <p:nvPr/>
        </p:nvSpPr>
        <p:spPr>
          <a:xfrm>
            <a:off x="14090261" y="8232887"/>
            <a:ext cx="3652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facebookincubator</a:t>
            </a:r>
            <a:r>
              <a:rPr lang="en-US" dirty="0"/>
              <a:t>/</a:t>
            </a:r>
            <a:r>
              <a:rPr lang="en-US" dirty="0" err="1"/>
              <a:t>katran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6EF2C-7860-3663-9196-75CB68A5F4E1}"/>
              </a:ext>
            </a:extLst>
          </p:cNvPr>
          <p:cNvSpPr txBox="1"/>
          <p:nvPr/>
        </p:nvSpPr>
        <p:spPr>
          <a:xfrm>
            <a:off x="13393574" y="11912281"/>
            <a:ext cx="5045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blog.cloudflare.com</a:t>
            </a:r>
            <a:r>
              <a:rPr lang="en-US" dirty="0"/>
              <a:t>/how-to-drop-10-million-packets/</a:t>
            </a:r>
          </a:p>
        </p:txBody>
      </p:sp>
    </p:spTree>
    <p:extLst>
      <p:ext uri="{BB962C8B-B14F-4D97-AF65-F5344CB8AC3E}">
        <p14:creationId xmlns:p14="http://schemas.microsoft.com/office/powerpoint/2010/main" val="73476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5114509" y="11024718"/>
            <a:ext cx="7841898" cy="22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with Microsoft Designer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endParaRPr sz="13800" b="1" i="0" u="none" strike="noStrike" cap="none" dirty="0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white shark, standing at a podium with a laptop. The laptop has stickers on it. Darker blue ocean background.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TCP Windowing Review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Baseline TCP Settings to Enable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Long TCP Flows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Short TCP Flows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dirty="0">
                <a:solidFill>
                  <a:srgbClr val="FEFDFA"/>
                </a:solidFill>
              </a:rPr>
              <a:t>TCP Windowing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TCP Windowing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486E9-0B58-76B3-D997-DAEEDD8B7DDA}"/>
              </a:ext>
            </a:extLst>
          </p:cNvPr>
          <p:cNvSpPr txBox="1"/>
          <p:nvPr/>
        </p:nvSpPr>
        <p:spPr>
          <a:xfrm>
            <a:off x="10853530" y="13000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BD56-B9C1-8C27-6D9A-E7CF3584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46" y="3124199"/>
            <a:ext cx="7998508" cy="88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07FA7-61B2-250E-F4E1-00B24E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"/>
          <a:stretch/>
        </p:blipFill>
        <p:spPr>
          <a:xfrm>
            <a:off x="5686274" y="5045728"/>
            <a:ext cx="13011452" cy="397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255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Long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Viola template">
      <a:dk1>
        <a:srgbClr val="0443FE"/>
      </a:dk1>
      <a:lt1>
        <a:srgbClr val="FEFDFA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Viol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29187</TotalTime>
  <Words>488</Words>
  <Application>Microsoft Macintosh PowerPoint</Application>
  <PresentationFormat>Custom</PresentationFormat>
  <Paragraphs>85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Trebuchet MS</vt:lpstr>
      <vt:lpstr>Viola template</vt:lpstr>
      <vt:lpstr>PowerPoint Presentation</vt:lpstr>
      <vt:lpstr>About Me</vt:lpstr>
      <vt:lpstr>Tech Companies Optimize Networking Heavily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– Reno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Init_cwnd</vt:lpstr>
      <vt:lpstr>Capture 5</vt:lpstr>
      <vt:lpstr>Potential Pitfalls</vt:lpstr>
      <vt:lpstr>Potential Pitfalls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Clark</cp:lastModifiedBy>
  <cp:revision>8</cp:revision>
  <dcterms:modified xsi:type="dcterms:W3CDTF">2024-06-20T12:59:12Z</dcterms:modified>
</cp:coreProperties>
</file>