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A4A08-8D99-8245-83FB-B15CBC91AA6D}" v="28" dt="2025-06-06T01:52:35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26"/>
  </p:normalViewPr>
  <p:slideViewPr>
    <p:cSldViewPr snapToGrid="0">
      <p:cViewPr varScale="1">
        <p:scale>
          <a:sx n="120" d="100"/>
          <a:sy n="120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E356B84-CB8C-BCF6-E4D8-0F66F499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D214945-0EDC-403B-B10B-AA078774C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7BE21AD-EC1F-94A4-E0F1-30EFB93AE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74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D6A62EB-5E65-663C-6533-0F9348BA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92A4C84-01ED-9D25-ABA7-255F0D742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00E4B01-3C84-149E-EA9D-B6F5F6AC1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7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F779901-84A3-BF59-2AA3-EBAF9DCC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5EA4366-9CBD-078B-4111-639A633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4C774E3-8E32-724F-0EBF-A8B8EFB3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52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AA101FC-1E36-AECC-D2A8-BDE67A84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2AC8B182-B789-1245-FBE1-C704E7877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764EC14-2F54-E694-DCBD-28ABF14A8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00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3EACC637-35EE-EE6F-E970-5D871A34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06AE6D12-BB28-4227-185C-552AABEF9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80E3F41-3A17-CF2E-2BC1-00FB3434F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09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B2F0A87-47E0-ECC3-42B3-A9DC53A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C5E932A-1B04-64F5-B737-119126844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ADD9F5E8-5B89-6C7B-0B91-B080FBCAB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26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4A2B37F-4EC6-0D55-0F5E-AA5D39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81C0E4DE-5B92-39B7-6709-A75B2562A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5CFDBB0-4053-3DC8-CDE3-097850728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07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3A73C18-2A5B-FD86-0E9E-21982F8A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F923B721-1A76-CB67-D21A-DC1D2E134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3FA286C-36C0-EA52-6E59-D941DA2BD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80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7957E25-D460-D5D5-78D5-7A175C7A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363E24E-E15D-E3E6-8D5F-5CE7578DD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23D4E4-CB19-EBD3-C14C-DA1157413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70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027BB322-259C-8ECE-742C-8D4C36C61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DA48AAD-0C31-D505-66C4-9096974B4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695D311-86A1-514F-6D87-9A80A738C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0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C71A66A-E4A8-CCCD-7857-78627AD8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06EAD20-8DE1-4645-5BB6-907DBADA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B74AF34-620F-8A8C-0471-0EBBBD0B6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6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89D6E4B-E997-F9B0-DA45-F2DAC2EF3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D7F5712-B00C-815F-84A6-F17EAA413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691818D9-37E0-D8D8-8ADC-17D77488D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61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D31679C-BE7B-B2E2-7242-968F753F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C992D69B-D493-CA1D-1413-2864F791E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5C967A09-2E5E-EF08-300A-B4A6A3E03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2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1A16BB3-34A9-EFDD-0ABC-B6732BA0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DC9409DD-7B0F-D486-4FBD-21FD637E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05A834B-5C25-3278-6048-63D8E37CC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38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4F49474-D90B-FF95-D700-5BFC54448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EEA7796-0405-C07A-3586-AB1B6A711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3031DCF-DFF4-2642-1EEC-4E5267EA0E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23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FA99BFE-992E-18D6-6F31-2D8EE1FD0151}"/>
              </a:ext>
            </a:extLst>
          </p:cNvPr>
          <p:cNvSpPr txBox="1"/>
          <p:nvPr userDrawn="1"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chemeClr val="tx1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tx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pic>
        <p:nvPicPr>
          <p:cNvPr id="13" name="Google Shape;13;p1" title="Asset 5@4x.png"/>
          <p:cNvPicPr preferRelativeResize="0"/>
          <p:nvPr/>
        </p:nvPicPr>
        <p:blipFill rotWithShape="1">
          <a:blip r:embed="rId8">
            <a:alphaModFix/>
          </a:blip>
          <a:srcRect t="-17650" b="17649"/>
          <a:stretch/>
        </p:blipFill>
        <p:spPr>
          <a:xfrm>
            <a:off x="10815825" y="-111450"/>
            <a:ext cx="1334600" cy="7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ios/sysdig/wiki/How-to-Install-Sysdig-for-Linu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Tales of a System Call Spelunker</a:t>
            </a:r>
            <a:endParaRPr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753387" y="4430100"/>
            <a:ext cx="8710366" cy="94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System Call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Stratoshark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A1B64FA-2578-A14F-7A35-2C6213EA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CE40388-5527-6537-4E49-F8F7A93B5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Can I Capture System Calls?</a:t>
            </a:r>
            <a:endParaRPr dirty="0"/>
          </a:p>
        </p:txBody>
      </p:sp>
      <p:pic>
        <p:nvPicPr>
          <p:cNvPr id="1026" name="Picture 2" descr="The .scap ecosystem">
            <a:extLst>
              <a:ext uri="{FF2B5EF4-FFF2-40B4-BE49-F238E27FC236}">
                <a16:creationId xmlns:a16="http://schemas.microsoft.com/office/drawing/2014/main" id="{0CC2C9E6-856F-3AB6-1AE1-10DEBC07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3" y="958009"/>
            <a:ext cx="9875520" cy="5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96C5-C2E9-5053-3AB9-AEC10E2CA969}"/>
              </a:ext>
            </a:extLst>
          </p:cNvPr>
          <p:cNvSpPr txBox="1"/>
          <p:nvPr/>
        </p:nvSpPr>
        <p:spPr>
          <a:xfrm>
            <a:off x="3468516" y="5819572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82474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2327DB6-3A9A-1C15-D2FD-EFFC6FE7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12A0D8C6-8AFD-3979-5055-1697CE836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sysdig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873C3A-F160-A467-8018-8C486654D0D8}"/>
              </a:ext>
            </a:extLst>
          </p:cNvPr>
          <p:cNvSpPr txBox="1">
            <a:spLocks/>
          </p:cNvSpPr>
          <p:nvPr/>
        </p:nvSpPr>
        <p:spPr>
          <a:xfrm>
            <a:off x="592183" y="1253331"/>
            <a:ext cx="107616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 sz="2400">
                <a:hlinkClick r:id="rId3"/>
              </a:rPr>
              <a:t>https://github.com/draios/sysdig/wiki/How-to-Install-Sysdig-for-Linux</a:t>
            </a: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curl -s https://download.sysdig.com/stable/install-sysdig | sudo bash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4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BBA10ED-8BBE-4FF7-73F0-58735C74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3DBDE8F-9971-46B3-33E2-272E6D37F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Basic Capture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FDF98-6C40-1C55-F5BC-54F53CDBADF2}"/>
              </a:ext>
            </a:extLst>
          </p:cNvPr>
          <p:cNvSpPr txBox="1">
            <a:spLocks/>
          </p:cNvSpPr>
          <p:nvPr/>
        </p:nvSpPr>
        <p:spPr>
          <a:xfrm>
            <a:off x="838200" y="2856321"/>
            <a:ext cx="10515600" cy="33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9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CA0445-DD29-CE50-6442-791E4D83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593901A-30FD-53A3-AE9D-53145841E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A5FA-6E55-5702-B04F-CF4FF564607A}"/>
              </a:ext>
            </a:extLst>
          </p:cNvPr>
          <p:cNvSpPr txBox="1">
            <a:spLocks/>
          </p:cNvSpPr>
          <p:nvPr/>
        </p:nvSpPr>
        <p:spPr>
          <a:xfrm>
            <a:off x="838200" y="3101419"/>
            <a:ext cx="10515600" cy="307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–s 1000 -w capture.scap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3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7F0C393-43A8-3F79-3E60-3952BAFF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7956339-7411-5738-FB24-3DF096AC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</a:t>
            </a:r>
            <a:r>
              <a:rPr lang="de-DE" dirty="0" err="1"/>
              <a:t>Processes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DD000-4AB0-EC96-A808-BCDD4114D7BC}"/>
              </a:ext>
            </a:extLst>
          </p:cNvPr>
          <p:cNvSpPr txBox="1">
            <a:spLocks/>
          </p:cNvSpPr>
          <p:nvPr/>
        </p:nvSpPr>
        <p:spPr>
          <a:xfrm>
            <a:off x="838200" y="2884601"/>
            <a:ext cx="10515600" cy="329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proc.name=nginx or proc.name=python3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8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02AF58F6-E577-87E2-0B93-9AD53B8A9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D6C7D3D2-8AC0-9AED-5D2D-FB5DF139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Call </a:t>
            </a:r>
            <a:r>
              <a:rPr lang="de-DE" dirty="0" err="1"/>
              <a:t>Types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377C-FB75-3C14-4A6C-6B635ACA9C76}"/>
              </a:ext>
            </a:extLst>
          </p:cNvPr>
          <p:cNvSpPr txBox="1">
            <a:spLocks/>
          </p:cNvSpPr>
          <p:nvPr/>
        </p:nvSpPr>
        <p:spPr>
          <a:xfrm>
            <a:off x="838200" y="3346515"/>
            <a:ext cx="10515600" cy="283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evt.type=open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6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86F005B-31FC-F988-F3A9-C977CDD3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09F69B8-31E2-83FD-4482-8C66556A1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D8B7B-D027-DEF1-3FF4-BC255345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65125"/>
            <a:ext cx="7772400" cy="4832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2FFD8-07F0-F3B5-3AB8-93E5B292D73A}"/>
              </a:ext>
            </a:extLst>
          </p:cNvPr>
          <p:cNvSpPr txBox="1"/>
          <p:nvPr/>
        </p:nvSpPr>
        <p:spPr>
          <a:xfrm>
            <a:off x="981127" y="2102177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1431F-8A69-324F-0098-94CE8681ED1F}"/>
              </a:ext>
            </a:extLst>
          </p:cNvPr>
          <p:cNvSpPr txBox="1"/>
          <p:nvPr/>
        </p:nvSpPr>
        <p:spPr>
          <a:xfrm>
            <a:off x="793351" y="4892511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345A-5DD9-C02B-C956-79CDCD69D1B0}"/>
              </a:ext>
            </a:extLst>
          </p:cNvPr>
          <p:cNvSpPr txBox="1"/>
          <p:nvPr/>
        </p:nvSpPr>
        <p:spPr>
          <a:xfrm>
            <a:off x="10228082" y="4888641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bytes</a:t>
            </a:r>
          </a:p>
        </p:txBody>
      </p:sp>
    </p:spTree>
    <p:extLst>
      <p:ext uri="{BB962C8B-B14F-4D97-AF65-F5344CB8AC3E}">
        <p14:creationId xmlns:p14="http://schemas.microsoft.com/office/powerpoint/2010/main" val="121379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293AAC-E1AF-4382-8FE5-134524C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4B942919-BF39-E9C2-26ED-477C2704B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 – New Fields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745CA-3F04-1A52-0FAB-28C20D18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10"/>
          <a:stretch/>
        </p:blipFill>
        <p:spPr>
          <a:xfrm>
            <a:off x="4415673" y="1290092"/>
            <a:ext cx="4841451" cy="1408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E91BF-A8B6-F3AD-C230-1C8B4BBABCD2}"/>
              </a:ext>
            </a:extLst>
          </p:cNvPr>
          <p:cNvSpPr txBox="1"/>
          <p:nvPr/>
        </p:nvSpPr>
        <p:spPr>
          <a:xfrm>
            <a:off x="1074656" y="1290092"/>
            <a:ext cx="189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Direction:</a:t>
            </a:r>
          </a:p>
          <a:p>
            <a:r>
              <a:rPr lang="en-US" dirty="0"/>
              <a:t>&gt; Enters a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&lt; Exits a </a:t>
            </a:r>
            <a:r>
              <a:rPr lang="en-US" dirty="0" err="1"/>
              <a:t>syscall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AABD5-F4BA-954C-A22A-6DC42D1C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557"/>
          <a:stretch/>
        </p:blipFill>
        <p:spPr>
          <a:xfrm>
            <a:off x="4415673" y="3958839"/>
            <a:ext cx="5086546" cy="77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0D8B-49CB-10D9-7431-E597B969C752}"/>
              </a:ext>
            </a:extLst>
          </p:cNvPr>
          <p:cNvSpPr txBox="1"/>
          <p:nvPr/>
        </p:nvSpPr>
        <p:spPr>
          <a:xfrm>
            <a:off x="1074656" y="4274414"/>
            <a:ext cx="324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 err="1"/>
              <a:t>Syscall</a:t>
            </a:r>
            <a:r>
              <a:rPr lang="en-US" dirty="0"/>
              <a:t>-specific</a:t>
            </a:r>
          </a:p>
          <a:p>
            <a:r>
              <a:rPr lang="en-US" dirty="0"/>
              <a:t>Discoverable in reference docs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6ECAA0-56D1-5D57-D087-78823BAE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73" y="4975728"/>
            <a:ext cx="4219281" cy="10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B35F-B679-7FBE-8975-8C5289E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44F2-6398-5DFA-5BD5-E148B860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1_top.scap</a:t>
            </a:r>
          </a:p>
        </p:txBody>
      </p:sp>
    </p:spTree>
    <p:extLst>
      <p:ext uri="{BB962C8B-B14F-4D97-AF65-F5344CB8AC3E}">
        <p14:creationId xmlns:p14="http://schemas.microsoft.com/office/powerpoint/2010/main" val="305541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29655-F819-509C-1790-A62441D7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AA8-3364-A6A7-93D6-05D45B1C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5F1F-CFFA-539C-A4A9-E46F66B1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0824"/>
            <a:ext cx="10515600" cy="5036140"/>
          </a:xfrm>
        </p:spPr>
        <p:txBody>
          <a:bodyPr/>
          <a:lstStyle/>
          <a:p>
            <a:r>
              <a:rPr lang="en-US" dirty="0"/>
              <a:t>Use the ‘in {}’ filter syntax as a first choice</a:t>
            </a:r>
          </a:p>
          <a:p>
            <a:r>
              <a:rPr lang="en-US" dirty="0"/>
              <a:t>/proc is a directory where the kernel writes process and system statistics</a:t>
            </a:r>
          </a:p>
          <a:p>
            <a:r>
              <a:rPr lang="en-US" dirty="0"/>
              <a:t>getdents64() writes information about contents of a directory to a memory map created with the </a:t>
            </a:r>
            <a:r>
              <a:rPr lang="en-US" dirty="0" err="1"/>
              <a:t>mmap</a:t>
            </a:r>
            <a:r>
              <a:rPr lang="en-US" dirty="0"/>
              <a:t>() call</a:t>
            </a:r>
          </a:p>
          <a:p>
            <a:r>
              <a:rPr lang="en-US" dirty="0"/>
              <a:t>The terminal window uses the file descriptor /dev/pts/0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Introduction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are system calls?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How do Wireshark and </a:t>
            </a:r>
            <a:r>
              <a:rPr lang="en-US" dirty="0" err="1"/>
              <a:t>Stratoshark</a:t>
            </a:r>
            <a:r>
              <a:rPr lang="en-US" dirty="0"/>
              <a:t> capture data?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does a </a:t>
            </a:r>
            <a:r>
              <a:rPr lang="en-US" dirty="0" err="1"/>
              <a:t>Stratoshark</a:t>
            </a:r>
            <a:r>
              <a:rPr lang="en-US" dirty="0"/>
              <a:t> capture look like?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BREAK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HTTP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HTTPS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SCP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SFTP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Distributed System Troubleshooting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0247-73A6-C0EC-9D4F-E0A57C23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0A7B-5D62-815B-EFD4-9C18B80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594F-E33E-7051-FABC-A256A113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2_http_packets.pcapng</a:t>
            </a:r>
          </a:p>
          <a:p>
            <a:r>
              <a:rPr lang="en-US" dirty="0"/>
              <a:t>2_http_syscalls.scap</a:t>
            </a:r>
          </a:p>
        </p:txBody>
      </p:sp>
    </p:spTree>
    <p:extLst>
      <p:ext uri="{BB962C8B-B14F-4D97-AF65-F5344CB8AC3E}">
        <p14:creationId xmlns:p14="http://schemas.microsoft.com/office/powerpoint/2010/main" val="198288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42E8-A006-40BD-1BAC-B71B7E87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829-D993-7F7C-DF8A-40D0BA3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5B29-E7FC-B073-BF88-5E8DA660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3_https_packets.pcapng</a:t>
            </a:r>
          </a:p>
          <a:p>
            <a:r>
              <a:rPr lang="en-US" dirty="0"/>
              <a:t>3_https_syscalls.scap</a:t>
            </a:r>
          </a:p>
          <a:p>
            <a:r>
              <a:rPr lang="en-US" dirty="0"/>
              <a:t>3_https_worksheet.pdf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15577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71E8-6C5D-A3FB-1AE7-BBFC13B6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E13-2EB0-FC6C-C187-68254F18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88AC-5990-4DB4-C114-D1E8E992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4_scp_packets.pcapng</a:t>
            </a:r>
          </a:p>
          <a:p>
            <a:r>
              <a:rPr lang="en-US" dirty="0"/>
              <a:t>4_scp _</a:t>
            </a:r>
            <a:r>
              <a:rPr lang="en-US" dirty="0" err="1"/>
              <a:t>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6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7930-D749-5F04-91C9-B8B8A90C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78D-C97C-675B-A5D3-1263CA9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7F58-B0DC-B10C-2118-61167A3B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5_sftp_packets.pcapng</a:t>
            </a:r>
          </a:p>
          <a:p>
            <a:r>
              <a:rPr lang="en-US" dirty="0"/>
              <a:t>5_sftp_syscalls.scap</a:t>
            </a:r>
          </a:p>
          <a:p>
            <a:r>
              <a:rPr lang="en-US" dirty="0"/>
              <a:t>5_sftp_worksheet.pdf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22239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E626-99B6-7F06-C7EF-7B06FB33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1074-FC6D-2B5C-78E5-C78F30A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80E-34C0-91FF-2452-F99CD572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6618"/>
            <a:ext cx="10515600" cy="49403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Distributed_system_worksheet.pdf</a:t>
            </a:r>
            <a:endParaRPr lang="en-US" dirty="0"/>
          </a:p>
          <a:p>
            <a:pPr lvl="1"/>
            <a:r>
              <a:rPr lang="en-US" dirty="0"/>
              <a:t>If you feel confident, try using only page 1</a:t>
            </a:r>
          </a:p>
          <a:p>
            <a:pPr lvl="1"/>
            <a:r>
              <a:rPr lang="en-US" dirty="0"/>
              <a:t>If you want a guided tour, use the entire worksheet</a:t>
            </a:r>
          </a:p>
          <a:p>
            <a:r>
              <a:rPr lang="en-US" dirty="0" err="1"/>
              <a:t>Josh_web_store.har</a:t>
            </a:r>
            <a:endParaRPr lang="en-US" dirty="0"/>
          </a:p>
          <a:p>
            <a:r>
              <a:rPr lang="en-US" dirty="0" err="1"/>
              <a:t>Web_packets.pcapng</a:t>
            </a:r>
            <a:endParaRPr lang="en-US" dirty="0"/>
          </a:p>
          <a:p>
            <a:r>
              <a:rPr lang="en-US" dirty="0" err="1"/>
              <a:t>Web_syscalls.scap</a:t>
            </a:r>
            <a:endParaRPr lang="en-US" dirty="0"/>
          </a:p>
          <a:p>
            <a:r>
              <a:rPr lang="en-US" dirty="0" err="1"/>
              <a:t>Nas_packets.pcapng</a:t>
            </a:r>
            <a:endParaRPr lang="en-US" dirty="0"/>
          </a:p>
          <a:p>
            <a:r>
              <a:rPr lang="en-US" dirty="0" err="1"/>
              <a:t>Nas_syscalls.scap</a:t>
            </a:r>
            <a:endParaRPr lang="en-US" dirty="0"/>
          </a:p>
          <a:p>
            <a:r>
              <a:rPr lang="en-US" dirty="0" err="1"/>
              <a:t>Db_packets.pcapng</a:t>
            </a:r>
            <a:endParaRPr lang="en-US" dirty="0"/>
          </a:p>
          <a:p>
            <a:r>
              <a:rPr lang="en-US" dirty="0" err="1"/>
              <a:t>Db_syscalls.scap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B47B-1607-643B-8EF3-20CBB6D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25E-15B1-1EDF-A9CA-8CCAB1BF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91470-DD6E-A933-E822-8D2E39BB71D1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5753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95D1-E6F4-96DF-986D-A7F03480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B3BE-7C51-DBBA-1D90-A746B9F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2E30B-D4A3-BA70-7F11-0ACC153080D0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In this session, we</a:t>
            </a:r>
          </a:p>
          <a:p>
            <a:pPr lvl="1"/>
            <a:r>
              <a:rPr lang="en-US" dirty="0"/>
              <a:t>Learned what system calls are and how to capture them with </a:t>
            </a:r>
            <a:r>
              <a:rPr lang="en-US" dirty="0" err="1"/>
              <a:t>sysdig</a:t>
            </a:r>
            <a:endParaRPr lang="en-US" dirty="0"/>
          </a:p>
          <a:p>
            <a:pPr lvl="1"/>
            <a:r>
              <a:rPr lang="en-US" dirty="0"/>
              <a:t>Learned the basic </a:t>
            </a:r>
            <a:r>
              <a:rPr lang="en-US" dirty="0" err="1"/>
              <a:t>Stratoshark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Examined several common Linux applications in both Wireshark and </a:t>
            </a:r>
            <a:r>
              <a:rPr lang="en-US" dirty="0" err="1"/>
              <a:t>Stratoshark</a:t>
            </a:r>
            <a:endParaRPr lang="en-US" dirty="0"/>
          </a:p>
          <a:p>
            <a:pPr lvl="1"/>
            <a:r>
              <a:rPr lang="en-US" dirty="0"/>
              <a:t>Found the bottlenecks in a distributed system using both Wireshark and </a:t>
            </a:r>
            <a:r>
              <a:rPr lang="en-US" dirty="0" err="1"/>
              <a:t>Stratoshark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3BC737-6F89-9C2F-B07F-36349EB562CD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27113"/>
            <a:ext cx="4859338" cy="48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C4C10B-87BB-4958-9FD4-09DB0545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37D4005E-7C37-E543-0268-6C8DFB39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Introduction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00594FCE-FACE-C862-EB69-A6EA0789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94263"/>
            <a:ext cx="10515600" cy="4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43946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D5D0D66-A008-E87D-52DD-C59BBE8D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5B894228-DA36-DE70-51BC-E066D35D6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C0C47817-3C7D-6A88-AD8D-0A85D4730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68434" y="2978331"/>
            <a:ext cx="9185366" cy="319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None/>
            </a:pPr>
            <a:endParaRPr lang="en-US" dirty="0"/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CA2D5A5-0F85-AA62-8B5E-A5AB521C3443}"/>
              </a:ext>
            </a:extLst>
          </p:cNvPr>
          <p:cNvSpPr txBox="1">
            <a:spLocks/>
          </p:cNvSpPr>
          <p:nvPr/>
        </p:nvSpPr>
        <p:spPr>
          <a:xfrm>
            <a:off x="838200" y="1283694"/>
            <a:ext cx="10515600" cy="98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Python</a:t>
            </a:r>
          </a:p>
        </p:txBody>
      </p:sp>
    </p:spTree>
    <p:extLst>
      <p:ext uri="{BB962C8B-B14F-4D97-AF65-F5344CB8AC3E}">
        <p14:creationId xmlns:p14="http://schemas.microsoft.com/office/powerpoint/2010/main" val="11783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D4496E2-7FF0-D1FD-E907-A31CA720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EF1D80D-EC89-2324-B0C8-B44B2415D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618801BC-A34C-111D-FD9A-0B6DE3840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*file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(contents,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DEF1704-8066-0AD6-1DA1-461451C6CEE1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C</a:t>
            </a:r>
          </a:p>
        </p:txBody>
      </p:sp>
    </p:spTree>
    <p:extLst>
      <p:ext uri="{BB962C8B-B14F-4D97-AF65-F5344CB8AC3E}">
        <p14:creationId xmlns:p14="http://schemas.microsoft.com/office/powerpoint/2010/main" val="42289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759FF3D-BD4C-8D18-6C4E-E868042F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662A2A9C-701F-1E7A-4D3B-2644372ED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8B7973A2-9DAA-08A1-756F-BA20B7F11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2560320"/>
            <a:ext cx="10805160" cy="361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[y, Fs]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success.wav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sound(y, Fs);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3433295-85A5-02E4-03BD-F143DF8FA939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Playing Music in MATLAB</a:t>
            </a:r>
          </a:p>
        </p:txBody>
      </p:sp>
    </p:spTree>
    <p:extLst>
      <p:ext uri="{BB962C8B-B14F-4D97-AF65-F5344CB8AC3E}">
        <p14:creationId xmlns:p14="http://schemas.microsoft.com/office/powerpoint/2010/main" val="21142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086844B-2602-9CD2-C72F-3A3A928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7E202780-4997-53E3-5456-982DF376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E5D3D-7353-B965-D007-F7D018DE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40" y="1087704"/>
            <a:ext cx="8327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08D93-4262-3CE3-08BD-766E80514382}"/>
              </a:ext>
            </a:extLst>
          </p:cNvPr>
          <p:cNvSpPr txBox="1"/>
          <p:nvPr/>
        </p:nvSpPr>
        <p:spPr>
          <a:xfrm>
            <a:off x="3468516" y="5462519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409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263D898-B274-DCD1-682C-4AC6062C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934B19C9-0AD0-1E8B-F1FA-D1A367D84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Where</a:t>
            </a:r>
            <a:r>
              <a:rPr lang="de-DE" dirty="0"/>
              <a:t> Can I </a:t>
            </a:r>
            <a:r>
              <a:rPr lang="de-DE" dirty="0" err="1"/>
              <a:t>Learn</a:t>
            </a:r>
            <a:r>
              <a:rPr lang="de-DE" dirty="0"/>
              <a:t> About System Calls?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F3B64-0980-D9B4-840A-C0B74D73953D}"/>
              </a:ext>
            </a:extLst>
          </p:cNvPr>
          <p:cNvSpPr txBox="1"/>
          <p:nvPr/>
        </p:nvSpPr>
        <p:spPr>
          <a:xfrm>
            <a:off x="2817346" y="3136612"/>
            <a:ext cx="6557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334780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FA67CB2-67B6-2CD4-B02D-762AF2BF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9EF30B0-8590-B23F-4465-72803E1D1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Wireshark Capture </a:t>
            </a:r>
            <a:r>
              <a:rPr lang="de-DE" dirty="0" err="1"/>
              <a:t>Packets</a:t>
            </a:r>
            <a:r>
              <a:rPr lang="de-DE" dirty="0"/>
              <a:t>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7C7A3-C461-626C-A5CD-68F459C4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83" y="936000"/>
            <a:ext cx="7614194" cy="49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31E09430-73A6-F92F-0810-1E09EC218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8880" y="3974335"/>
            <a:ext cx="1533180" cy="153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BDB84-84C4-10C7-165A-39ED109895CC}"/>
              </a:ext>
            </a:extLst>
          </p:cNvPr>
          <p:cNvSpPr txBox="1"/>
          <p:nvPr/>
        </p:nvSpPr>
        <p:spPr>
          <a:xfrm>
            <a:off x="9705860" y="44331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1548-728C-780D-1D1E-26D6D6427741}"/>
              </a:ext>
            </a:extLst>
          </p:cNvPr>
          <p:cNvSpPr/>
          <p:nvPr/>
        </p:nvSpPr>
        <p:spPr>
          <a:xfrm>
            <a:off x="9705860" y="1180214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89ED95-98B9-8DFA-E21B-D32AA03BD24E}"/>
              </a:ext>
            </a:extLst>
          </p:cNvPr>
          <p:cNvCxnSpPr>
            <a:stCxn id="2" idx="2"/>
          </p:cNvCxnSpPr>
          <p:nvPr/>
        </p:nvCxnSpPr>
        <p:spPr>
          <a:xfrm flipH="1">
            <a:off x="10143460" y="1648047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783</Words>
  <Application>Microsoft Macintosh PowerPoint</Application>
  <PresentationFormat>Widescreen</PresentationFormat>
  <Paragraphs>123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Lato</vt:lpstr>
      <vt:lpstr>Lucida Sans</vt:lpstr>
      <vt:lpstr>Play</vt:lpstr>
      <vt:lpstr>Office</vt:lpstr>
      <vt:lpstr>Tales of a System Call Spelunker</vt:lpstr>
      <vt:lpstr>Agenda</vt:lpstr>
      <vt:lpstr>Introduction</vt:lpstr>
      <vt:lpstr>What are System Calls?</vt:lpstr>
      <vt:lpstr>What are System Calls?</vt:lpstr>
      <vt:lpstr>What are System Calls?</vt:lpstr>
      <vt:lpstr>What are System Calls?</vt:lpstr>
      <vt:lpstr>Where Can I Learn About System Calls?</vt:lpstr>
      <vt:lpstr>How Does Wireshark Capture Packets?</vt:lpstr>
      <vt:lpstr>How Can I Capture System Calls?</vt:lpstr>
      <vt:lpstr>Getting Started with sysdig – Installing sysdig</vt:lpstr>
      <vt:lpstr>Getting Started with sysdig – Basic Capture</vt:lpstr>
      <vt:lpstr>Getting Started with sysdig – Get more event data</vt:lpstr>
      <vt:lpstr>Getting Started with sysdig – Filter on Processes</vt:lpstr>
      <vt:lpstr>Getting Started with sysdig – Filter on Call Types</vt:lpstr>
      <vt:lpstr>Stratoshark Interface</vt:lpstr>
      <vt:lpstr>Stratoshark Interface – New Fields</vt:lpstr>
      <vt:lpstr>Capture 1</vt:lpstr>
      <vt:lpstr>Capture 1 Findings</vt:lpstr>
      <vt:lpstr>Capture 2</vt:lpstr>
      <vt:lpstr>Capture 3</vt:lpstr>
      <vt:lpstr>Capture 4</vt:lpstr>
      <vt:lpstr>Capture 5</vt:lpstr>
      <vt:lpstr>Distributed Systems Troubleshooting</vt:lpstr>
      <vt:lpstr>Current Limitations</vt:lpstr>
      <vt:lpstr>Conclusion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Josh Clark</cp:lastModifiedBy>
  <cp:revision>4</cp:revision>
  <dcterms:modified xsi:type="dcterms:W3CDTF">2025-06-06T16:39:34Z</dcterms:modified>
</cp:coreProperties>
</file>