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09" r:id="rId6"/>
    <p:sldId id="303" r:id="rId7"/>
    <p:sldId id="310" r:id="rId8"/>
    <p:sldId id="311" r:id="rId9"/>
    <p:sldId id="312" r:id="rId10"/>
    <p:sldId id="313" r:id="rId11"/>
    <p:sldId id="314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  <a:br>
            <a:rPr lang="de-DE" sz="1400" b="0" i="0" u="none" noProof="0" dirty="0"/>
          </a:br>
          <a:r>
            <a:rPr lang="de-DE" sz="1400" b="0" i="0" u="none" noProof="0" dirty="0" err="1"/>
            <a:t>Rudimental</a:t>
          </a:r>
          <a:r>
            <a:rPr lang="de-DE" sz="1400" b="0" i="0" u="none" noProof="0" dirty="0"/>
            <a:t> C# Marching Cubes Demo in Unity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</a:t>
          </a:r>
        </a:p>
        <a:p>
          <a:pPr rtl="0"/>
          <a:r>
            <a:rPr lang="de-DE" sz="1400" b="0" i="0" u="none" noProof="0" dirty="0"/>
            <a:t>Transfer of C# </a:t>
          </a:r>
          <a:r>
            <a:rPr lang="de-DE" sz="1400" b="0" i="0" u="none" noProof="0" dirty="0" err="1"/>
            <a:t>Algorithm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to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Compute</a:t>
          </a:r>
          <a:r>
            <a:rPr lang="de-DE" sz="1400" b="0" i="0" u="none" noProof="0" dirty="0"/>
            <a:t> Shader </a:t>
          </a:r>
          <a:r>
            <a:rPr lang="de-DE" sz="1400" b="0" i="0" u="none" noProof="0" dirty="0" err="1"/>
            <a:t>for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increased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efficiency</a:t>
          </a:r>
          <a:endParaRPr lang="de-DE" sz="1400" b="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sz="2000" noProof="0" dirty="0"/>
            <a:t>22.11.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1</a:t>
          </a:r>
        </a:p>
        <a:p>
          <a:pPr rtl="0"/>
          <a:r>
            <a:rPr lang="de-DE" sz="1400" b="0" i="0" u="none" noProof="0" dirty="0"/>
            <a:t>Project Setup </a:t>
          </a:r>
          <a:r>
            <a:rPr lang="de-DE" sz="1400" b="0" i="0" u="none" noProof="0" dirty="0" err="1"/>
            <a:t>Git</a:t>
          </a:r>
          <a:r>
            <a:rPr lang="de-DE" sz="1400" b="0" i="0" u="none" noProof="0" dirty="0"/>
            <a:t>, LFS &amp; Unity</a:t>
          </a:r>
        </a:p>
        <a:p>
          <a:pPr rtl="0"/>
          <a:r>
            <a:rPr lang="de-DE" sz="1400" b="0" i="0" u="none" noProof="0" dirty="0"/>
            <a:t>First Chunk Generation</a:t>
          </a:r>
          <a:endParaRPr lang="de-DE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sz="2000" noProof="0" dirty="0"/>
            <a:t>20.12.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</a:t>
          </a:r>
          <a:r>
            <a:rPr lang="de-DE" sz="1400" b="1" i="0" u="none" noProof="0" dirty="0" err="1"/>
            <a:t>No</a:t>
          </a:r>
          <a:r>
            <a:rPr lang="de-DE" sz="1400" b="1" i="0" u="none" noProof="0" dirty="0"/>
            <a:t>. 2</a:t>
          </a:r>
        </a:p>
        <a:p>
          <a:pPr rtl="0"/>
          <a:r>
            <a:rPr lang="de-DE" sz="1400" b="0" i="0" u="none" noProof="0" dirty="0"/>
            <a:t>Marching Cubes in Unity</a:t>
          </a:r>
          <a:endParaRPr lang="de-DE" sz="1400" b="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sz="2000" noProof="0" dirty="0"/>
            <a:t>17.01.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Meeting No.3 </a:t>
          </a:r>
          <a:r>
            <a:rPr lang="de-DE" sz="1400" b="0" i="0" u="none" noProof="0" dirty="0"/>
            <a:t>Interpolation &amp; Terrain </a:t>
          </a:r>
          <a:r>
            <a:rPr lang="de-DE" sz="1400" b="0" i="0" u="none" noProof="0" dirty="0" err="1"/>
            <a:t>Saving</a:t>
          </a:r>
          <a:r>
            <a:rPr lang="de-DE" sz="1400" b="0" i="0" u="none" noProof="0" dirty="0"/>
            <a:t> (</a:t>
          </a:r>
          <a:r>
            <a:rPr lang="de-DE" sz="1400" b="0" i="0" u="none" noProof="0" dirty="0" err="1"/>
            <a:t>only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load</a:t>
          </a:r>
          <a:r>
            <a:rPr lang="de-DE" sz="1400" b="0" i="0" u="none" noProof="0" dirty="0"/>
            <a:t> Terrain </a:t>
          </a:r>
          <a:r>
            <a:rPr lang="de-DE" sz="1400" b="0" i="0" u="none" noProof="0" dirty="0" err="1"/>
            <a:t>with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is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seen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by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the</a:t>
          </a:r>
          <a:r>
            <a:rPr lang="de-DE" sz="1400" b="0" i="0" u="none" noProof="0" dirty="0"/>
            <a:t> </a:t>
          </a:r>
          <a:r>
            <a:rPr lang="de-DE" sz="1400" b="0" i="0" u="none" noProof="0" dirty="0" err="1"/>
            <a:t>camera</a:t>
          </a:r>
          <a:r>
            <a:rPr lang="de-DE" sz="1400" b="0" i="0" u="none" noProof="0" dirty="0"/>
            <a:t>), </a:t>
          </a:r>
          <a:r>
            <a:rPr lang="de-DE" sz="1400" b="0" i="0" u="none" noProof="0" dirty="0" err="1"/>
            <a:t>Constraints</a:t>
          </a:r>
          <a:endParaRPr lang="de-DE" sz="1400" b="1" i="0" u="non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sz="2000" noProof="0" dirty="0"/>
            <a:t>14.02.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de-DE" sz="1400" b="1" i="0" u="none" noProof="0" dirty="0"/>
            <a:t>Final </a:t>
          </a:r>
          <a:r>
            <a:rPr lang="de-DE" sz="1400" b="1" i="0" u="none" noProof="0" dirty="0" err="1"/>
            <a:t>Presentation</a:t>
          </a:r>
          <a:br>
            <a:rPr lang="de-DE" sz="1400" b="1" i="0" u="none" noProof="0" dirty="0"/>
          </a:br>
          <a:r>
            <a:rPr lang="de-DE" sz="1400" b="0" i="0" u="none" noProof="0" dirty="0" err="1"/>
            <a:t>Polishing</a:t>
          </a:r>
          <a:r>
            <a:rPr lang="de-DE" sz="1400" b="0" i="0" u="none" noProof="0" dirty="0"/>
            <a:t> &amp; optional Asset </a:t>
          </a:r>
          <a:r>
            <a:rPr lang="de-DE" sz="1400" b="0" i="0" u="none" noProof="0" dirty="0" err="1"/>
            <a:t>Instantiation</a:t>
          </a:r>
          <a:endParaRPr lang="de-DE" sz="1400" b="0" i="0" u="none" noProof="0" dirty="0"/>
        </a:p>
        <a:p>
          <a:pPr rtl="0"/>
          <a:endParaRPr lang="de-DE" sz="1400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sz="2000" noProof="0" dirty="0"/>
            <a:t>04.04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de-DE" sz="1400" b="1" noProof="0" dirty="0"/>
            <a:t>Final </a:t>
          </a:r>
          <a:r>
            <a:rPr lang="de-DE" sz="1400" b="1" noProof="0" dirty="0" err="1"/>
            <a:t>report</a:t>
          </a:r>
          <a:endParaRPr lang="de-DE" sz="1400" b="1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7CAB1AF4-4DD4-4560-AB9D-100C0D524066}">
      <dgm:prSet phldrT="[Text]" custT="1"/>
      <dgm:spPr/>
      <dgm:t>
        <a:bodyPr rtlCol="0"/>
        <a:lstStyle/>
        <a:p>
          <a:pPr rtl="0"/>
          <a:r>
            <a:rPr lang="de-DE" sz="1400" b="0" noProof="0" dirty="0"/>
            <a:t>More </a:t>
          </a:r>
          <a:r>
            <a:rPr lang="de-DE" sz="1400" b="0" noProof="0" dirty="0" err="1"/>
            <a:t>Polishing</a:t>
          </a:r>
          <a:r>
            <a:rPr lang="de-DE" sz="1400" b="0" noProof="0" dirty="0"/>
            <a:t> and </a:t>
          </a:r>
          <a:r>
            <a:rPr lang="de-DE" sz="1400" b="0" noProof="0" dirty="0" err="1"/>
            <a:t>report</a:t>
          </a:r>
          <a:r>
            <a:rPr lang="de-DE" sz="1400" b="0" noProof="0" dirty="0"/>
            <a:t> </a:t>
          </a:r>
          <a:r>
            <a:rPr lang="de-DE" sz="1400" b="0" noProof="0" dirty="0" err="1"/>
            <a:t>writing</a:t>
          </a:r>
          <a:endParaRPr lang="de-DE" sz="1400" b="0" noProof="0" dirty="0"/>
        </a:p>
      </dgm:t>
    </dgm:pt>
    <dgm:pt modelId="{8BEDC246-2C36-49CB-92B4-E37B4CAE02EF}" type="parTrans" cxnId="{50C74B06-38EC-45AB-AC83-EE5EAF7C5999}">
      <dgm:prSet/>
      <dgm:spPr/>
      <dgm:t>
        <a:bodyPr/>
        <a:lstStyle/>
        <a:p>
          <a:endParaRPr lang="de-DE"/>
        </a:p>
      </dgm:t>
    </dgm:pt>
    <dgm:pt modelId="{5FD07782-ADC6-4D3E-8BC6-02A4444008E1}" type="sibTrans" cxnId="{50C74B06-38EC-45AB-AC83-EE5EAF7C5999}">
      <dgm:prSet/>
      <dgm:spPr/>
      <dgm:t>
        <a:bodyPr/>
        <a:lstStyle/>
        <a:p>
          <a:endParaRPr lang="de-D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0C74B06-38EC-45AB-AC83-EE5EAF7C5999}" srcId="{7B2FF309-5120-45E2-ACC8-F8FAA9DBDA55}" destId="{7CAB1AF4-4DD4-4560-AB9D-100C0D524066}" srcOrd="1" destOrd="0" parTransId="{8BEDC246-2C36-49CB-92B4-E37B4CAE02EF}" sibTransId="{5FD07782-ADC6-4D3E-8BC6-02A4444008E1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8B80445D-C246-40E8-AA3E-15C9CBA15510}" type="presOf" srcId="{7CAB1AF4-4DD4-4560-AB9D-100C0D524066}" destId="{B73D2BBA-574C-491E-A31C-8B6EA5CC871A}" srcOrd="0" destOrd="1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  <a:br>
            <a:rPr lang="de-DE" sz="1400" b="0" i="0" u="none" kern="1200" noProof="0" dirty="0"/>
          </a:br>
          <a:r>
            <a:rPr lang="de-DE" sz="1400" b="0" i="0" u="none" kern="1200" noProof="0" dirty="0" err="1"/>
            <a:t>Rudimental</a:t>
          </a:r>
          <a:r>
            <a:rPr lang="de-DE" sz="1400" b="0" i="0" u="none" kern="1200" noProof="0" dirty="0"/>
            <a:t> C# Marching Cubes Demo in Unity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Transfer of C# </a:t>
          </a:r>
          <a:r>
            <a:rPr lang="de-DE" sz="1400" b="0" i="0" u="none" kern="1200" noProof="0" dirty="0" err="1"/>
            <a:t>Algorithm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to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Compute</a:t>
          </a:r>
          <a:r>
            <a:rPr lang="de-DE" sz="1400" b="0" i="0" u="none" kern="1200" noProof="0" dirty="0"/>
            <a:t> Shader </a:t>
          </a:r>
          <a:r>
            <a:rPr lang="de-DE" sz="1400" b="0" i="0" u="none" kern="1200" noProof="0" dirty="0" err="1"/>
            <a:t>for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increased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efficiency</a:t>
          </a:r>
          <a:endParaRPr lang="de-DE" sz="1400" b="0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22.11.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1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Project Setup </a:t>
          </a:r>
          <a:r>
            <a:rPr lang="de-DE" sz="1400" b="0" i="0" u="none" kern="1200" noProof="0" dirty="0" err="1"/>
            <a:t>Git</a:t>
          </a:r>
          <a:r>
            <a:rPr lang="de-DE" sz="1400" b="0" i="0" u="none" kern="1200" noProof="0" dirty="0"/>
            <a:t>, LFS &amp; Unity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First Chunk Generation</a:t>
          </a:r>
          <a:endParaRPr lang="de-DE" sz="1400" kern="1200" noProof="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20.12.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</a:t>
          </a:r>
          <a:r>
            <a:rPr lang="de-DE" sz="1400" b="1" i="0" u="none" kern="1200" noProof="0" dirty="0" err="1"/>
            <a:t>No</a:t>
          </a:r>
          <a:r>
            <a:rPr lang="de-DE" sz="1400" b="1" i="0" u="none" kern="1200" noProof="0" dirty="0"/>
            <a:t>. 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u="none" kern="1200" noProof="0" dirty="0"/>
            <a:t>Marching Cubes in Unity</a:t>
          </a:r>
          <a:endParaRPr lang="de-DE" sz="1400" b="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17.01.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Meeting No.3 </a:t>
          </a:r>
          <a:r>
            <a:rPr lang="de-DE" sz="1400" b="0" i="0" u="none" kern="1200" noProof="0" dirty="0"/>
            <a:t>Interpolation &amp; Terrain </a:t>
          </a:r>
          <a:r>
            <a:rPr lang="de-DE" sz="1400" b="0" i="0" u="none" kern="1200" noProof="0" dirty="0" err="1"/>
            <a:t>Saving</a:t>
          </a:r>
          <a:r>
            <a:rPr lang="de-DE" sz="1400" b="0" i="0" u="none" kern="1200" noProof="0" dirty="0"/>
            <a:t> (</a:t>
          </a:r>
          <a:r>
            <a:rPr lang="de-DE" sz="1400" b="0" i="0" u="none" kern="1200" noProof="0" dirty="0" err="1"/>
            <a:t>only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load</a:t>
          </a:r>
          <a:r>
            <a:rPr lang="de-DE" sz="1400" b="0" i="0" u="none" kern="1200" noProof="0" dirty="0"/>
            <a:t> Terrain </a:t>
          </a:r>
          <a:r>
            <a:rPr lang="de-DE" sz="1400" b="0" i="0" u="none" kern="1200" noProof="0" dirty="0" err="1"/>
            <a:t>with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is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seen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by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the</a:t>
          </a:r>
          <a:r>
            <a:rPr lang="de-DE" sz="1400" b="0" i="0" u="none" kern="1200" noProof="0" dirty="0"/>
            <a:t> </a:t>
          </a:r>
          <a:r>
            <a:rPr lang="de-DE" sz="1400" b="0" i="0" u="none" kern="1200" noProof="0" dirty="0" err="1"/>
            <a:t>camera</a:t>
          </a:r>
          <a:r>
            <a:rPr lang="de-DE" sz="1400" b="0" i="0" u="none" kern="1200" noProof="0" dirty="0"/>
            <a:t>), </a:t>
          </a:r>
          <a:r>
            <a:rPr lang="de-DE" sz="1400" b="0" i="0" u="none" kern="1200" noProof="0" dirty="0" err="1"/>
            <a:t>Constraints</a:t>
          </a:r>
          <a:endParaRPr lang="de-DE" sz="1400" b="1" i="0" u="none" kern="1200" noProof="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14.02.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u="none" kern="1200" noProof="0" dirty="0"/>
            <a:t>Final </a:t>
          </a:r>
          <a:r>
            <a:rPr lang="de-DE" sz="1400" b="1" i="0" u="none" kern="1200" noProof="0" dirty="0" err="1"/>
            <a:t>Presentation</a:t>
          </a:r>
          <a:br>
            <a:rPr lang="de-DE" sz="1400" b="1" i="0" u="none" kern="1200" noProof="0" dirty="0"/>
          </a:br>
          <a:r>
            <a:rPr lang="de-DE" sz="1400" b="0" i="0" u="none" kern="1200" noProof="0" dirty="0" err="1"/>
            <a:t>Polishing</a:t>
          </a:r>
          <a:r>
            <a:rPr lang="de-DE" sz="1400" b="0" i="0" u="none" kern="1200" noProof="0" dirty="0"/>
            <a:t> &amp; optional Asset </a:t>
          </a:r>
          <a:r>
            <a:rPr lang="de-DE" sz="1400" b="0" i="0" u="none" kern="1200" noProof="0" dirty="0" err="1"/>
            <a:t>Instantiation</a:t>
          </a:r>
          <a:endParaRPr lang="de-DE" sz="1400" b="0" i="0" u="none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04.04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noProof="0" dirty="0"/>
            <a:t>Final </a:t>
          </a:r>
          <a:r>
            <a:rPr lang="de-DE" sz="1400" b="1" kern="1200" noProof="0" dirty="0" err="1"/>
            <a:t>report</a:t>
          </a:r>
          <a:endParaRPr lang="de-DE" sz="1400" b="1" kern="1200" noProof="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noProof="0" dirty="0"/>
            <a:t>More </a:t>
          </a:r>
          <a:r>
            <a:rPr lang="de-DE" sz="1400" b="0" kern="1200" noProof="0" dirty="0" err="1"/>
            <a:t>Polishing</a:t>
          </a:r>
          <a:r>
            <a:rPr lang="de-DE" sz="1400" b="0" kern="1200" noProof="0" dirty="0"/>
            <a:t> and </a:t>
          </a:r>
          <a:r>
            <a:rPr lang="de-DE" sz="1400" b="0" kern="1200" noProof="0" dirty="0" err="1"/>
            <a:t>report</a:t>
          </a:r>
          <a:r>
            <a:rPr lang="de-DE" sz="1400" b="0" kern="1200" noProof="0" dirty="0"/>
            <a:t> </a:t>
          </a:r>
          <a:r>
            <a:rPr lang="de-DE" sz="1400" b="0" kern="1200" noProof="0" dirty="0" err="1"/>
            <a:t>writing</a:t>
          </a:r>
          <a:endParaRPr lang="de-DE" sz="1400" b="0" kern="1200" noProof="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02.12.2022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02.12.2022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8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Lague/Marching-Cubes" TargetMode="External"/><Relationship Id="rId2" Type="http://schemas.openxmlformats.org/officeDocument/2006/relationships/hyperlink" Target="http://paulbourke.net/geometry/polygoni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onja-tutorials.com/post/050-compute-shader/" TargetMode="External"/><Relationship Id="rId5" Type="http://schemas.openxmlformats.org/officeDocument/2006/relationships/hyperlink" Target="https://catlikecoding.com/unity/tutorials/basics/compute-shaders/" TargetMode="External"/><Relationship Id="rId4" Type="http://schemas.openxmlformats.org/officeDocument/2006/relationships/hyperlink" Target="https://people.eecs.berkeley.edu/~jrs/meshpapers/LorensenClin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892849" cy="2843784"/>
          </a:xfrm>
        </p:spPr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Computergrafik Praktikum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Tim </a:t>
            </a:r>
            <a:r>
              <a:rPr lang="de-DE" sz="2000" dirty="0" err="1">
                <a:solidFill>
                  <a:schemeClr val="bg1"/>
                </a:solidFill>
              </a:rPr>
              <a:t>Wolfsegger</a:t>
            </a:r>
            <a:r>
              <a:rPr lang="de-DE" sz="2000" dirty="0">
                <a:solidFill>
                  <a:schemeClr val="bg1"/>
                </a:solidFill>
              </a:rPr>
              <a:t> &amp; Jens Lehmann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Marching Cubes Terrain Generator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Unity &amp; (</a:t>
            </a:r>
            <a:r>
              <a:rPr lang="de-DE" sz="2000" dirty="0" err="1">
                <a:solidFill>
                  <a:schemeClr val="bg1"/>
                </a:solidFill>
              </a:rPr>
              <a:t>possibly</a:t>
            </a:r>
            <a:r>
              <a:rPr lang="de-DE" sz="2000" dirty="0">
                <a:solidFill>
                  <a:schemeClr val="bg1"/>
                </a:solidFill>
              </a:rPr>
              <a:t>) </a:t>
            </a:r>
            <a:r>
              <a:rPr lang="de-DE" sz="2000" dirty="0" err="1">
                <a:solidFill>
                  <a:schemeClr val="bg1"/>
                </a:solidFill>
              </a:rPr>
              <a:t>Compute</a:t>
            </a:r>
            <a:r>
              <a:rPr lang="de-DE" sz="2000" dirty="0">
                <a:solidFill>
                  <a:schemeClr val="bg1"/>
                </a:solidFill>
              </a:rPr>
              <a:t> Shaders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13745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CA42-224C-53A5-3130-2BDD518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Meeting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334D1-F6D7-5BBD-817D-1F663FD9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friend: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endParaRPr lang="de-DE" dirty="0"/>
          </a:p>
          <a:p>
            <a:r>
              <a:rPr lang="de-DE" dirty="0" err="1"/>
              <a:t>Nvidea</a:t>
            </a:r>
            <a:r>
              <a:rPr lang="de-DE" dirty="0"/>
              <a:t>: GPU </a:t>
            </a:r>
            <a:r>
              <a:rPr lang="de-DE" dirty="0" err="1"/>
              <a:t>Gems</a:t>
            </a:r>
            <a:r>
              <a:rPr lang="de-DE" dirty="0"/>
              <a:t> (https://developer.nvidia.com/gpugems/gpugems3/part-i-geometry/chapter-1-generating-complex-procedural-terrains-using-gpu)</a:t>
            </a:r>
          </a:p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: 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shader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</a:t>
            </a:r>
            <a:r>
              <a:rPr lang="de-DE" dirty="0" err="1"/>
              <a:t>try</a:t>
            </a:r>
            <a:r>
              <a:rPr lang="de-DE" dirty="0"/>
              <a:t> out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200A2-44FA-AEBB-6A37-C1DFF114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29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Timetable</a:t>
            </a:r>
            <a:r>
              <a:rPr lang="de-DE" dirty="0"/>
              <a:t> Updated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222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9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More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http://paulbourke.net/geometry/polygonise/</a:t>
            </a:r>
            <a:r>
              <a:rPr lang="de-DE" dirty="0"/>
              <a:t> (LUTs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  <a:p>
            <a:r>
              <a:rPr lang="de-DE" dirty="0">
                <a:hlinkClick r:id="rId3"/>
              </a:rPr>
              <a:t>https://github.com/SebLague/Marching-Cubes</a:t>
            </a:r>
            <a:endParaRPr lang="de-DE" dirty="0"/>
          </a:p>
          <a:p>
            <a:r>
              <a:rPr lang="de-DE" dirty="0">
                <a:hlinkClick r:id="rId4"/>
              </a:rPr>
              <a:t>https://people.eecs.berkeley.edu/~jrs/meshpapers/LorensenCline.pdf</a:t>
            </a:r>
            <a:endParaRPr lang="de-DE" dirty="0"/>
          </a:p>
          <a:p>
            <a:r>
              <a:rPr lang="de-DE" dirty="0">
                <a:hlinkClick r:id="rId5"/>
              </a:rPr>
              <a:t>https://catlikecoding.com/unity/tutorials/basics/compute-shaders/</a:t>
            </a:r>
            <a:endParaRPr lang="de-DE" dirty="0"/>
          </a:p>
          <a:p>
            <a:r>
              <a:rPr lang="de-DE" dirty="0">
                <a:hlinkClick r:id="rId6"/>
              </a:rPr>
              <a:t>https://www.ronja-tutorials.com/post/050-compute-shader/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48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Meeting </a:t>
            </a:r>
            <a:r>
              <a:rPr lang="de-DE" dirty="0" err="1"/>
              <a:t>No</a:t>
            </a:r>
            <a:r>
              <a:rPr lang="de-DE" dirty="0"/>
              <a:t>. 01 22.11.22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E86C-6562-3D59-6B1F-1109F282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Setup </a:t>
            </a:r>
            <a:r>
              <a:rPr lang="de-DE" dirty="0" err="1"/>
              <a:t>Git</a:t>
            </a:r>
            <a:r>
              <a:rPr lang="de-DE" dirty="0"/>
              <a:t>, LFS &amp; Unity ✅</a:t>
            </a:r>
          </a:p>
          <a:p>
            <a:r>
              <a:rPr lang="de-DE" dirty="0"/>
              <a:t>First Chunk Generation ✅</a:t>
            </a:r>
          </a:p>
          <a:p>
            <a:r>
              <a:rPr lang="de-DE" dirty="0"/>
              <a:t>Rough MC Implementation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Shader ✅</a:t>
            </a:r>
          </a:p>
          <a:p>
            <a:endParaRPr lang="de-DE" dirty="0"/>
          </a:p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dirty="0"/>
              <a:t>: Terrain Material, </a:t>
            </a:r>
            <a:r>
              <a:rPr lang="de-DE" b="1" dirty="0" err="1"/>
              <a:t>work</a:t>
            </a:r>
            <a:r>
              <a:rPr lang="de-DE" b="1" dirty="0"/>
              <a:t> on Density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plausible,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), Chunk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loading</a:t>
            </a:r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9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B241-B0F4-3C41-A754-3621162A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Upcoming</a:t>
            </a:r>
            <a:r>
              <a:rPr lang="de-DE" sz="4800" dirty="0"/>
              <a:t>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2574EA-713E-A19F-F991-1F9FF7E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4760D2C-3B03-E7F3-E9BC-3DBCD16C503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 err="1"/>
              <a:t>Improved</a:t>
            </a:r>
            <a:r>
              <a:rPr lang="de-DE" sz="2400" b="1" dirty="0"/>
              <a:t> Density </a:t>
            </a:r>
            <a:r>
              <a:rPr lang="de-DE" sz="2400" b="1" dirty="0" err="1"/>
              <a:t>Function</a:t>
            </a:r>
            <a:r>
              <a:rPr lang="de-DE" sz="2400" b="1" dirty="0"/>
              <a:t> (Noise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seed</a:t>
            </a:r>
            <a:r>
              <a:rPr lang="de-DE" sz="2400" b="1" dirty="0"/>
              <a:t>, </a:t>
            </a:r>
            <a:r>
              <a:rPr lang="de-DE" sz="2400" b="1" dirty="0" err="1"/>
              <a:t>octaves</a:t>
            </a:r>
            <a:r>
              <a:rPr lang="de-DE" sz="2400" b="1" dirty="0"/>
              <a:t> …)</a:t>
            </a:r>
          </a:p>
          <a:p>
            <a:r>
              <a:rPr lang="de-DE" sz="2400" b="1" dirty="0"/>
              <a:t>Chunk Management (</a:t>
            </a:r>
            <a:r>
              <a:rPr lang="de-DE" sz="2400" b="1" dirty="0" err="1"/>
              <a:t>Frustum</a:t>
            </a:r>
            <a:r>
              <a:rPr lang="de-DE" sz="2400" b="1" dirty="0"/>
              <a:t> Calling, LODs, </a:t>
            </a:r>
            <a:r>
              <a:rPr lang="de-DE" sz="2400" b="1" dirty="0" err="1"/>
              <a:t>draw</a:t>
            </a:r>
            <a:r>
              <a:rPr lang="de-DE" sz="2400" b="1" dirty="0"/>
              <a:t> </a:t>
            </a:r>
            <a:r>
              <a:rPr lang="de-DE" sz="2400" b="1" dirty="0" err="1"/>
              <a:t>distance</a:t>
            </a:r>
            <a:r>
              <a:rPr lang="de-DE" sz="2400" b="1" dirty="0"/>
              <a:t>)</a:t>
            </a:r>
          </a:p>
          <a:p>
            <a:r>
              <a:rPr lang="de-DE" sz="2400" dirty="0"/>
              <a:t>Terrain Material</a:t>
            </a:r>
          </a:p>
          <a:p>
            <a:r>
              <a:rPr lang="de-DE" sz="2400" dirty="0"/>
              <a:t>Shader </a:t>
            </a:r>
            <a:r>
              <a:rPr lang="de-DE" sz="2400" dirty="0" err="1"/>
              <a:t>based</a:t>
            </a:r>
            <a:r>
              <a:rPr lang="de-DE" sz="2400" dirty="0"/>
              <a:t> smooth normal </a:t>
            </a:r>
            <a:r>
              <a:rPr lang="de-DE" sz="2400" dirty="0" err="1"/>
              <a:t>shading</a:t>
            </a:r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5077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{4218CE46-1A45-4B3F-91D5-A108EF61FE65}tf89338750_win32</Template>
  <TotalTime>0</TotalTime>
  <Words>381</Words>
  <Application>Microsoft Office PowerPoint</Application>
  <PresentationFormat>Breitbild</PresentationFormat>
  <Paragraphs>66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Computergrafik Praktikum</vt:lpstr>
      <vt:lpstr>Marching Cubes Terrain Generator</vt:lpstr>
      <vt:lpstr>Timetable</vt:lpstr>
      <vt:lpstr>Initial Meeting</vt:lpstr>
      <vt:lpstr>Timetable Updated</vt:lpstr>
      <vt:lpstr>More Resources</vt:lpstr>
      <vt:lpstr>Meeting No. 01 22.11.22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 Praktikum</dc:title>
  <dc:creator>Jens Lehmann</dc:creator>
  <cp:lastModifiedBy>Jens Lehmann</cp:lastModifiedBy>
  <cp:revision>23</cp:revision>
  <dcterms:created xsi:type="dcterms:W3CDTF">2022-11-08T11:52:24Z</dcterms:created>
  <dcterms:modified xsi:type="dcterms:W3CDTF">2022-12-02T09:55:42Z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