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6" r:id="rId5"/>
    <p:sldId id="309" r:id="rId6"/>
    <p:sldId id="303" r:id="rId7"/>
    <p:sldId id="310" r:id="rId8"/>
    <p:sldId id="311" r:id="rId9"/>
    <p:sldId id="312" r:id="rId10"/>
    <p:sldId id="313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  <a:br>
            <a:rPr lang="de-DE" sz="1400" b="0" i="0" u="none" noProof="0" dirty="0"/>
          </a:br>
          <a:r>
            <a:rPr lang="de-DE" sz="1400" b="0" i="0" u="none" noProof="0" dirty="0" err="1"/>
            <a:t>Rudimental</a:t>
          </a:r>
          <a:r>
            <a:rPr lang="de-DE" sz="1400" b="0" i="0" u="none" noProof="0" dirty="0"/>
            <a:t> C# Marching Cubes Demo in Unity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</a:t>
          </a:r>
        </a:p>
        <a:p>
          <a:pPr rtl="0"/>
          <a:r>
            <a:rPr lang="de-DE" sz="1400" b="0" i="0" u="none" noProof="0" dirty="0"/>
            <a:t>Transfer of C# </a:t>
          </a:r>
          <a:r>
            <a:rPr lang="de-DE" sz="1400" b="0" i="0" u="none" noProof="0" dirty="0" err="1"/>
            <a:t>Algorithm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to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Compute</a:t>
          </a:r>
          <a:r>
            <a:rPr lang="de-DE" sz="1400" b="0" i="0" u="none" noProof="0" dirty="0"/>
            <a:t> Shader </a:t>
          </a:r>
          <a:r>
            <a:rPr lang="de-DE" sz="1400" b="0" i="0" u="none" noProof="0" dirty="0" err="1"/>
            <a:t>for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increased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efficiency</a:t>
          </a:r>
          <a:endParaRPr lang="de-DE" sz="1400" b="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  <a:r>
            <a:rPr lang="de-DE" sz="1400" b="0" i="0" u="none" noProof="0" dirty="0"/>
            <a:t>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), </a:t>
          </a:r>
          <a:r>
            <a:rPr lang="de-DE" sz="1400" b="0" i="0" u="none" noProof="0" dirty="0" err="1"/>
            <a:t>Constraints</a:t>
          </a:r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  <a:br>
            <a:rPr lang="de-DE" sz="1400" b="0" i="0" u="none" kern="1200" noProof="0" dirty="0"/>
          </a:br>
          <a:r>
            <a:rPr lang="de-DE" sz="1400" b="0" i="0" u="none" kern="1200" noProof="0" dirty="0" err="1"/>
            <a:t>Rudimental</a:t>
          </a:r>
          <a:r>
            <a:rPr lang="de-DE" sz="1400" b="0" i="0" u="none" kern="1200" noProof="0" dirty="0"/>
            <a:t> C# Marching Cubes Demo in Unity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Transfer of C# </a:t>
          </a:r>
          <a:r>
            <a:rPr lang="de-DE" sz="1400" b="0" i="0" u="none" kern="1200" noProof="0" dirty="0" err="1"/>
            <a:t>Algorithm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to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Compute</a:t>
          </a:r>
          <a:r>
            <a:rPr lang="de-DE" sz="1400" b="0" i="0" u="none" kern="1200" noProof="0" dirty="0"/>
            <a:t> Shader </a:t>
          </a:r>
          <a:r>
            <a:rPr lang="de-DE" sz="1400" b="0" i="0" u="none" kern="1200" noProof="0" dirty="0" err="1"/>
            <a:t>for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increased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efficiency</a:t>
          </a:r>
          <a:endParaRPr lang="de-DE" sz="1400" b="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  <a:r>
            <a:rPr lang="de-DE" sz="1400" b="0" i="0" u="none" kern="1200" noProof="0" dirty="0"/>
            <a:t>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), </a:t>
          </a:r>
          <a:r>
            <a:rPr lang="de-DE" sz="1400" b="0" i="0" u="none" kern="1200" noProof="0" dirty="0" err="1"/>
            <a:t>Constraints</a:t>
          </a: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18.11.2022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18.11.2022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8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Lague/Marching-Cubes" TargetMode="External"/><Relationship Id="rId2" Type="http://schemas.openxmlformats.org/officeDocument/2006/relationships/hyperlink" Target="http://paulbourke.net/geometry/polygoni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onja-tutorials.com/post/050-compute-shader/" TargetMode="External"/><Relationship Id="rId5" Type="http://schemas.openxmlformats.org/officeDocument/2006/relationships/hyperlink" Target="https://catlikecoding.com/unity/tutorials/basics/compute-shaders/" TargetMode="External"/><Relationship Id="rId4" Type="http://schemas.openxmlformats.org/officeDocument/2006/relationships/hyperlink" Target="https://people.eecs.berkeley.edu/~jrs/meshpapers/LorensenClin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892849" cy="2843784"/>
          </a:xfrm>
        </p:spPr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Computergrafik Praktikum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Tim </a:t>
            </a:r>
            <a:r>
              <a:rPr lang="de-DE" sz="2000" dirty="0" err="1">
                <a:solidFill>
                  <a:schemeClr val="bg1"/>
                </a:solidFill>
              </a:rPr>
              <a:t>Wolfsegger</a:t>
            </a:r>
            <a:r>
              <a:rPr lang="de-DE" sz="2000" dirty="0">
                <a:solidFill>
                  <a:schemeClr val="bg1"/>
                </a:solidFill>
              </a:rPr>
              <a:t> &amp; Jens Lehmann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Marching Cubes Terrain Generator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Unity &amp; (</a:t>
            </a:r>
            <a:r>
              <a:rPr lang="de-DE" sz="2000" dirty="0" err="1">
                <a:solidFill>
                  <a:schemeClr val="bg1"/>
                </a:solidFill>
              </a:rPr>
              <a:t>possibly</a:t>
            </a:r>
            <a:r>
              <a:rPr lang="de-DE" sz="2000" dirty="0">
                <a:solidFill>
                  <a:schemeClr val="bg1"/>
                </a:solidFill>
              </a:rPr>
              <a:t>) </a:t>
            </a:r>
            <a:r>
              <a:rPr lang="de-DE" sz="2000" dirty="0" err="1">
                <a:solidFill>
                  <a:schemeClr val="bg1"/>
                </a:solidFill>
              </a:rPr>
              <a:t>Compute</a:t>
            </a:r>
            <a:r>
              <a:rPr lang="de-DE" sz="2000" dirty="0">
                <a:solidFill>
                  <a:schemeClr val="bg1"/>
                </a:solidFill>
              </a:rPr>
              <a:t> Shaders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13745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CA42-224C-53A5-3130-2BDD518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34D1-F6D7-5BBD-817D-1F663FD9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friend: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endParaRPr lang="de-DE" dirty="0"/>
          </a:p>
          <a:p>
            <a:r>
              <a:rPr lang="de-DE" dirty="0" err="1"/>
              <a:t>Nvidea</a:t>
            </a:r>
            <a:r>
              <a:rPr lang="de-DE" dirty="0"/>
              <a:t>: GPU </a:t>
            </a:r>
            <a:r>
              <a:rPr lang="de-DE" dirty="0" err="1"/>
              <a:t>Gems</a:t>
            </a:r>
            <a:r>
              <a:rPr lang="de-DE" dirty="0"/>
              <a:t> (https://developer.nvidia.com/gpugems/gpugems3/part-i-geometry/chapter-1-generating-complex-procedural-terrains-using-gpu)</a:t>
            </a:r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200A2-44FA-AEBB-6A37-C1DFF11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2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222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More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http://paulbourke.net/geometry/polygonise/</a:t>
            </a:r>
            <a:r>
              <a:rPr lang="de-DE" dirty="0"/>
              <a:t> (LUTs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https://github.com/SebLague/Marching-Cubes</a:t>
            </a:r>
            <a:endParaRPr lang="de-DE" dirty="0"/>
          </a:p>
          <a:p>
            <a:r>
              <a:rPr lang="de-DE" dirty="0">
                <a:hlinkClick r:id="rId4"/>
              </a:rPr>
              <a:t>https://people.eecs.berkeley.edu/~jrs/meshpapers/LorensenCline.pdf</a:t>
            </a:r>
            <a:endParaRPr lang="de-DE" dirty="0"/>
          </a:p>
          <a:p>
            <a:r>
              <a:rPr lang="de-DE" dirty="0">
                <a:hlinkClick r:id="rId5"/>
              </a:rPr>
              <a:t>https://catlikecoding.com/unity/tutorials/basics/compute-shaders/</a:t>
            </a:r>
            <a:endParaRPr lang="de-DE" dirty="0"/>
          </a:p>
          <a:p>
            <a:r>
              <a:rPr lang="de-DE" dirty="0">
                <a:hlinkClick r:id="rId6"/>
              </a:rPr>
              <a:t>https://www.ronja-tutorials.com/post/050-compute-shader/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88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01 22.11.22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Setup </a:t>
            </a:r>
            <a:r>
              <a:rPr lang="de-DE" dirty="0" err="1"/>
              <a:t>Git</a:t>
            </a:r>
            <a:r>
              <a:rPr lang="de-DE" dirty="0"/>
              <a:t>, LFS &amp; Unity ✅</a:t>
            </a:r>
          </a:p>
          <a:p>
            <a:r>
              <a:rPr lang="de-DE" dirty="0"/>
              <a:t>First Chunk Generation ✅</a:t>
            </a:r>
          </a:p>
          <a:p>
            <a:r>
              <a:rPr lang="de-DE" dirty="0"/>
              <a:t>Rough MC 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Shader ✅</a:t>
            </a:r>
          </a:p>
          <a:p>
            <a:endParaRPr lang="de-DE" dirty="0"/>
          </a:p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dirty="0"/>
              <a:t>: Terrain Material, </a:t>
            </a:r>
            <a:r>
              <a:rPr lang="de-DE" b="1" dirty="0" err="1"/>
              <a:t>work</a:t>
            </a:r>
            <a:r>
              <a:rPr lang="de-DE" b="1" dirty="0"/>
              <a:t> on Density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plausible,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), Chunk </a:t>
            </a:r>
            <a:r>
              <a:rPr lang="de-DE" dirty="0" err="1"/>
              <a:t>saving</a:t>
            </a:r>
            <a:r>
              <a:rPr lang="de-DE" dirty="0"/>
              <a:t> and </a:t>
            </a:r>
            <a:r>
              <a:rPr lang="de-DE" dirty="0" err="1"/>
              <a:t>loading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9655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{4218CE46-1A45-4B3F-91D5-A108EF61FE65}tf89338750_win32</Template>
  <TotalTime>0</TotalTime>
  <Words>350</Words>
  <Application>Microsoft Office PowerPoint</Application>
  <PresentationFormat>Breitbild</PresentationFormat>
  <Paragraphs>60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Computergrafik Praktikum</vt:lpstr>
      <vt:lpstr>Marching Cubes Terrain Generator</vt:lpstr>
      <vt:lpstr>Timetable</vt:lpstr>
      <vt:lpstr>Initial Meeting</vt:lpstr>
      <vt:lpstr>Timetable Updated</vt:lpstr>
      <vt:lpstr>More Resources</vt:lpstr>
      <vt:lpstr>Meeting No. 01 22.11.22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 Praktikum</dc:title>
  <dc:creator>Jens Lehmann</dc:creator>
  <cp:lastModifiedBy>Jens Lehmann</cp:lastModifiedBy>
  <cp:revision>22</cp:revision>
  <dcterms:created xsi:type="dcterms:W3CDTF">2022-11-08T11:52:24Z</dcterms:created>
  <dcterms:modified xsi:type="dcterms:W3CDTF">2022-11-18T11:56:32Z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