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9" r:id="rId6"/>
    <p:sldId id="303" r:id="rId7"/>
    <p:sldId id="310" r:id="rId8"/>
    <p:sldId id="311" r:id="rId9"/>
    <p:sldId id="31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09.11.2022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(</a:t>
            </a:r>
            <a:r>
              <a:rPr lang="de-DE" sz="2000" dirty="0" err="1">
                <a:solidFill>
                  <a:schemeClr val="bg1"/>
                </a:solidFill>
              </a:rPr>
              <a:t>possibly</a:t>
            </a:r>
            <a:r>
              <a:rPr lang="de-DE" sz="2000" dirty="0">
                <a:solidFill>
                  <a:schemeClr val="bg1"/>
                </a:solidFill>
              </a:rPr>
              <a:t>)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300</Words>
  <Application>Microsoft Office PowerPoint</Application>
  <PresentationFormat>Breitbild</PresentationFormat>
  <Paragraphs>53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17</cp:revision>
  <dcterms:created xsi:type="dcterms:W3CDTF">2022-11-08T11:52:24Z</dcterms:created>
  <dcterms:modified xsi:type="dcterms:W3CDTF">2022-11-09T11:08:57Z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