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8"/>
  </p:notesMasterIdLst>
  <p:handoutMasterIdLst>
    <p:handoutMasterId r:id="rId19"/>
  </p:handoutMasterIdLst>
  <p:sldIdLst>
    <p:sldId id="306" r:id="rId5"/>
    <p:sldId id="309" r:id="rId6"/>
    <p:sldId id="303" r:id="rId7"/>
    <p:sldId id="310" r:id="rId8"/>
    <p:sldId id="311" r:id="rId9"/>
    <p:sldId id="312" r:id="rId10"/>
    <p:sldId id="313" r:id="rId11"/>
    <p:sldId id="315" r:id="rId12"/>
    <p:sldId id="314" r:id="rId13"/>
    <p:sldId id="316" r:id="rId14"/>
    <p:sldId id="317" r:id="rId15"/>
    <p:sldId id="318" r:id="rId16"/>
    <p:sldId id="319" r:id="rId17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4967" autoAdjust="0"/>
  </p:normalViewPr>
  <p:slideViewPr>
    <p:cSldViewPr snapToGrid="0">
      <p:cViewPr varScale="1">
        <p:scale>
          <a:sx n="96" d="100"/>
          <a:sy n="96" d="100"/>
        </p:scale>
        <p:origin x="130" y="58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0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outline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outline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outline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outline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18/5/colors/Iconchunking_coloredoutline_colorful1" csCatId="colorful" phldr="1"/>
      <dgm:spPr/>
      <dgm:t>
        <a:bodyPr rtlCol="0"/>
        <a:lstStyle/>
        <a:p>
          <a:pPr rtl="0"/>
          <a:endParaRPr lang="en-US"/>
        </a:p>
      </dgm:t>
    </dgm:pt>
    <dgm:pt modelId="{AACEAFD5-63CF-4AFC-B46F-BE086C5D447C}">
      <dgm:prSet phldrT="[Text]" custT="1"/>
      <dgm:spPr>
        <a:solidFill>
          <a:schemeClr val="accent2"/>
        </a:solidFill>
        <a:ln>
          <a:solidFill>
            <a:schemeClr val="accent2"/>
          </a:solidFill>
        </a:ln>
      </dgm:spPr>
      <dgm:t>
        <a:bodyPr rtlCol="0"/>
        <a:lstStyle/>
        <a:p>
          <a:pPr rtl="0"/>
          <a:r>
            <a:rPr lang="de-DE" sz="2000" noProof="0" dirty="0"/>
            <a:t>22.11.</a:t>
          </a:r>
        </a:p>
      </dgm:t>
    </dgm:pt>
    <dgm:pt modelId="{7A0BD8EC-BB4A-4912-A54E-6F39B681264E}" type="parTrans" cxnId="{AE101ABC-7EA3-4444-A576-8AB15A371C84}">
      <dgm:prSet/>
      <dgm:spPr/>
      <dgm:t>
        <a:bodyPr rtlCol="0"/>
        <a:lstStyle/>
        <a:p>
          <a:pPr rtl="0"/>
          <a:endParaRPr lang="de-DE" noProof="0" dirty="0"/>
        </a:p>
      </dgm:t>
    </dgm:pt>
    <dgm:pt modelId="{7A8D4B4D-06E9-4958-810D-A6226B6AC588}" type="sibTrans" cxnId="{AE101ABC-7EA3-4444-A576-8AB15A371C84}">
      <dgm:prSet/>
      <dgm:spPr/>
      <dgm:t>
        <a:bodyPr rtlCol="0"/>
        <a:lstStyle/>
        <a:p>
          <a:pPr rtl="0"/>
          <a:endParaRPr lang="de-DE" noProof="0" dirty="0"/>
        </a:p>
      </dgm:t>
    </dgm:pt>
    <dgm:pt modelId="{349299C9-846E-4827-813A-349CCCE20782}">
      <dgm:prSet phldrT="[Text]" custT="1"/>
      <dgm:spPr/>
      <dgm:t>
        <a:bodyPr rtlCol="0"/>
        <a:lstStyle/>
        <a:p>
          <a:pPr rtl="0"/>
          <a:r>
            <a:rPr lang="de-DE" sz="1400" b="1" i="0" u="none" noProof="0" dirty="0"/>
            <a:t>Meeting </a:t>
          </a:r>
          <a:r>
            <a:rPr lang="de-DE" sz="1400" b="1" i="0" u="none" noProof="0" dirty="0" err="1"/>
            <a:t>No</a:t>
          </a:r>
          <a:r>
            <a:rPr lang="de-DE" sz="1400" b="1" i="0" u="none" noProof="0" dirty="0"/>
            <a:t>. 1</a:t>
          </a:r>
        </a:p>
        <a:p>
          <a:pPr rtl="0"/>
          <a:r>
            <a:rPr lang="de-DE" sz="1400" b="0" i="0" u="none" noProof="0" dirty="0"/>
            <a:t>Project Setup </a:t>
          </a:r>
          <a:r>
            <a:rPr lang="de-DE" sz="1400" b="0" i="0" u="none" noProof="0" dirty="0" err="1"/>
            <a:t>Git</a:t>
          </a:r>
          <a:r>
            <a:rPr lang="de-DE" sz="1400" b="0" i="0" u="none" noProof="0" dirty="0"/>
            <a:t>, LFS &amp; Unity</a:t>
          </a:r>
          <a:br>
            <a:rPr lang="de-DE" sz="1400" b="0" i="0" u="none" noProof="0" dirty="0"/>
          </a:br>
          <a:r>
            <a:rPr lang="de-DE" sz="1400" b="0" i="0" u="none" noProof="0" dirty="0" err="1"/>
            <a:t>Rudimental</a:t>
          </a:r>
          <a:r>
            <a:rPr lang="de-DE" sz="1400" b="0" i="0" u="none" noProof="0" dirty="0"/>
            <a:t> C# Marching Cubes Demo in Unity</a:t>
          </a:r>
          <a:endParaRPr lang="de-DE" sz="1400" noProof="0" dirty="0"/>
        </a:p>
      </dgm:t>
    </dgm:pt>
    <dgm:pt modelId="{AEA27547-B9ED-4994-BD27-04EC297EF367}" type="parTrans" cxnId="{0EFA3039-6828-403C-9445-4359BA6645E6}">
      <dgm:prSet/>
      <dgm:spPr/>
      <dgm:t>
        <a:bodyPr rtlCol="0"/>
        <a:lstStyle/>
        <a:p>
          <a:pPr rtl="0"/>
          <a:endParaRPr lang="de-DE" noProof="0" dirty="0"/>
        </a:p>
      </dgm:t>
    </dgm:pt>
    <dgm:pt modelId="{9D819F52-ACA0-4B08-8256-DF6BD8FA3A0B}" type="sibTrans" cxnId="{0EFA3039-6828-403C-9445-4359BA6645E6}">
      <dgm:prSet/>
      <dgm:spPr/>
      <dgm:t>
        <a:bodyPr rtlCol="0"/>
        <a:lstStyle/>
        <a:p>
          <a:pPr rtl="0"/>
          <a:endParaRPr lang="de-DE" noProof="0" dirty="0"/>
        </a:p>
      </dgm:t>
    </dgm:pt>
    <dgm:pt modelId="{D07AD3FD-84FF-467E-9693-752776549C61}">
      <dgm:prSet phldrT="[Text]"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 rtlCol="0"/>
        <a:lstStyle/>
        <a:p>
          <a:pPr rtl="0"/>
          <a:r>
            <a:rPr lang="de-DE" sz="2000" noProof="0" dirty="0"/>
            <a:t>20.12.</a:t>
          </a:r>
        </a:p>
      </dgm:t>
    </dgm:pt>
    <dgm:pt modelId="{7B691773-F524-4FAD-A272-BDF0B0C4370A}" type="parTrans" cxnId="{55492768-9A5E-4F74-AC7C-959C5C24EFD3}">
      <dgm:prSet/>
      <dgm:spPr/>
      <dgm:t>
        <a:bodyPr rtlCol="0"/>
        <a:lstStyle/>
        <a:p>
          <a:pPr rtl="0"/>
          <a:endParaRPr lang="de-DE" noProof="0" dirty="0"/>
        </a:p>
      </dgm:t>
    </dgm:pt>
    <dgm:pt modelId="{A8C9B7A9-BC2A-4753-B7F0-F2E361D95520}" type="sibTrans" cxnId="{55492768-9A5E-4F74-AC7C-959C5C24EFD3}">
      <dgm:prSet/>
      <dgm:spPr/>
      <dgm:t>
        <a:bodyPr rtlCol="0"/>
        <a:lstStyle/>
        <a:p>
          <a:pPr rtl="0"/>
          <a:endParaRPr lang="de-DE" noProof="0" dirty="0"/>
        </a:p>
      </dgm:t>
    </dgm:pt>
    <dgm:pt modelId="{5D70EFF5-8B31-4A1F-AE44-51E4CF0013EB}">
      <dgm:prSet phldrT="[Text]" custT="1"/>
      <dgm:spPr/>
      <dgm:t>
        <a:bodyPr rtlCol="0"/>
        <a:lstStyle/>
        <a:p>
          <a:pPr rtl="0"/>
          <a:r>
            <a:rPr lang="de-DE" sz="1400" b="1" i="0" u="none" noProof="0" dirty="0"/>
            <a:t>Meeting </a:t>
          </a:r>
          <a:r>
            <a:rPr lang="de-DE" sz="1400" b="1" i="0" u="none" noProof="0" dirty="0" err="1"/>
            <a:t>No</a:t>
          </a:r>
          <a:r>
            <a:rPr lang="de-DE" sz="1400" b="1" i="0" u="none" noProof="0" dirty="0"/>
            <a:t>. 2</a:t>
          </a:r>
        </a:p>
        <a:p>
          <a:pPr rtl="0"/>
          <a:r>
            <a:rPr lang="de-DE" sz="1400" b="0" i="0" u="none" noProof="0" dirty="0"/>
            <a:t>Marching Cubes in Unity </a:t>
          </a:r>
          <a:r>
            <a:rPr lang="de-DE" sz="1400" b="0" i="0" u="none" noProof="0" dirty="0" err="1"/>
            <a:t>with</a:t>
          </a:r>
          <a:r>
            <a:rPr lang="de-DE" sz="1400" b="0" i="0" u="none" noProof="0" dirty="0"/>
            <a:t> Interpolation &amp; Terrain </a:t>
          </a:r>
          <a:r>
            <a:rPr lang="de-DE" sz="1400" b="0" i="0" u="none" noProof="0" dirty="0" err="1"/>
            <a:t>Saving</a:t>
          </a:r>
          <a:r>
            <a:rPr lang="de-DE" sz="1400" b="0" i="0" u="none" noProof="0" dirty="0"/>
            <a:t> (</a:t>
          </a:r>
          <a:r>
            <a:rPr lang="de-DE" sz="1400" b="0" i="0" u="none" noProof="0" dirty="0" err="1"/>
            <a:t>only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load</a:t>
          </a:r>
          <a:r>
            <a:rPr lang="de-DE" sz="1400" b="0" i="0" u="none" noProof="0" dirty="0"/>
            <a:t> Terrain </a:t>
          </a:r>
          <a:r>
            <a:rPr lang="de-DE" sz="1400" b="0" i="0" u="none" noProof="0" dirty="0" err="1"/>
            <a:t>with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is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seen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by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the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camera</a:t>
          </a:r>
          <a:r>
            <a:rPr lang="de-DE" sz="1400" b="0" i="0" u="none" noProof="0" dirty="0"/>
            <a:t>)</a:t>
          </a:r>
          <a:endParaRPr lang="de-DE" sz="1400" b="0" noProof="0" dirty="0"/>
        </a:p>
      </dgm:t>
    </dgm:pt>
    <dgm:pt modelId="{96C720A0-FEEF-48D1-8DF6-ABA03C304822}" type="parTrans" cxnId="{E97FF64F-8020-497E-AE7D-2395DDA4560D}">
      <dgm:prSet/>
      <dgm:spPr/>
      <dgm:t>
        <a:bodyPr rtlCol="0"/>
        <a:lstStyle/>
        <a:p>
          <a:pPr rtl="0"/>
          <a:endParaRPr lang="de-DE" noProof="0" dirty="0"/>
        </a:p>
      </dgm:t>
    </dgm:pt>
    <dgm:pt modelId="{B6A59CDE-18AD-4553-B6C5-FF001A8E8510}" type="sibTrans" cxnId="{E97FF64F-8020-497E-AE7D-2395DDA4560D}">
      <dgm:prSet/>
      <dgm:spPr/>
      <dgm:t>
        <a:bodyPr rtlCol="0"/>
        <a:lstStyle/>
        <a:p>
          <a:pPr rtl="0"/>
          <a:endParaRPr lang="de-DE" noProof="0" dirty="0"/>
        </a:p>
      </dgm:t>
    </dgm:pt>
    <dgm:pt modelId="{D71FC021-6A65-44D1-95B9-0E6C89079866}">
      <dgm:prSet phldrT="[Text]" custT="1"/>
      <dgm:spPr>
        <a:solidFill>
          <a:schemeClr val="accent5"/>
        </a:solidFill>
        <a:ln>
          <a:solidFill>
            <a:schemeClr val="accent5"/>
          </a:solidFill>
        </a:ln>
      </dgm:spPr>
      <dgm:t>
        <a:bodyPr rtlCol="0"/>
        <a:lstStyle/>
        <a:p>
          <a:pPr rtl="0"/>
          <a:r>
            <a:rPr lang="de-DE" sz="2000" noProof="0" dirty="0"/>
            <a:t>17.01.</a:t>
          </a:r>
        </a:p>
      </dgm:t>
    </dgm:pt>
    <dgm:pt modelId="{862AAE39-3AAD-40E3-BA20-90187BD73242}" type="parTrans" cxnId="{53239C96-427C-420B-95DC-546F3B30ED65}">
      <dgm:prSet/>
      <dgm:spPr/>
      <dgm:t>
        <a:bodyPr rtlCol="0"/>
        <a:lstStyle/>
        <a:p>
          <a:pPr rtl="0"/>
          <a:endParaRPr lang="de-DE" noProof="0" dirty="0"/>
        </a:p>
      </dgm:t>
    </dgm:pt>
    <dgm:pt modelId="{9B090D9D-470E-46E2-AABB-0368A52481AA}" type="sibTrans" cxnId="{53239C96-427C-420B-95DC-546F3B30ED65}">
      <dgm:prSet/>
      <dgm:spPr/>
      <dgm:t>
        <a:bodyPr rtlCol="0"/>
        <a:lstStyle/>
        <a:p>
          <a:pPr rtl="0"/>
          <a:endParaRPr lang="de-DE" noProof="0" dirty="0"/>
        </a:p>
      </dgm:t>
    </dgm:pt>
    <dgm:pt modelId="{4A6BB192-9983-4F48-BBC5-6E384EED7EC5}">
      <dgm:prSet phldrT="[Text]" custT="1"/>
      <dgm:spPr/>
      <dgm:t>
        <a:bodyPr rtlCol="0"/>
        <a:lstStyle/>
        <a:p>
          <a:pPr rtl="0"/>
          <a:r>
            <a:rPr lang="de-DE" sz="1400" b="1" i="0" u="none" noProof="0" dirty="0"/>
            <a:t>Meeting No.3</a:t>
          </a:r>
        </a:p>
        <a:p>
          <a:pPr rtl="0"/>
          <a:r>
            <a:rPr lang="de-DE" sz="1400" b="0" i="0" u="none" noProof="0" dirty="0"/>
            <a:t>Transfer of C# </a:t>
          </a:r>
          <a:r>
            <a:rPr lang="de-DE" sz="1400" b="0" i="0" u="none" noProof="0" dirty="0" err="1"/>
            <a:t>Algorithm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to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Compute</a:t>
          </a:r>
          <a:r>
            <a:rPr lang="de-DE" sz="1400" b="0" i="0" u="none" noProof="0" dirty="0"/>
            <a:t> Shader </a:t>
          </a:r>
          <a:r>
            <a:rPr lang="de-DE" sz="1400" b="0" i="0" u="none" noProof="0" dirty="0" err="1"/>
            <a:t>for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increased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efficiency</a:t>
          </a:r>
          <a:endParaRPr lang="de-DE" sz="1400" b="0" noProof="0" dirty="0"/>
        </a:p>
      </dgm:t>
    </dgm:pt>
    <dgm:pt modelId="{230A6E4A-6CED-4DC0-AEFE-6859FE07B658}" type="parTrans" cxnId="{E3115EEA-DE9C-4F06-B8B3-BEB263D5F2B1}">
      <dgm:prSet/>
      <dgm:spPr/>
      <dgm:t>
        <a:bodyPr rtlCol="0"/>
        <a:lstStyle/>
        <a:p>
          <a:pPr rtl="0"/>
          <a:endParaRPr lang="de-DE" noProof="0" dirty="0"/>
        </a:p>
      </dgm:t>
    </dgm:pt>
    <dgm:pt modelId="{0B568EC2-5D2A-4B00-8047-B7832F245B44}" type="sibTrans" cxnId="{E3115EEA-DE9C-4F06-B8B3-BEB263D5F2B1}">
      <dgm:prSet/>
      <dgm:spPr/>
      <dgm:t>
        <a:bodyPr rtlCol="0"/>
        <a:lstStyle/>
        <a:p>
          <a:pPr rtl="0"/>
          <a:endParaRPr lang="de-DE" noProof="0" dirty="0"/>
        </a:p>
      </dgm:t>
    </dgm:pt>
    <dgm:pt modelId="{5EDA317F-AB2E-47DE-BA46-16FA60C3C561}">
      <dgm:prSet phldrT="[Text]" custT="1"/>
      <dgm:spPr>
        <a:solidFill>
          <a:schemeClr val="accent3"/>
        </a:solidFill>
        <a:ln>
          <a:solidFill>
            <a:schemeClr val="accent3"/>
          </a:solidFill>
        </a:ln>
      </dgm:spPr>
      <dgm:t>
        <a:bodyPr rtlCol="0"/>
        <a:lstStyle/>
        <a:p>
          <a:pPr rtl="0"/>
          <a:r>
            <a:rPr lang="de-DE" sz="2000" noProof="0" dirty="0"/>
            <a:t>14.02.</a:t>
          </a:r>
        </a:p>
      </dgm:t>
    </dgm:pt>
    <dgm:pt modelId="{775EBB35-E8CF-4A14-B0A8-45A53D65E711}" type="parTrans" cxnId="{7B8F902E-4BA3-41AA-9991-54805A6B93DE}">
      <dgm:prSet/>
      <dgm:spPr/>
      <dgm:t>
        <a:bodyPr rtlCol="0"/>
        <a:lstStyle/>
        <a:p>
          <a:pPr rtl="0"/>
          <a:endParaRPr lang="de-DE" noProof="0" dirty="0"/>
        </a:p>
      </dgm:t>
    </dgm:pt>
    <dgm:pt modelId="{A75B061E-69EA-487C-8330-1430DA0F139D}" type="sibTrans" cxnId="{7B8F902E-4BA3-41AA-9991-54805A6B93DE}">
      <dgm:prSet/>
      <dgm:spPr/>
      <dgm:t>
        <a:bodyPr rtlCol="0"/>
        <a:lstStyle/>
        <a:p>
          <a:pPr rtl="0"/>
          <a:endParaRPr lang="de-DE" noProof="0" dirty="0"/>
        </a:p>
      </dgm:t>
    </dgm:pt>
    <dgm:pt modelId="{F757DBC8-3670-4122-937A-47DB91C0F3FE}">
      <dgm:prSet phldrT="[Text]" custT="1"/>
      <dgm:spPr/>
      <dgm:t>
        <a:bodyPr rtlCol="0"/>
        <a:lstStyle/>
        <a:p>
          <a:pPr rtl="0"/>
          <a:r>
            <a:rPr lang="de-DE" sz="1400" b="1" i="0" u="none" noProof="0" dirty="0"/>
            <a:t>Final </a:t>
          </a:r>
          <a:r>
            <a:rPr lang="de-DE" sz="1400" b="1" i="0" u="none" noProof="0" dirty="0" err="1"/>
            <a:t>Presentation</a:t>
          </a:r>
          <a:br>
            <a:rPr lang="de-DE" sz="1400" b="1" i="0" u="none" noProof="0" dirty="0"/>
          </a:br>
          <a:r>
            <a:rPr lang="de-DE" sz="1400" b="0" i="0" u="none" noProof="0" dirty="0" err="1"/>
            <a:t>Polishing</a:t>
          </a:r>
          <a:r>
            <a:rPr lang="de-DE" sz="1400" b="0" i="0" u="none" noProof="0" dirty="0"/>
            <a:t> &amp; optional Asset </a:t>
          </a:r>
          <a:r>
            <a:rPr lang="de-DE" sz="1400" b="0" i="0" u="none" noProof="0" dirty="0" err="1"/>
            <a:t>Instantiation</a:t>
          </a:r>
          <a:endParaRPr lang="de-DE" sz="1400" b="0" i="0" u="none" noProof="0" dirty="0"/>
        </a:p>
        <a:p>
          <a:pPr rtl="0"/>
          <a:endParaRPr lang="de-DE" sz="1400" noProof="0" dirty="0"/>
        </a:p>
      </dgm:t>
    </dgm:pt>
    <dgm:pt modelId="{8F483F27-8D97-48E5-9210-1B448F1CE277}" type="parTrans" cxnId="{8A3D4B73-3658-4A4C-9DFE-F59E22A79482}">
      <dgm:prSet/>
      <dgm:spPr/>
      <dgm:t>
        <a:bodyPr rtlCol="0"/>
        <a:lstStyle/>
        <a:p>
          <a:pPr rtl="0"/>
          <a:endParaRPr lang="de-DE" noProof="0" dirty="0"/>
        </a:p>
      </dgm:t>
    </dgm:pt>
    <dgm:pt modelId="{A46A41DD-2CA4-4800-8F85-546ABB24ED07}" type="sibTrans" cxnId="{8A3D4B73-3658-4A4C-9DFE-F59E22A79482}">
      <dgm:prSet/>
      <dgm:spPr/>
      <dgm:t>
        <a:bodyPr rtlCol="0"/>
        <a:lstStyle/>
        <a:p>
          <a:pPr rtl="0"/>
          <a:endParaRPr lang="de-DE" noProof="0" dirty="0"/>
        </a:p>
      </dgm:t>
    </dgm:pt>
    <dgm:pt modelId="{7B2FF309-5120-45E2-ACC8-F8FAA9DBDA55}">
      <dgm:prSet phldrT="[Text]" custT="1"/>
      <dgm:spPr>
        <a:solidFill>
          <a:schemeClr val="accent4"/>
        </a:solidFill>
        <a:ln>
          <a:solidFill>
            <a:schemeClr val="accent4"/>
          </a:solidFill>
        </a:ln>
      </dgm:spPr>
      <dgm:t>
        <a:bodyPr rtlCol="0"/>
        <a:lstStyle/>
        <a:p>
          <a:pPr rtl="0"/>
          <a:r>
            <a:rPr lang="de-DE" sz="2000" noProof="0" dirty="0"/>
            <a:t>04.04</a:t>
          </a:r>
        </a:p>
      </dgm:t>
    </dgm:pt>
    <dgm:pt modelId="{2CF5AF8A-5687-489A-9838-EDDBB760D421}" type="parTrans" cxnId="{D35DB9DA-961B-46CD-BB14-44CD766D8CB7}">
      <dgm:prSet/>
      <dgm:spPr/>
      <dgm:t>
        <a:bodyPr rtlCol="0"/>
        <a:lstStyle/>
        <a:p>
          <a:pPr rtl="0"/>
          <a:endParaRPr lang="de-DE" noProof="0" dirty="0"/>
        </a:p>
      </dgm:t>
    </dgm:pt>
    <dgm:pt modelId="{D5CAA101-B828-45D7-965B-F77CD6FBA109}" type="sibTrans" cxnId="{D35DB9DA-961B-46CD-BB14-44CD766D8CB7}">
      <dgm:prSet/>
      <dgm:spPr/>
      <dgm:t>
        <a:bodyPr rtlCol="0"/>
        <a:lstStyle/>
        <a:p>
          <a:pPr rtl="0"/>
          <a:endParaRPr lang="de-DE" noProof="0" dirty="0"/>
        </a:p>
      </dgm:t>
    </dgm:pt>
    <dgm:pt modelId="{EE155DB2-6788-4019-961C-F8B89C275CE8}">
      <dgm:prSet phldrT="[Text]" custT="1"/>
      <dgm:spPr/>
      <dgm:t>
        <a:bodyPr rtlCol="0"/>
        <a:lstStyle/>
        <a:p>
          <a:pPr rtl="0"/>
          <a:r>
            <a:rPr lang="de-DE" sz="1400" b="1" noProof="0" dirty="0"/>
            <a:t>Final </a:t>
          </a:r>
          <a:r>
            <a:rPr lang="de-DE" sz="1400" b="1" noProof="0" dirty="0" err="1"/>
            <a:t>report</a:t>
          </a:r>
          <a:endParaRPr lang="de-DE" sz="1400" b="1" noProof="0" dirty="0"/>
        </a:p>
      </dgm:t>
    </dgm:pt>
    <dgm:pt modelId="{8395B9D5-FF39-4045-8569-9C13F11FB1E5}" type="parTrans" cxnId="{E3D274C7-DB39-45B8-B18F-742495FE5026}">
      <dgm:prSet/>
      <dgm:spPr/>
      <dgm:t>
        <a:bodyPr rtlCol="0"/>
        <a:lstStyle/>
        <a:p>
          <a:pPr rtl="0"/>
          <a:endParaRPr lang="de-DE" noProof="0" dirty="0"/>
        </a:p>
      </dgm:t>
    </dgm:pt>
    <dgm:pt modelId="{F94C628D-62C1-4AF5-B102-2A2AA7FD22DE}" type="sibTrans" cxnId="{E3D274C7-DB39-45B8-B18F-742495FE5026}">
      <dgm:prSet/>
      <dgm:spPr/>
      <dgm:t>
        <a:bodyPr rtlCol="0"/>
        <a:lstStyle/>
        <a:p>
          <a:pPr rtl="0"/>
          <a:endParaRPr lang="de-DE" noProof="0" dirty="0"/>
        </a:p>
      </dgm:t>
    </dgm:pt>
    <dgm:pt modelId="{7CAB1AF4-4DD4-4560-AB9D-100C0D524066}">
      <dgm:prSet phldrT="[Text]" custT="1"/>
      <dgm:spPr/>
      <dgm:t>
        <a:bodyPr rtlCol="0"/>
        <a:lstStyle/>
        <a:p>
          <a:pPr rtl="0"/>
          <a:r>
            <a:rPr lang="de-DE" sz="1400" b="0" noProof="0" dirty="0"/>
            <a:t>More </a:t>
          </a:r>
          <a:r>
            <a:rPr lang="de-DE" sz="1400" b="0" noProof="0" dirty="0" err="1"/>
            <a:t>Polishing</a:t>
          </a:r>
          <a:r>
            <a:rPr lang="de-DE" sz="1400" b="0" noProof="0" dirty="0"/>
            <a:t> and </a:t>
          </a:r>
          <a:r>
            <a:rPr lang="de-DE" sz="1400" b="0" noProof="0" dirty="0" err="1"/>
            <a:t>report</a:t>
          </a:r>
          <a:r>
            <a:rPr lang="de-DE" sz="1400" b="0" noProof="0" dirty="0"/>
            <a:t> </a:t>
          </a:r>
          <a:r>
            <a:rPr lang="de-DE" sz="1400" b="0" noProof="0" dirty="0" err="1"/>
            <a:t>writing</a:t>
          </a:r>
          <a:endParaRPr lang="de-DE" sz="1400" b="0" noProof="0" dirty="0"/>
        </a:p>
      </dgm:t>
    </dgm:pt>
    <dgm:pt modelId="{8BEDC246-2C36-49CB-92B4-E37B4CAE02EF}" type="parTrans" cxnId="{50C74B06-38EC-45AB-AC83-EE5EAF7C5999}">
      <dgm:prSet/>
      <dgm:spPr/>
      <dgm:t>
        <a:bodyPr/>
        <a:lstStyle/>
        <a:p>
          <a:endParaRPr lang="de-DE"/>
        </a:p>
      </dgm:t>
    </dgm:pt>
    <dgm:pt modelId="{5FD07782-ADC6-4D3E-8BC6-02A4444008E1}" type="sibTrans" cxnId="{50C74B06-38EC-45AB-AC83-EE5EAF7C5999}">
      <dgm:prSet/>
      <dgm:spPr/>
      <dgm:t>
        <a:bodyPr/>
        <a:lstStyle/>
        <a:p>
          <a:endParaRPr lang="de-DE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5">
        <dgm:presLayoutVars>
          <dgm:chMax val="0"/>
          <dgm:chPref val="0"/>
        </dgm:presLayoutVars>
      </dgm:prSet>
      <dgm:spPr>
        <a:ln>
          <a:solidFill>
            <a:schemeClr val="accent2"/>
          </a:solidFill>
        </a:ln>
      </dgm:spPr>
    </dgm:pt>
    <dgm:pt modelId="{CA3A6A4E-2D39-41D2-A6B1-B590D0C452D2}" type="pres">
      <dgm:prSet presAssocID="{AACEAFD5-63CF-4AFC-B46F-BE086C5D447C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5">
        <dgm:presLayoutVars>
          <dgm:chMax val="0"/>
          <dgm:chPref val="0"/>
        </dgm:presLayoutVars>
      </dgm:prSet>
      <dgm:spPr>
        <a:ln>
          <a:solidFill>
            <a:schemeClr val="accent1"/>
          </a:solidFill>
        </a:ln>
      </dgm:spPr>
    </dgm:pt>
    <dgm:pt modelId="{6C46E586-0364-4C52-98F9-74A7ACD803D1}" type="pres">
      <dgm:prSet presAssocID="{D07AD3FD-84FF-467E-9693-752776549C6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5E07F9E4-149C-4A89-848F-4ABDD305F0C5}" type="pres">
      <dgm:prSet presAssocID="{D07AD3FD-84FF-467E-9693-752776549C61}" presName="des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5">
        <dgm:presLayoutVars>
          <dgm:chMax val="0"/>
          <dgm:chPref val="0"/>
        </dgm:presLayoutVars>
      </dgm:prSet>
      <dgm:spPr>
        <a:ln>
          <a:solidFill>
            <a:schemeClr val="accent5"/>
          </a:solidFill>
        </a:ln>
      </dgm:spPr>
    </dgm:pt>
    <dgm:pt modelId="{7A0B5EFC-88FB-4ED5-994F-D5F6584C2293}" type="pres">
      <dgm:prSet presAssocID="{D71FC021-6A65-44D1-95B9-0E6C89079866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FD7B29F2-0D66-4B4B-BC8A-82DA23575305}" type="pres">
      <dgm:prSet presAssocID="{D71FC021-6A65-44D1-95B9-0E6C89079866}" presName="des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ABAA172-7B81-4C6B-BCF2-4572322515C5}" type="pres">
      <dgm:prSet presAssocID="{D71FC021-6A65-44D1-95B9-0E6C89079866}" presName="EmptyPlaceHolder" presStyleCnt="0"/>
      <dgm:spPr/>
    </dgm:pt>
    <dgm:pt modelId="{0B65942F-B336-42B6-A72B-DA6B6B07B79B}" type="pres">
      <dgm:prSet presAssocID="{9B090D9D-470E-46E2-AABB-0368A52481AA}" presName="space" presStyleCnt="0"/>
      <dgm:spPr/>
    </dgm:pt>
    <dgm:pt modelId="{1D5539F6-8B97-4801-8139-D49EE44FFF3E}" type="pres">
      <dgm:prSet presAssocID="{5EDA317F-AB2E-47DE-BA46-16FA60C3C561}" presName="composite" presStyleCnt="0"/>
      <dgm:spPr/>
    </dgm:pt>
    <dgm:pt modelId="{2377F551-4CF6-4656-B644-60A7FC1B0F64}" type="pres">
      <dgm:prSet presAssocID="{5EDA317F-AB2E-47DE-BA46-16FA60C3C561}" presName="L" presStyleLbl="solidFgAcc1" presStyleIdx="3" presStyleCnt="5">
        <dgm:presLayoutVars>
          <dgm:chMax val="0"/>
          <dgm:chPref val="0"/>
        </dgm:presLayoutVars>
      </dgm:prSet>
      <dgm:spPr>
        <a:ln>
          <a:solidFill>
            <a:schemeClr val="accent3"/>
          </a:solidFill>
        </a:ln>
      </dgm:spPr>
    </dgm:pt>
    <dgm:pt modelId="{69ED255C-64AC-4764-BC2C-7679ECCC9FE9}" type="pres">
      <dgm:prSet presAssocID="{5EDA317F-AB2E-47DE-BA46-16FA60C3C561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1F1B09A6-DA7E-41D1-B8A6-E3B6E775E5C1}" type="pres">
      <dgm:prSet presAssocID="{5EDA317F-AB2E-47DE-BA46-16FA60C3C561}" presName="des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89DACDC6-8676-47A4-A430-164754F46172}" type="pres">
      <dgm:prSet presAssocID="{5EDA317F-AB2E-47DE-BA46-16FA60C3C561}" presName="EmptyPlaceHolder" presStyleCnt="0"/>
      <dgm:spPr/>
    </dgm:pt>
    <dgm:pt modelId="{38A6C30B-D5BF-4A1A-A273-D265DC00F2EC}" type="pres">
      <dgm:prSet presAssocID="{A75B061E-69EA-487C-8330-1430DA0F139D}" presName="space" presStyleCnt="0"/>
      <dgm:spPr/>
    </dgm:pt>
    <dgm:pt modelId="{761684DA-3DB5-4618-9A30-6E2731CDFCA3}" type="pres">
      <dgm:prSet presAssocID="{7B2FF309-5120-45E2-ACC8-F8FAA9DBDA55}" presName="composite" presStyleCnt="0"/>
      <dgm:spPr/>
    </dgm:pt>
    <dgm:pt modelId="{E2C584B7-5B6E-4F6E-A7B8-E679FEF7BC4D}" type="pres">
      <dgm:prSet presAssocID="{7B2FF309-5120-45E2-ACC8-F8FAA9DBDA55}" presName="L" presStyleLbl="solidFgAcc1" presStyleIdx="4" presStyleCnt="5">
        <dgm:presLayoutVars>
          <dgm:chMax val="0"/>
          <dgm:chPref val="0"/>
        </dgm:presLayoutVars>
      </dgm:prSet>
      <dgm:spPr>
        <a:ln>
          <a:solidFill>
            <a:schemeClr val="accent4"/>
          </a:solidFill>
        </a:ln>
      </dgm:spPr>
    </dgm:pt>
    <dgm:pt modelId="{B89F8758-DA9D-4018-859A-710084D7ABF3}" type="pres">
      <dgm:prSet presAssocID="{7B2FF309-5120-45E2-ACC8-F8FAA9DBDA55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B73D2BBA-574C-491E-A31C-8B6EA5CC871A}" type="pres">
      <dgm:prSet presAssocID="{7B2FF309-5120-45E2-ACC8-F8FAA9DBDA55}" presName="des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DC9D8E0A-674F-4E74-BF10-5C0EF64E638E}" type="pres">
      <dgm:prSet presAssocID="{7B2FF309-5120-45E2-ACC8-F8FAA9DBDA55}" presName="EmptyPlaceHolder" presStyleCnt="0"/>
      <dgm:spPr/>
    </dgm:pt>
  </dgm:ptLst>
  <dgm:cxnLst>
    <dgm:cxn modelId="{50C74B06-38EC-45AB-AC83-EE5EAF7C5999}" srcId="{7B2FF309-5120-45E2-ACC8-F8FAA9DBDA55}" destId="{7CAB1AF4-4DD4-4560-AB9D-100C0D524066}" srcOrd="1" destOrd="0" parTransId="{8BEDC246-2C36-49CB-92B4-E37B4CAE02EF}" sibTransId="{5FD07782-ADC6-4D3E-8BC6-02A4444008E1}"/>
    <dgm:cxn modelId="{A903DE1B-AC8A-4C77-850B-32A9F4D87BCB}" type="presOf" srcId="{5EDA317F-AB2E-47DE-BA46-16FA60C3C561}" destId="{69ED255C-64AC-4764-BC2C-7679ECCC9FE9}" srcOrd="0" destOrd="0" presId="urn:microsoft.com/office/officeart/2016/7/layout/AccentHomeChevronProcess"/>
    <dgm:cxn modelId="{F23BFC27-EEA1-48DD-A68B-3C9BF1AE455D}" type="presOf" srcId="{349299C9-846E-4827-813A-349CCCE20782}" destId="{810D7AA7-A541-4507-BE7F-36CCF210089F}" srcOrd="0" destOrd="0" presId="urn:microsoft.com/office/officeart/2016/7/layout/AccentHomeChevronProcess"/>
    <dgm:cxn modelId="{7B8F902E-4BA3-41AA-9991-54805A6B93DE}" srcId="{55C0B14E-AEA6-48D3-A387-ED4A3A3BF840}" destId="{5EDA317F-AB2E-47DE-BA46-16FA60C3C561}" srcOrd="3" destOrd="0" parTransId="{775EBB35-E8CF-4A14-B0A8-45A53D65E711}" sibTransId="{A75B061E-69EA-487C-8330-1430DA0F139D}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6CDEA839-6538-453E-9113-58ECC65280CB}" type="presOf" srcId="{AACEAFD5-63CF-4AFC-B46F-BE086C5D447C}" destId="{CA3A6A4E-2D39-41D2-A6B1-B590D0C452D2}" srcOrd="0" destOrd="0" presId="urn:microsoft.com/office/officeart/2016/7/layout/AccentHomeChevronProcess"/>
    <dgm:cxn modelId="{8B80445D-C246-40E8-AA3E-15C9CBA15510}" type="presOf" srcId="{7CAB1AF4-4DD4-4560-AB9D-100C0D524066}" destId="{B73D2BBA-574C-491E-A31C-8B6EA5CC871A}" srcOrd="0" destOrd="1" presId="urn:microsoft.com/office/officeart/2016/7/layout/AccentHomeChevronProcess"/>
    <dgm:cxn modelId="{F5A7A062-FA53-4976-B49E-235CE658F38A}" type="presOf" srcId="{EE155DB2-6788-4019-961C-F8B89C275CE8}" destId="{B73D2BBA-574C-491E-A31C-8B6EA5CC871A}" srcOrd="0" destOrd="0" presId="urn:microsoft.com/office/officeart/2016/7/layout/AccentHomeChevronProcess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8A3D4B73-3658-4A4C-9DFE-F59E22A79482}" srcId="{5EDA317F-AB2E-47DE-BA46-16FA60C3C561}" destId="{F757DBC8-3670-4122-937A-47DB91C0F3FE}" srcOrd="0" destOrd="0" parTransId="{8F483F27-8D97-48E5-9210-1B448F1CE277}" sibTransId="{A46A41DD-2CA4-4800-8F85-546ABB24ED07}"/>
    <dgm:cxn modelId="{00A52954-B4C4-4ECD-B0D0-AE5EF5CDC4E1}" type="presOf" srcId="{7B2FF309-5120-45E2-ACC8-F8FAA9DBDA55}" destId="{B89F8758-DA9D-4018-859A-710084D7ABF3}" srcOrd="0" destOrd="0" presId="urn:microsoft.com/office/officeart/2016/7/layout/AccentHomeChevronProcess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D8B51958-63B3-49F6-A150-9B1A638B15CE}" type="presOf" srcId="{F757DBC8-3670-4122-937A-47DB91C0F3FE}" destId="{1F1B09A6-DA7E-41D1-B8A6-E3B6E775E5C1}" srcOrd="0" destOrd="0" presId="urn:microsoft.com/office/officeart/2016/7/layout/AccentHomeChevronProcess"/>
    <dgm:cxn modelId="{61E56288-5A92-4019-989A-398C8EA8A844}" type="presOf" srcId="{4A6BB192-9983-4F48-BBC5-6E384EED7EC5}" destId="{FD7B29F2-0D66-4B4B-BC8A-82DA23575305}" srcOrd="0" destOrd="0" presId="urn:microsoft.com/office/officeart/2016/7/layout/AccentHomeChevronProcess"/>
    <dgm:cxn modelId="{60399491-EC61-4ACD-870E-1A66600F3D26}" type="presOf" srcId="{D71FC021-6A65-44D1-95B9-0E6C89079866}" destId="{7A0B5EFC-88FB-4ED5-994F-D5F6584C2293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2F6485B4-0735-4D01-8060-5A89B7562619}" type="presOf" srcId="{5D70EFF5-8B31-4A1F-AE44-51E4CF0013EB}" destId="{5E07F9E4-149C-4A89-848F-4ABDD305F0C5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665C05C7-3CB0-428C-B457-E59A0AF60DA1}" type="presOf" srcId="{D07AD3FD-84FF-467E-9693-752776549C61}" destId="{6C46E586-0364-4C52-98F9-74A7ACD803D1}" srcOrd="0" destOrd="0" presId="urn:microsoft.com/office/officeart/2016/7/layout/AccentHomeChevronProcess"/>
    <dgm:cxn modelId="{E3D274C7-DB39-45B8-B18F-742495FE5026}" srcId="{7B2FF309-5120-45E2-ACC8-F8FAA9DBDA55}" destId="{EE155DB2-6788-4019-961C-F8B89C275CE8}" srcOrd="0" destOrd="0" parTransId="{8395B9D5-FF39-4045-8569-9C13F11FB1E5}" sibTransId="{F94C628D-62C1-4AF5-B102-2A2AA7FD22DE}"/>
    <dgm:cxn modelId="{D35DB9DA-961B-46CD-BB14-44CD766D8CB7}" srcId="{55C0B14E-AEA6-48D3-A387-ED4A3A3BF840}" destId="{7B2FF309-5120-45E2-ACC8-F8FAA9DBDA55}" srcOrd="4" destOrd="0" parTransId="{2CF5AF8A-5687-489A-9838-EDDBB760D421}" sibTransId="{D5CAA101-B828-45D7-965B-F77CD6FBA109}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C93892E1-28C0-4B75-A464-293C00708672}" type="presParOf" srcId="{594BF422-752C-42F3-A230-3D0E6AE9A886}" destId="{F6A1B9E0-4B4A-47A4-A011-67526CEEA770}" srcOrd="0" destOrd="0" presId="urn:microsoft.com/office/officeart/2016/7/layout/AccentHomeChevronProcess"/>
    <dgm:cxn modelId="{D5413575-9692-46A2-A045-9ED8482318DF}" type="presParOf" srcId="{F6A1B9E0-4B4A-47A4-A011-67526CEEA770}" destId="{FA4E6E73-A3C8-4495-927B-8AADA5A74297}" srcOrd="0" destOrd="0" presId="urn:microsoft.com/office/officeart/2016/7/layout/AccentHomeChevronProcess"/>
    <dgm:cxn modelId="{3303BDD6-668D-45F1-9491-4125E782D67C}" type="presParOf" srcId="{F6A1B9E0-4B4A-47A4-A011-67526CEEA770}" destId="{CA3A6A4E-2D39-41D2-A6B1-B590D0C452D2}" srcOrd="1" destOrd="0" presId="urn:microsoft.com/office/officeart/2016/7/layout/AccentHomeChevronProcess"/>
    <dgm:cxn modelId="{3BAD5A1C-162E-4722-B818-968C4083BECD}" type="presParOf" srcId="{F6A1B9E0-4B4A-47A4-A011-67526CEEA770}" destId="{810D7AA7-A541-4507-BE7F-36CCF210089F}" srcOrd="2" destOrd="0" presId="urn:microsoft.com/office/officeart/2016/7/layout/AccentHomeChevronProcess"/>
    <dgm:cxn modelId="{A3B267C1-BAFC-42F0-A63A-6491CFDC1ED2}" type="presParOf" srcId="{F6A1B9E0-4B4A-47A4-A011-67526CEEA770}" destId="{4F7CDD44-32F1-4759-861F-8DABEBBA8D89}" srcOrd="3" destOrd="0" presId="urn:microsoft.com/office/officeart/2016/7/layout/AccentHomeChevronProcess"/>
    <dgm:cxn modelId="{80CC9289-BA8F-4ED7-A4ED-9FA5EF71D964}" type="presParOf" srcId="{594BF422-752C-42F3-A230-3D0E6AE9A886}" destId="{C9A9B9EA-6A1D-4A13-9C7F-C112F25D2888}" srcOrd="1" destOrd="0" presId="urn:microsoft.com/office/officeart/2016/7/layout/AccentHomeChevronProcess"/>
    <dgm:cxn modelId="{5B7985CA-BC92-461D-A77E-E2320D4992D0}" type="presParOf" srcId="{594BF422-752C-42F3-A230-3D0E6AE9A886}" destId="{EC37843F-14A6-4E20-B7AE-2B086A8F5F45}" srcOrd="2" destOrd="0" presId="urn:microsoft.com/office/officeart/2016/7/layout/AccentHomeChevronProcess"/>
    <dgm:cxn modelId="{1996E4D7-D809-45CA-9DF0-561A93BDAFB1}" type="presParOf" srcId="{EC37843F-14A6-4E20-B7AE-2B086A8F5F45}" destId="{E41E7729-FD3F-426D-804C-45BD60BD762D}" srcOrd="0" destOrd="0" presId="urn:microsoft.com/office/officeart/2016/7/layout/AccentHomeChevronProcess"/>
    <dgm:cxn modelId="{16E53752-1AB8-4CD2-BFD6-85C0CDA26E1B}" type="presParOf" srcId="{EC37843F-14A6-4E20-B7AE-2B086A8F5F45}" destId="{6C46E586-0364-4C52-98F9-74A7ACD803D1}" srcOrd="1" destOrd="0" presId="urn:microsoft.com/office/officeart/2016/7/layout/AccentHomeChevronProcess"/>
    <dgm:cxn modelId="{FAC2F23D-E510-4342-91C3-FCAB11B207C0}" type="presParOf" srcId="{EC37843F-14A6-4E20-B7AE-2B086A8F5F45}" destId="{5E07F9E4-149C-4A89-848F-4ABDD305F0C5}" srcOrd="2" destOrd="0" presId="urn:microsoft.com/office/officeart/2016/7/layout/AccentHomeChevronProcess"/>
    <dgm:cxn modelId="{3843A525-0A63-4743-B0E8-0F795D54B4E4}" type="presParOf" srcId="{EC37843F-14A6-4E20-B7AE-2B086A8F5F45}" destId="{2928FCAD-BE3F-45AC-93A5-FD98F8A50E00}" srcOrd="3" destOrd="0" presId="urn:microsoft.com/office/officeart/2016/7/layout/AccentHomeChevronProcess"/>
    <dgm:cxn modelId="{D179D84E-BE2C-46EF-8594-412D3A7F9213}" type="presParOf" srcId="{594BF422-752C-42F3-A230-3D0E6AE9A886}" destId="{C2DF8D93-19C7-4E07-BCAF-9FAAB62C8CF2}" srcOrd="3" destOrd="0" presId="urn:microsoft.com/office/officeart/2016/7/layout/AccentHomeChevronProcess"/>
    <dgm:cxn modelId="{D8554B98-FAA7-4800-BB76-916BA7A2B10E}" type="presParOf" srcId="{594BF422-752C-42F3-A230-3D0E6AE9A886}" destId="{86E313B1-36D3-44D7-907E-22A08CB8E9CC}" srcOrd="4" destOrd="0" presId="urn:microsoft.com/office/officeart/2016/7/layout/AccentHomeChevronProcess"/>
    <dgm:cxn modelId="{19D10FBF-8E65-4EB5-9B54-54A271982B0D}" type="presParOf" srcId="{86E313B1-36D3-44D7-907E-22A08CB8E9CC}" destId="{473F2067-7126-4D56-A328-5A8CFD3D8D52}" srcOrd="0" destOrd="0" presId="urn:microsoft.com/office/officeart/2016/7/layout/AccentHomeChevronProcess"/>
    <dgm:cxn modelId="{11A73768-8587-4E2B-BDDA-6254211FDF2D}" type="presParOf" srcId="{86E313B1-36D3-44D7-907E-22A08CB8E9CC}" destId="{7A0B5EFC-88FB-4ED5-994F-D5F6584C2293}" srcOrd="1" destOrd="0" presId="urn:microsoft.com/office/officeart/2016/7/layout/AccentHomeChevronProcess"/>
    <dgm:cxn modelId="{522D3FED-6E8C-40DF-8BA8-A80510ACC48F}" type="presParOf" srcId="{86E313B1-36D3-44D7-907E-22A08CB8E9CC}" destId="{FD7B29F2-0D66-4B4B-BC8A-82DA23575305}" srcOrd="2" destOrd="0" presId="urn:microsoft.com/office/officeart/2016/7/layout/AccentHomeChevronProcess"/>
    <dgm:cxn modelId="{8075A955-4651-4DD2-B114-EB147BF378DF}" type="presParOf" srcId="{86E313B1-36D3-44D7-907E-22A08CB8E9CC}" destId="{BABAA172-7B81-4C6B-BCF2-4572322515C5}" srcOrd="3" destOrd="0" presId="urn:microsoft.com/office/officeart/2016/7/layout/AccentHomeChevronProcess"/>
    <dgm:cxn modelId="{505D5263-214F-48F5-9678-AA87C7C04F54}" type="presParOf" srcId="{594BF422-752C-42F3-A230-3D0E6AE9A886}" destId="{0B65942F-B336-42B6-A72B-DA6B6B07B79B}" srcOrd="5" destOrd="0" presId="urn:microsoft.com/office/officeart/2016/7/layout/AccentHomeChevronProcess"/>
    <dgm:cxn modelId="{F0861DFD-F2E8-400C-9B5C-4AA4849B2BE4}" type="presParOf" srcId="{594BF422-752C-42F3-A230-3D0E6AE9A886}" destId="{1D5539F6-8B97-4801-8139-D49EE44FFF3E}" srcOrd="6" destOrd="0" presId="urn:microsoft.com/office/officeart/2016/7/layout/AccentHomeChevronProcess"/>
    <dgm:cxn modelId="{D22CB840-CF4F-404F-97C0-0629311A5E51}" type="presParOf" srcId="{1D5539F6-8B97-4801-8139-D49EE44FFF3E}" destId="{2377F551-4CF6-4656-B644-60A7FC1B0F64}" srcOrd="0" destOrd="0" presId="urn:microsoft.com/office/officeart/2016/7/layout/AccentHomeChevronProcess"/>
    <dgm:cxn modelId="{6FFE5C0B-250C-4EEB-9BDD-E47B6B414225}" type="presParOf" srcId="{1D5539F6-8B97-4801-8139-D49EE44FFF3E}" destId="{69ED255C-64AC-4764-BC2C-7679ECCC9FE9}" srcOrd="1" destOrd="0" presId="urn:microsoft.com/office/officeart/2016/7/layout/AccentHomeChevronProcess"/>
    <dgm:cxn modelId="{EB2B0AEE-0679-4C51-B5D9-13C0989C2DC6}" type="presParOf" srcId="{1D5539F6-8B97-4801-8139-D49EE44FFF3E}" destId="{1F1B09A6-DA7E-41D1-B8A6-E3B6E775E5C1}" srcOrd="2" destOrd="0" presId="urn:microsoft.com/office/officeart/2016/7/layout/AccentHomeChevronProcess"/>
    <dgm:cxn modelId="{21A6189F-60BA-4472-B858-99323388D0B0}" type="presParOf" srcId="{1D5539F6-8B97-4801-8139-D49EE44FFF3E}" destId="{89DACDC6-8676-47A4-A430-164754F46172}" srcOrd="3" destOrd="0" presId="urn:microsoft.com/office/officeart/2016/7/layout/AccentHomeChevronProcess"/>
    <dgm:cxn modelId="{7D7FFE7B-0A37-4D36-9728-C99051BA3C40}" type="presParOf" srcId="{594BF422-752C-42F3-A230-3D0E6AE9A886}" destId="{38A6C30B-D5BF-4A1A-A273-D265DC00F2EC}" srcOrd="7" destOrd="0" presId="urn:microsoft.com/office/officeart/2016/7/layout/AccentHomeChevronProcess"/>
    <dgm:cxn modelId="{626D4800-17BB-462C-BE7D-935B963B6EC7}" type="presParOf" srcId="{594BF422-752C-42F3-A230-3D0E6AE9A886}" destId="{761684DA-3DB5-4618-9A30-6E2731CDFCA3}" srcOrd="8" destOrd="0" presId="urn:microsoft.com/office/officeart/2016/7/layout/AccentHomeChevronProcess"/>
    <dgm:cxn modelId="{2B2ED8B7-5577-4410-8D8A-61A1D71B9F15}" type="presParOf" srcId="{761684DA-3DB5-4618-9A30-6E2731CDFCA3}" destId="{E2C584B7-5B6E-4F6E-A7B8-E679FEF7BC4D}" srcOrd="0" destOrd="0" presId="urn:microsoft.com/office/officeart/2016/7/layout/AccentHomeChevronProcess"/>
    <dgm:cxn modelId="{CFB7BBCC-4189-422A-9163-265E17C16D21}" type="presParOf" srcId="{761684DA-3DB5-4618-9A30-6E2731CDFCA3}" destId="{B89F8758-DA9D-4018-859A-710084D7ABF3}" srcOrd="1" destOrd="0" presId="urn:microsoft.com/office/officeart/2016/7/layout/AccentHomeChevronProcess"/>
    <dgm:cxn modelId="{72C8C8DD-71B0-4E2B-BE4F-7AF4AF3DD218}" type="presParOf" srcId="{761684DA-3DB5-4618-9A30-6E2731CDFCA3}" destId="{B73D2BBA-574C-491E-A31C-8B6EA5CC871A}" srcOrd="2" destOrd="0" presId="urn:microsoft.com/office/officeart/2016/7/layout/AccentHomeChevronProcess"/>
    <dgm:cxn modelId="{34912DD7-C0FC-4C18-ABAB-DA8DF69C4254}" type="presParOf" srcId="{761684DA-3DB5-4618-9A30-6E2731CDFCA3}" destId="{DC9D8E0A-674F-4E74-BF10-5C0EF64E638E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18/5/colors/Iconchunking_coloredoutline_colorful1" csCatId="colorful" phldr="1"/>
      <dgm:spPr/>
      <dgm:t>
        <a:bodyPr rtlCol="0"/>
        <a:lstStyle/>
        <a:p>
          <a:pPr rtl="0"/>
          <a:endParaRPr lang="en-US"/>
        </a:p>
      </dgm:t>
    </dgm:pt>
    <dgm:pt modelId="{AACEAFD5-63CF-4AFC-B46F-BE086C5D447C}">
      <dgm:prSet phldrT="[Text]" custT="1"/>
      <dgm:spPr>
        <a:solidFill>
          <a:schemeClr val="accent2"/>
        </a:solidFill>
        <a:ln>
          <a:solidFill>
            <a:schemeClr val="accent2"/>
          </a:solidFill>
        </a:ln>
      </dgm:spPr>
      <dgm:t>
        <a:bodyPr rtlCol="0"/>
        <a:lstStyle/>
        <a:p>
          <a:pPr rtl="0"/>
          <a:r>
            <a:rPr lang="de-DE" sz="2000" noProof="0" dirty="0"/>
            <a:t>22.11.</a:t>
          </a:r>
        </a:p>
      </dgm:t>
    </dgm:pt>
    <dgm:pt modelId="{7A0BD8EC-BB4A-4912-A54E-6F39B681264E}" type="parTrans" cxnId="{AE101ABC-7EA3-4444-A576-8AB15A371C84}">
      <dgm:prSet/>
      <dgm:spPr/>
      <dgm:t>
        <a:bodyPr rtlCol="0"/>
        <a:lstStyle/>
        <a:p>
          <a:pPr rtl="0"/>
          <a:endParaRPr lang="de-DE" noProof="0" dirty="0"/>
        </a:p>
      </dgm:t>
    </dgm:pt>
    <dgm:pt modelId="{7A8D4B4D-06E9-4958-810D-A6226B6AC588}" type="sibTrans" cxnId="{AE101ABC-7EA3-4444-A576-8AB15A371C84}">
      <dgm:prSet/>
      <dgm:spPr/>
      <dgm:t>
        <a:bodyPr rtlCol="0"/>
        <a:lstStyle/>
        <a:p>
          <a:pPr rtl="0"/>
          <a:endParaRPr lang="de-DE" noProof="0" dirty="0"/>
        </a:p>
      </dgm:t>
    </dgm:pt>
    <dgm:pt modelId="{349299C9-846E-4827-813A-349CCCE20782}">
      <dgm:prSet phldrT="[Text]" custT="1"/>
      <dgm:spPr/>
      <dgm:t>
        <a:bodyPr rtlCol="0"/>
        <a:lstStyle/>
        <a:p>
          <a:pPr rtl="0"/>
          <a:r>
            <a:rPr lang="de-DE" sz="1400" b="1" i="0" u="none" noProof="0" dirty="0"/>
            <a:t>Meeting </a:t>
          </a:r>
          <a:r>
            <a:rPr lang="de-DE" sz="1400" b="1" i="0" u="none" noProof="0" dirty="0" err="1"/>
            <a:t>No</a:t>
          </a:r>
          <a:r>
            <a:rPr lang="de-DE" sz="1400" b="1" i="0" u="none" noProof="0" dirty="0"/>
            <a:t>. 1</a:t>
          </a:r>
        </a:p>
        <a:p>
          <a:pPr rtl="0"/>
          <a:r>
            <a:rPr lang="de-DE" sz="1400" b="0" i="0" u="none" noProof="0" dirty="0"/>
            <a:t>Project Setup </a:t>
          </a:r>
          <a:r>
            <a:rPr lang="de-DE" sz="1400" b="0" i="0" u="none" noProof="0" dirty="0" err="1"/>
            <a:t>Git</a:t>
          </a:r>
          <a:r>
            <a:rPr lang="de-DE" sz="1400" b="0" i="0" u="none" noProof="0" dirty="0"/>
            <a:t>, LFS &amp; Unity</a:t>
          </a:r>
        </a:p>
        <a:p>
          <a:pPr rtl="0"/>
          <a:r>
            <a:rPr lang="de-DE" sz="1400" b="0" i="0" u="none" noProof="0" dirty="0"/>
            <a:t>First Chunk Generation</a:t>
          </a:r>
          <a:endParaRPr lang="de-DE" sz="1400" noProof="0" dirty="0"/>
        </a:p>
      </dgm:t>
    </dgm:pt>
    <dgm:pt modelId="{AEA27547-B9ED-4994-BD27-04EC297EF367}" type="parTrans" cxnId="{0EFA3039-6828-403C-9445-4359BA6645E6}">
      <dgm:prSet/>
      <dgm:spPr/>
      <dgm:t>
        <a:bodyPr rtlCol="0"/>
        <a:lstStyle/>
        <a:p>
          <a:pPr rtl="0"/>
          <a:endParaRPr lang="de-DE" noProof="0" dirty="0"/>
        </a:p>
      </dgm:t>
    </dgm:pt>
    <dgm:pt modelId="{9D819F52-ACA0-4B08-8256-DF6BD8FA3A0B}" type="sibTrans" cxnId="{0EFA3039-6828-403C-9445-4359BA6645E6}">
      <dgm:prSet/>
      <dgm:spPr/>
      <dgm:t>
        <a:bodyPr rtlCol="0"/>
        <a:lstStyle/>
        <a:p>
          <a:pPr rtl="0"/>
          <a:endParaRPr lang="de-DE" noProof="0" dirty="0"/>
        </a:p>
      </dgm:t>
    </dgm:pt>
    <dgm:pt modelId="{D07AD3FD-84FF-467E-9693-752776549C61}">
      <dgm:prSet phldrT="[Text]"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 rtlCol="0"/>
        <a:lstStyle/>
        <a:p>
          <a:pPr rtl="0"/>
          <a:r>
            <a:rPr lang="de-DE" sz="2000" noProof="0" dirty="0"/>
            <a:t>20.12.</a:t>
          </a:r>
        </a:p>
      </dgm:t>
    </dgm:pt>
    <dgm:pt modelId="{7B691773-F524-4FAD-A272-BDF0B0C4370A}" type="parTrans" cxnId="{55492768-9A5E-4F74-AC7C-959C5C24EFD3}">
      <dgm:prSet/>
      <dgm:spPr/>
      <dgm:t>
        <a:bodyPr rtlCol="0"/>
        <a:lstStyle/>
        <a:p>
          <a:pPr rtl="0"/>
          <a:endParaRPr lang="de-DE" noProof="0" dirty="0"/>
        </a:p>
      </dgm:t>
    </dgm:pt>
    <dgm:pt modelId="{A8C9B7A9-BC2A-4753-B7F0-F2E361D95520}" type="sibTrans" cxnId="{55492768-9A5E-4F74-AC7C-959C5C24EFD3}">
      <dgm:prSet/>
      <dgm:spPr/>
      <dgm:t>
        <a:bodyPr rtlCol="0"/>
        <a:lstStyle/>
        <a:p>
          <a:pPr rtl="0"/>
          <a:endParaRPr lang="de-DE" noProof="0" dirty="0"/>
        </a:p>
      </dgm:t>
    </dgm:pt>
    <dgm:pt modelId="{5D70EFF5-8B31-4A1F-AE44-51E4CF0013EB}">
      <dgm:prSet phldrT="[Text]" custT="1"/>
      <dgm:spPr/>
      <dgm:t>
        <a:bodyPr rtlCol="0"/>
        <a:lstStyle/>
        <a:p>
          <a:pPr rtl="0"/>
          <a:r>
            <a:rPr lang="de-DE" sz="1400" b="1" i="0" u="none" noProof="0" dirty="0"/>
            <a:t>Meeting </a:t>
          </a:r>
          <a:r>
            <a:rPr lang="de-DE" sz="1400" b="1" i="0" u="none" noProof="0" dirty="0" err="1"/>
            <a:t>No</a:t>
          </a:r>
          <a:r>
            <a:rPr lang="de-DE" sz="1400" b="1" i="0" u="none" noProof="0" dirty="0"/>
            <a:t>. 2</a:t>
          </a:r>
        </a:p>
        <a:p>
          <a:pPr rtl="0"/>
          <a:r>
            <a:rPr lang="de-DE" sz="1400" b="0" i="0" u="none" noProof="0" dirty="0"/>
            <a:t>Marching Cubes in Unity</a:t>
          </a:r>
          <a:endParaRPr lang="de-DE" sz="1400" b="0" noProof="0" dirty="0"/>
        </a:p>
      </dgm:t>
    </dgm:pt>
    <dgm:pt modelId="{96C720A0-FEEF-48D1-8DF6-ABA03C304822}" type="parTrans" cxnId="{E97FF64F-8020-497E-AE7D-2395DDA4560D}">
      <dgm:prSet/>
      <dgm:spPr/>
      <dgm:t>
        <a:bodyPr rtlCol="0"/>
        <a:lstStyle/>
        <a:p>
          <a:pPr rtl="0"/>
          <a:endParaRPr lang="de-DE" noProof="0" dirty="0"/>
        </a:p>
      </dgm:t>
    </dgm:pt>
    <dgm:pt modelId="{B6A59CDE-18AD-4553-B6C5-FF001A8E8510}" type="sibTrans" cxnId="{E97FF64F-8020-497E-AE7D-2395DDA4560D}">
      <dgm:prSet/>
      <dgm:spPr/>
      <dgm:t>
        <a:bodyPr rtlCol="0"/>
        <a:lstStyle/>
        <a:p>
          <a:pPr rtl="0"/>
          <a:endParaRPr lang="de-DE" noProof="0" dirty="0"/>
        </a:p>
      </dgm:t>
    </dgm:pt>
    <dgm:pt modelId="{D71FC021-6A65-44D1-95B9-0E6C89079866}">
      <dgm:prSet phldrT="[Text]" custT="1"/>
      <dgm:spPr>
        <a:solidFill>
          <a:schemeClr val="accent5"/>
        </a:solidFill>
        <a:ln>
          <a:solidFill>
            <a:schemeClr val="accent5"/>
          </a:solidFill>
        </a:ln>
      </dgm:spPr>
      <dgm:t>
        <a:bodyPr rtlCol="0"/>
        <a:lstStyle/>
        <a:p>
          <a:pPr rtl="0"/>
          <a:r>
            <a:rPr lang="de-DE" sz="2000" noProof="0" dirty="0"/>
            <a:t>17.01.</a:t>
          </a:r>
        </a:p>
      </dgm:t>
    </dgm:pt>
    <dgm:pt modelId="{862AAE39-3AAD-40E3-BA20-90187BD73242}" type="parTrans" cxnId="{53239C96-427C-420B-95DC-546F3B30ED65}">
      <dgm:prSet/>
      <dgm:spPr/>
      <dgm:t>
        <a:bodyPr rtlCol="0"/>
        <a:lstStyle/>
        <a:p>
          <a:pPr rtl="0"/>
          <a:endParaRPr lang="de-DE" noProof="0" dirty="0"/>
        </a:p>
      </dgm:t>
    </dgm:pt>
    <dgm:pt modelId="{9B090D9D-470E-46E2-AABB-0368A52481AA}" type="sibTrans" cxnId="{53239C96-427C-420B-95DC-546F3B30ED65}">
      <dgm:prSet/>
      <dgm:spPr/>
      <dgm:t>
        <a:bodyPr rtlCol="0"/>
        <a:lstStyle/>
        <a:p>
          <a:pPr rtl="0"/>
          <a:endParaRPr lang="de-DE" noProof="0" dirty="0"/>
        </a:p>
      </dgm:t>
    </dgm:pt>
    <dgm:pt modelId="{4A6BB192-9983-4F48-BBC5-6E384EED7EC5}">
      <dgm:prSet phldrT="[Text]" custT="1"/>
      <dgm:spPr/>
      <dgm:t>
        <a:bodyPr rtlCol="0"/>
        <a:lstStyle/>
        <a:p>
          <a:pPr rtl="0"/>
          <a:r>
            <a:rPr lang="de-DE" sz="1400" b="1" i="0" u="none" noProof="0" dirty="0"/>
            <a:t>Meeting No.3 </a:t>
          </a:r>
          <a:r>
            <a:rPr lang="de-DE" sz="1400" b="0" i="0" u="none" noProof="0" dirty="0"/>
            <a:t>Interpolation &amp; Terrain </a:t>
          </a:r>
          <a:r>
            <a:rPr lang="de-DE" sz="1400" b="0" i="0" u="none" noProof="0" dirty="0" err="1"/>
            <a:t>Saving</a:t>
          </a:r>
          <a:r>
            <a:rPr lang="de-DE" sz="1400" b="0" i="0" u="none" noProof="0" dirty="0"/>
            <a:t> (</a:t>
          </a:r>
          <a:r>
            <a:rPr lang="de-DE" sz="1400" b="0" i="0" u="none" noProof="0" dirty="0" err="1"/>
            <a:t>only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load</a:t>
          </a:r>
          <a:r>
            <a:rPr lang="de-DE" sz="1400" b="0" i="0" u="none" noProof="0" dirty="0"/>
            <a:t> Terrain </a:t>
          </a:r>
          <a:r>
            <a:rPr lang="de-DE" sz="1400" b="0" i="0" u="none" noProof="0" dirty="0" err="1"/>
            <a:t>with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is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seen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by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the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camera</a:t>
          </a:r>
          <a:r>
            <a:rPr lang="de-DE" sz="1400" b="0" i="0" u="none" noProof="0" dirty="0"/>
            <a:t>), </a:t>
          </a:r>
          <a:r>
            <a:rPr lang="de-DE" sz="1400" b="0" i="0" u="none" noProof="0" dirty="0" err="1"/>
            <a:t>Constraints</a:t>
          </a:r>
          <a:endParaRPr lang="de-DE" sz="1400" b="1" i="0" u="none" noProof="0" dirty="0"/>
        </a:p>
      </dgm:t>
    </dgm:pt>
    <dgm:pt modelId="{230A6E4A-6CED-4DC0-AEFE-6859FE07B658}" type="parTrans" cxnId="{E3115EEA-DE9C-4F06-B8B3-BEB263D5F2B1}">
      <dgm:prSet/>
      <dgm:spPr/>
      <dgm:t>
        <a:bodyPr rtlCol="0"/>
        <a:lstStyle/>
        <a:p>
          <a:pPr rtl="0"/>
          <a:endParaRPr lang="de-DE" noProof="0" dirty="0"/>
        </a:p>
      </dgm:t>
    </dgm:pt>
    <dgm:pt modelId="{0B568EC2-5D2A-4B00-8047-B7832F245B44}" type="sibTrans" cxnId="{E3115EEA-DE9C-4F06-B8B3-BEB263D5F2B1}">
      <dgm:prSet/>
      <dgm:spPr/>
      <dgm:t>
        <a:bodyPr rtlCol="0"/>
        <a:lstStyle/>
        <a:p>
          <a:pPr rtl="0"/>
          <a:endParaRPr lang="de-DE" noProof="0" dirty="0"/>
        </a:p>
      </dgm:t>
    </dgm:pt>
    <dgm:pt modelId="{5EDA317F-AB2E-47DE-BA46-16FA60C3C561}">
      <dgm:prSet phldrT="[Text]" custT="1"/>
      <dgm:spPr>
        <a:solidFill>
          <a:schemeClr val="accent3"/>
        </a:solidFill>
        <a:ln>
          <a:solidFill>
            <a:schemeClr val="accent3"/>
          </a:solidFill>
        </a:ln>
      </dgm:spPr>
      <dgm:t>
        <a:bodyPr rtlCol="0"/>
        <a:lstStyle/>
        <a:p>
          <a:pPr rtl="0"/>
          <a:r>
            <a:rPr lang="de-DE" sz="2000" noProof="0" dirty="0"/>
            <a:t>14.02.</a:t>
          </a:r>
        </a:p>
      </dgm:t>
    </dgm:pt>
    <dgm:pt modelId="{775EBB35-E8CF-4A14-B0A8-45A53D65E711}" type="parTrans" cxnId="{7B8F902E-4BA3-41AA-9991-54805A6B93DE}">
      <dgm:prSet/>
      <dgm:spPr/>
      <dgm:t>
        <a:bodyPr rtlCol="0"/>
        <a:lstStyle/>
        <a:p>
          <a:pPr rtl="0"/>
          <a:endParaRPr lang="de-DE" noProof="0" dirty="0"/>
        </a:p>
      </dgm:t>
    </dgm:pt>
    <dgm:pt modelId="{A75B061E-69EA-487C-8330-1430DA0F139D}" type="sibTrans" cxnId="{7B8F902E-4BA3-41AA-9991-54805A6B93DE}">
      <dgm:prSet/>
      <dgm:spPr/>
      <dgm:t>
        <a:bodyPr rtlCol="0"/>
        <a:lstStyle/>
        <a:p>
          <a:pPr rtl="0"/>
          <a:endParaRPr lang="de-DE" noProof="0" dirty="0"/>
        </a:p>
      </dgm:t>
    </dgm:pt>
    <dgm:pt modelId="{F757DBC8-3670-4122-937A-47DB91C0F3FE}">
      <dgm:prSet phldrT="[Text]" custT="1"/>
      <dgm:spPr/>
      <dgm:t>
        <a:bodyPr rtlCol="0"/>
        <a:lstStyle/>
        <a:p>
          <a:pPr rtl="0"/>
          <a:r>
            <a:rPr lang="de-DE" sz="1400" b="1" i="0" u="none" noProof="0" dirty="0"/>
            <a:t>Final </a:t>
          </a:r>
          <a:r>
            <a:rPr lang="de-DE" sz="1400" b="1" i="0" u="none" noProof="0" dirty="0" err="1"/>
            <a:t>Presentation</a:t>
          </a:r>
          <a:br>
            <a:rPr lang="de-DE" sz="1400" b="1" i="0" u="none" noProof="0" dirty="0"/>
          </a:br>
          <a:r>
            <a:rPr lang="de-DE" sz="1400" b="0" i="0" u="none" noProof="0" dirty="0" err="1"/>
            <a:t>Polishing</a:t>
          </a:r>
          <a:r>
            <a:rPr lang="de-DE" sz="1400" b="0" i="0" u="none" noProof="0" dirty="0"/>
            <a:t> &amp; optional Asset </a:t>
          </a:r>
          <a:r>
            <a:rPr lang="de-DE" sz="1400" b="0" i="0" u="none" noProof="0" dirty="0" err="1"/>
            <a:t>Instantiation</a:t>
          </a:r>
          <a:endParaRPr lang="de-DE" sz="1400" b="0" i="0" u="none" noProof="0" dirty="0"/>
        </a:p>
        <a:p>
          <a:pPr rtl="0"/>
          <a:endParaRPr lang="de-DE" sz="1400" noProof="0" dirty="0"/>
        </a:p>
      </dgm:t>
    </dgm:pt>
    <dgm:pt modelId="{8F483F27-8D97-48E5-9210-1B448F1CE277}" type="parTrans" cxnId="{8A3D4B73-3658-4A4C-9DFE-F59E22A79482}">
      <dgm:prSet/>
      <dgm:spPr/>
      <dgm:t>
        <a:bodyPr rtlCol="0"/>
        <a:lstStyle/>
        <a:p>
          <a:pPr rtl="0"/>
          <a:endParaRPr lang="de-DE" noProof="0" dirty="0"/>
        </a:p>
      </dgm:t>
    </dgm:pt>
    <dgm:pt modelId="{A46A41DD-2CA4-4800-8F85-546ABB24ED07}" type="sibTrans" cxnId="{8A3D4B73-3658-4A4C-9DFE-F59E22A79482}">
      <dgm:prSet/>
      <dgm:spPr/>
      <dgm:t>
        <a:bodyPr rtlCol="0"/>
        <a:lstStyle/>
        <a:p>
          <a:pPr rtl="0"/>
          <a:endParaRPr lang="de-DE" noProof="0" dirty="0"/>
        </a:p>
      </dgm:t>
    </dgm:pt>
    <dgm:pt modelId="{7B2FF309-5120-45E2-ACC8-F8FAA9DBDA55}">
      <dgm:prSet phldrT="[Text]" custT="1"/>
      <dgm:spPr>
        <a:solidFill>
          <a:schemeClr val="accent4"/>
        </a:solidFill>
        <a:ln>
          <a:solidFill>
            <a:schemeClr val="accent4"/>
          </a:solidFill>
        </a:ln>
      </dgm:spPr>
      <dgm:t>
        <a:bodyPr rtlCol="0"/>
        <a:lstStyle/>
        <a:p>
          <a:pPr rtl="0"/>
          <a:r>
            <a:rPr lang="de-DE" sz="2000" noProof="0" dirty="0"/>
            <a:t>04.04</a:t>
          </a:r>
        </a:p>
      </dgm:t>
    </dgm:pt>
    <dgm:pt modelId="{2CF5AF8A-5687-489A-9838-EDDBB760D421}" type="parTrans" cxnId="{D35DB9DA-961B-46CD-BB14-44CD766D8CB7}">
      <dgm:prSet/>
      <dgm:spPr/>
      <dgm:t>
        <a:bodyPr rtlCol="0"/>
        <a:lstStyle/>
        <a:p>
          <a:pPr rtl="0"/>
          <a:endParaRPr lang="de-DE" noProof="0" dirty="0"/>
        </a:p>
      </dgm:t>
    </dgm:pt>
    <dgm:pt modelId="{D5CAA101-B828-45D7-965B-F77CD6FBA109}" type="sibTrans" cxnId="{D35DB9DA-961B-46CD-BB14-44CD766D8CB7}">
      <dgm:prSet/>
      <dgm:spPr/>
      <dgm:t>
        <a:bodyPr rtlCol="0"/>
        <a:lstStyle/>
        <a:p>
          <a:pPr rtl="0"/>
          <a:endParaRPr lang="de-DE" noProof="0" dirty="0"/>
        </a:p>
      </dgm:t>
    </dgm:pt>
    <dgm:pt modelId="{EE155DB2-6788-4019-961C-F8B89C275CE8}">
      <dgm:prSet phldrT="[Text]" custT="1"/>
      <dgm:spPr/>
      <dgm:t>
        <a:bodyPr rtlCol="0"/>
        <a:lstStyle/>
        <a:p>
          <a:pPr rtl="0"/>
          <a:r>
            <a:rPr lang="de-DE" sz="1400" b="1" noProof="0" dirty="0"/>
            <a:t>Final </a:t>
          </a:r>
          <a:r>
            <a:rPr lang="de-DE" sz="1400" b="1" noProof="0" dirty="0" err="1"/>
            <a:t>report</a:t>
          </a:r>
          <a:endParaRPr lang="de-DE" sz="1400" b="1" noProof="0" dirty="0"/>
        </a:p>
      </dgm:t>
    </dgm:pt>
    <dgm:pt modelId="{8395B9D5-FF39-4045-8569-9C13F11FB1E5}" type="parTrans" cxnId="{E3D274C7-DB39-45B8-B18F-742495FE5026}">
      <dgm:prSet/>
      <dgm:spPr/>
      <dgm:t>
        <a:bodyPr rtlCol="0"/>
        <a:lstStyle/>
        <a:p>
          <a:pPr rtl="0"/>
          <a:endParaRPr lang="de-DE" noProof="0" dirty="0"/>
        </a:p>
      </dgm:t>
    </dgm:pt>
    <dgm:pt modelId="{F94C628D-62C1-4AF5-B102-2A2AA7FD22DE}" type="sibTrans" cxnId="{E3D274C7-DB39-45B8-B18F-742495FE5026}">
      <dgm:prSet/>
      <dgm:spPr/>
      <dgm:t>
        <a:bodyPr rtlCol="0"/>
        <a:lstStyle/>
        <a:p>
          <a:pPr rtl="0"/>
          <a:endParaRPr lang="de-DE" noProof="0" dirty="0"/>
        </a:p>
      </dgm:t>
    </dgm:pt>
    <dgm:pt modelId="{7CAB1AF4-4DD4-4560-AB9D-100C0D524066}">
      <dgm:prSet phldrT="[Text]" custT="1"/>
      <dgm:spPr/>
      <dgm:t>
        <a:bodyPr rtlCol="0"/>
        <a:lstStyle/>
        <a:p>
          <a:pPr rtl="0"/>
          <a:r>
            <a:rPr lang="de-DE" sz="1400" b="0" noProof="0" dirty="0"/>
            <a:t>More </a:t>
          </a:r>
          <a:r>
            <a:rPr lang="de-DE" sz="1400" b="0" noProof="0" dirty="0" err="1"/>
            <a:t>Polishing</a:t>
          </a:r>
          <a:r>
            <a:rPr lang="de-DE" sz="1400" b="0" noProof="0" dirty="0"/>
            <a:t> and </a:t>
          </a:r>
          <a:r>
            <a:rPr lang="de-DE" sz="1400" b="0" noProof="0" dirty="0" err="1"/>
            <a:t>report</a:t>
          </a:r>
          <a:r>
            <a:rPr lang="de-DE" sz="1400" b="0" noProof="0" dirty="0"/>
            <a:t> </a:t>
          </a:r>
          <a:r>
            <a:rPr lang="de-DE" sz="1400" b="0" noProof="0" dirty="0" err="1"/>
            <a:t>writing</a:t>
          </a:r>
          <a:endParaRPr lang="de-DE" sz="1400" b="0" noProof="0" dirty="0"/>
        </a:p>
      </dgm:t>
    </dgm:pt>
    <dgm:pt modelId="{8BEDC246-2C36-49CB-92B4-E37B4CAE02EF}" type="parTrans" cxnId="{50C74B06-38EC-45AB-AC83-EE5EAF7C5999}">
      <dgm:prSet/>
      <dgm:spPr/>
      <dgm:t>
        <a:bodyPr/>
        <a:lstStyle/>
        <a:p>
          <a:endParaRPr lang="de-DE"/>
        </a:p>
      </dgm:t>
    </dgm:pt>
    <dgm:pt modelId="{5FD07782-ADC6-4D3E-8BC6-02A4444008E1}" type="sibTrans" cxnId="{50C74B06-38EC-45AB-AC83-EE5EAF7C5999}">
      <dgm:prSet/>
      <dgm:spPr/>
      <dgm:t>
        <a:bodyPr/>
        <a:lstStyle/>
        <a:p>
          <a:endParaRPr lang="de-DE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5">
        <dgm:presLayoutVars>
          <dgm:chMax val="0"/>
          <dgm:chPref val="0"/>
        </dgm:presLayoutVars>
      </dgm:prSet>
      <dgm:spPr>
        <a:ln>
          <a:solidFill>
            <a:schemeClr val="accent2"/>
          </a:solidFill>
        </a:ln>
      </dgm:spPr>
    </dgm:pt>
    <dgm:pt modelId="{CA3A6A4E-2D39-41D2-A6B1-B590D0C452D2}" type="pres">
      <dgm:prSet presAssocID="{AACEAFD5-63CF-4AFC-B46F-BE086C5D447C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5">
        <dgm:presLayoutVars>
          <dgm:chMax val="0"/>
          <dgm:chPref val="0"/>
        </dgm:presLayoutVars>
      </dgm:prSet>
      <dgm:spPr>
        <a:ln>
          <a:solidFill>
            <a:schemeClr val="accent1"/>
          </a:solidFill>
        </a:ln>
      </dgm:spPr>
    </dgm:pt>
    <dgm:pt modelId="{6C46E586-0364-4C52-98F9-74A7ACD803D1}" type="pres">
      <dgm:prSet presAssocID="{D07AD3FD-84FF-467E-9693-752776549C6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5E07F9E4-149C-4A89-848F-4ABDD305F0C5}" type="pres">
      <dgm:prSet presAssocID="{D07AD3FD-84FF-467E-9693-752776549C61}" presName="des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5">
        <dgm:presLayoutVars>
          <dgm:chMax val="0"/>
          <dgm:chPref val="0"/>
        </dgm:presLayoutVars>
      </dgm:prSet>
      <dgm:spPr>
        <a:ln>
          <a:solidFill>
            <a:schemeClr val="accent5"/>
          </a:solidFill>
        </a:ln>
      </dgm:spPr>
    </dgm:pt>
    <dgm:pt modelId="{7A0B5EFC-88FB-4ED5-994F-D5F6584C2293}" type="pres">
      <dgm:prSet presAssocID="{D71FC021-6A65-44D1-95B9-0E6C89079866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FD7B29F2-0D66-4B4B-BC8A-82DA23575305}" type="pres">
      <dgm:prSet presAssocID="{D71FC021-6A65-44D1-95B9-0E6C89079866}" presName="des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ABAA172-7B81-4C6B-BCF2-4572322515C5}" type="pres">
      <dgm:prSet presAssocID="{D71FC021-6A65-44D1-95B9-0E6C89079866}" presName="EmptyPlaceHolder" presStyleCnt="0"/>
      <dgm:spPr/>
    </dgm:pt>
    <dgm:pt modelId="{0B65942F-B336-42B6-A72B-DA6B6B07B79B}" type="pres">
      <dgm:prSet presAssocID="{9B090D9D-470E-46E2-AABB-0368A52481AA}" presName="space" presStyleCnt="0"/>
      <dgm:spPr/>
    </dgm:pt>
    <dgm:pt modelId="{1D5539F6-8B97-4801-8139-D49EE44FFF3E}" type="pres">
      <dgm:prSet presAssocID="{5EDA317F-AB2E-47DE-BA46-16FA60C3C561}" presName="composite" presStyleCnt="0"/>
      <dgm:spPr/>
    </dgm:pt>
    <dgm:pt modelId="{2377F551-4CF6-4656-B644-60A7FC1B0F64}" type="pres">
      <dgm:prSet presAssocID="{5EDA317F-AB2E-47DE-BA46-16FA60C3C561}" presName="L" presStyleLbl="solidFgAcc1" presStyleIdx="3" presStyleCnt="5">
        <dgm:presLayoutVars>
          <dgm:chMax val="0"/>
          <dgm:chPref val="0"/>
        </dgm:presLayoutVars>
      </dgm:prSet>
      <dgm:spPr>
        <a:ln>
          <a:solidFill>
            <a:schemeClr val="accent3"/>
          </a:solidFill>
        </a:ln>
      </dgm:spPr>
    </dgm:pt>
    <dgm:pt modelId="{69ED255C-64AC-4764-BC2C-7679ECCC9FE9}" type="pres">
      <dgm:prSet presAssocID="{5EDA317F-AB2E-47DE-BA46-16FA60C3C561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1F1B09A6-DA7E-41D1-B8A6-E3B6E775E5C1}" type="pres">
      <dgm:prSet presAssocID="{5EDA317F-AB2E-47DE-BA46-16FA60C3C561}" presName="des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89DACDC6-8676-47A4-A430-164754F46172}" type="pres">
      <dgm:prSet presAssocID="{5EDA317F-AB2E-47DE-BA46-16FA60C3C561}" presName="EmptyPlaceHolder" presStyleCnt="0"/>
      <dgm:spPr/>
    </dgm:pt>
    <dgm:pt modelId="{38A6C30B-D5BF-4A1A-A273-D265DC00F2EC}" type="pres">
      <dgm:prSet presAssocID="{A75B061E-69EA-487C-8330-1430DA0F139D}" presName="space" presStyleCnt="0"/>
      <dgm:spPr/>
    </dgm:pt>
    <dgm:pt modelId="{761684DA-3DB5-4618-9A30-6E2731CDFCA3}" type="pres">
      <dgm:prSet presAssocID="{7B2FF309-5120-45E2-ACC8-F8FAA9DBDA55}" presName="composite" presStyleCnt="0"/>
      <dgm:spPr/>
    </dgm:pt>
    <dgm:pt modelId="{E2C584B7-5B6E-4F6E-A7B8-E679FEF7BC4D}" type="pres">
      <dgm:prSet presAssocID="{7B2FF309-5120-45E2-ACC8-F8FAA9DBDA55}" presName="L" presStyleLbl="solidFgAcc1" presStyleIdx="4" presStyleCnt="5">
        <dgm:presLayoutVars>
          <dgm:chMax val="0"/>
          <dgm:chPref val="0"/>
        </dgm:presLayoutVars>
      </dgm:prSet>
      <dgm:spPr>
        <a:ln>
          <a:solidFill>
            <a:schemeClr val="accent4"/>
          </a:solidFill>
        </a:ln>
      </dgm:spPr>
    </dgm:pt>
    <dgm:pt modelId="{B89F8758-DA9D-4018-859A-710084D7ABF3}" type="pres">
      <dgm:prSet presAssocID="{7B2FF309-5120-45E2-ACC8-F8FAA9DBDA55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B73D2BBA-574C-491E-A31C-8B6EA5CC871A}" type="pres">
      <dgm:prSet presAssocID="{7B2FF309-5120-45E2-ACC8-F8FAA9DBDA55}" presName="des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DC9D8E0A-674F-4E74-BF10-5C0EF64E638E}" type="pres">
      <dgm:prSet presAssocID="{7B2FF309-5120-45E2-ACC8-F8FAA9DBDA55}" presName="EmptyPlaceHolder" presStyleCnt="0"/>
      <dgm:spPr/>
    </dgm:pt>
  </dgm:ptLst>
  <dgm:cxnLst>
    <dgm:cxn modelId="{50C74B06-38EC-45AB-AC83-EE5EAF7C5999}" srcId="{7B2FF309-5120-45E2-ACC8-F8FAA9DBDA55}" destId="{7CAB1AF4-4DD4-4560-AB9D-100C0D524066}" srcOrd="1" destOrd="0" parTransId="{8BEDC246-2C36-49CB-92B4-E37B4CAE02EF}" sibTransId="{5FD07782-ADC6-4D3E-8BC6-02A4444008E1}"/>
    <dgm:cxn modelId="{A903DE1B-AC8A-4C77-850B-32A9F4D87BCB}" type="presOf" srcId="{5EDA317F-AB2E-47DE-BA46-16FA60C3C561}" destId="{69ED255C-64AC-4764-BC2C-7679ECCC9FE9}" srcOrd="0" destOrd="0" presId="urn:microsoft.com/office/officeart/2016/7/layout/AccentHomeChevronProcess"/>
    <dgm:cxn modelId="{F23BFC27-EEA1-48DD-A68B-3C9BF1AE455D}" type="presOf" srcId="{349299C9-846E-4827-813A-349CCCE20782}" destId="{810D7AA7-A541-4507-BE7F-36CCF210089F}" srcOrd="0" destOrd="0" presId="urn:microsoft.com/office/officeart/2016/7/layout/AccentHomeChevronProcess"/>
    <dgm:cxn modelId="{7B8F902E-4BA3-41AA-9991-54805A6B93DE}" srcId="{55C0B14E-AEA6-48D3-A387-ED4A3A3BF840}" destId="{5EDA317F-AB2E-47DE-BA46-16FA60C3C561}" srcOrd="3" destOrd="0" parTransId="{775EBB35-E8CF-4A14-B0A8-45A53D65E711}" sibTransId="{A75B061E-69EA-487C-8330-1430DA0F139D}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6CDEA839-6538-453E-9113-58ECC65280CB}" type="presOf" srcId="{AACEAFD5-63CF-4AFC-B46F-BE086C5D447C}" destId="{CA3A6A4E-2D39-41D2-A6B1-B590D0C452D2}" srcOrd="0" destOrd="0" presId="urn:microsoft.com/office/officeart/2016/7/layout/AccentHomeChevronProcess"/>
    <dgm:cxn modelId="{8B80445D-C246-40E8-AA3E-15C9CBA15510}" type="presOf" srcId="{7CAB1AF4-4DD4-4560-AB9D-100C0D524066}" destId="{B73D2BBA-574C-491E-A31C-8B6EA5CC871A}" srcOrd="0" destOrd="1" presId="urn:microsoft.com/office/officeart/2016/7/layout/AccentHomeChevronProcess"/>
    <dgm:cxn modelId="{F5A7A062-FA53-4976-B49E-235CE658F38A}" type="presOf" srcId="{EE155DB2-6788-4019-961C-F8B89C275CE8}" destId="{B73D2BBA-574C-491E-A31C-8B6EA5CC871A}" srcOrd="0" destOrd="0" presId="urn:microsoft.com/office/officeart/2016/7/layout/AccentHomeChevronProcess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8A3D4B73-3658-4A4C-9DFE-F59E22A79482}" srcId="{5EDA317F-AB2E-47DE-BA46-16FA60C3C561}" destId="{F757DBC8-3670-4122-937A-47DB91C0F3FE}" srcOrd="0" destOrd="0" parTransId="{8F483F27-8D97-48E5-9210-1B448F1CE277}" sibTransId="{A46A41DD-2CA4-4800-8F85-546ABB24ED07}"/>
    <dgm:cxn modelId="{00A52954-B4C4-4ECD-B0D0-AE5EF5CDC4E1}" type="presOf" srcId="{7B2FF309-5120-45E2-ACC8-F8FAA9DBDA55}" destId="{B89F8758-DA9D-4018-859A-710084D7ABF3}" srcOrd="0" destOrd="0" presId="urn:microsoft.com/office/officeart/2016/7/layout/AccentHomeChevronProcess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D8B51958-63B3-49F6-A150-9B1A638B15CE}" type="presOf" srcId="{F757DBC8-3670-4122-937A-47DB91C0F3FE}" destId="{1F1B09A6-DA7E-41D1-B8A6-E3B6E775E5C1}" srcOrd="0" destOrd="0" presId="urn:microsoft.com/office/officeart/2016/7/layout/AccentHomeChevronProcess"/>
    <dgm:cxn modelId="{61E56288-5A92-4019-989A-398C8EA8A844}" type="presOf" srcId="{4A6BB192-9983-4F48-BBC5-6E384EED7EC5}" destId="{FD7B29F2-0D66-4B4B-BC8A-82DA23575305}" srcOrd="0" destOrd="0" presId="urn:microsoft.com/office/officeart/2016/7/layout/AccentHomeChevronProcess"/>
    <dgm:cxn modelId="{60399491-EC61-4ACD-870E-1A66600F3D26}" type="presOf" srcId="{D71FC021-6A65-44D1-95B9-0E6C89079866}" destId="{7A0B5EFC-88FB-4ED5-994F-D5F6584C2293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2F6485B4-0735-4D01-8060-5A89B7562619}" type="presOf" srcId="{5D70EFF5-8B31-4A1F-AE44-51E4CF0013EB}" destId="{5E07F9E4-149C-4A89-848F-4ABDD305F0C5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665C05C7-3CB0-428C-B457-E59A0AF60DA1}" type="presOf" srcId="{D07AD3FD-84FF-467E-9693-752776549C61}" destId="{6C46E586-0364-4C52-98F9-74A7ACD803D1}" srcOrd="0" destOrd="0" presId="urn:microsoft.com/office/officeart/2016/7/layout/AccentHomeChevronProcess"/>
    <dgm:cxn modelId="{E3D274C7-DB39-45B8-B18F-742495FE5026}" srcId="{7B2FF309-5120-45E2-ACC8-F8FAA9DBDA55}" destId="{EE155DB2-6788-4019-961C-F8B89C275CE8}" srcOrd="0" destOrd="0" parTransId="{8395B9D5-FF39-4045-8569-9C13F11FB1E5}" sibTransId="{F94C628D-62C1-4AF5-B102-2A2AA7FD22DE}"/>
    <dgm:cxn modelId="{D35DB9DA-961B-46CD-BB14-44CD766D8CB7}" srcId="{55C0B14E-AEA6-48D3-A387-ED4A3A3BF840}" destId="{7B2FF309-5120-45E2-ACC8-F8FAA9DBDA55}" srcOrd="4" destOrd="0" parTransId="{2CF5AF8A-5687-489A-9838-EDDBB760D421}" sibTransId="{D5CAA101-B828-45D7-965B-F77CD6FBA109}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C93892E1-28C0-4B75-A464-293C00708672}" type="presParOf" srcId="{594BF422-752C-42F3-A230-3D0E6AE9A886}" destId="{F6A1B9E0-4B4A-47A4-A011-67526CEEA770}" srcOrd="0" destOrd="0" presId="urn:microsoft.com/office/officeart/2016/7/layout/AccentHomeChevronProcess"/>
    <dgm:cxn modelId="{D5413575-9692-46A2-A045-9ED8482318DF}" type="presParOf" srcId="{F6A1B9E0-4B4A-47A4-A011-67526CEEA770}" destId="{FA4E6E73-A3C8-4495-927B-8AADA5A74297}" srcOrd="0" destOrd="0" presId="urn:microsoft.com/office/officeart/2016/7/layout/AccentHomeChevronProcess"/>
    <dgm:cxn modelId="{3303BDD6-668D-45F1-9491-4125E782D67C}" type="presParOf" srcId="{F6A1B9E0-4B4A-47A4-A011-67526CEEA770}" destId="{CA3A6A4E-2D39-41D2-A6B1-B590D0C452D2}" srcOrd="1" destOrd="0" presId="urn:microsoft.com/office/officeart/2016/7/layout/AccentHomeChevronProcess"/>
    <dgm:cxn modelId="{3BAD5A1C-162E-4722-B818-968C4083BECD}" type="presParOf" srcId="{F6A1B9E0-4B4A-47A4-A011-67526CEEA770}" destId="{810D7AA7-A541-4507-BE7F-36CCF210089F}" srcOrd="2" destOrd="0" presId="urn:microsoft.com/office/officeart/2016/7/layout/AccentHomeChevronProcess"/>
    <dgm:cxn modelId="{A3B267C1-BAFC-42F0-A63A-6491CFDC1ED2}" type="presParOf" srcId="{F6A1B9E0-4B4A-47A4-A011-67526CEEA770}" destId="{4F7CDD44-32F1-4759-861F-8DABEBBA8D89}" srcOrd="3" destOrd="0" presId="urn:microsoft.com/office/officeart/2016/7/layout/AccentHomeChevronProcess"/>
    <dgm:cxn modelId="{80CC9289-BA8F-4ED7-A4ED-9FA5EF71D964}" type="presParOf" srcId="{594BF422-752C-42F3-A230-3D0E6AE9A886}" destId="{C9A9B9EA-6A1D-4A13-9C7F-C112F25D2888}" srcOrd="1" destOrd="0" presId="urn:microsoft.com/office/officeart/2016/7/layout/AccentHomeChevronProcess"/>
    <dgm:cxn modelId="{5B7985CA-BC92-461D-A77E-E2320D4992D0}" type="presParOf" srcId="{594BF422-752C-42F3-A230-3D0E6AE9A886}" destId="{EC37843F-14A6-4E20-B7AE-2B086A8F5F45}" srcOrd="2" destOrd="0" presId="urn:microsoft.com/office/officeart/2016/7/layout/AccentHomeChevronProcess"/>
    <dgm:cxn modelId="{1996E4D7-D809-45CA-9DF0-561A93BDAFB1}" type="presParOf" srcId="{EC37843F-14A6-4E20-B7AE-2B086A8F5F45}" destId="{E41E7729-FD3F-426D-804C-45BD60BD762D}" srcOrd="0" destOrd="0" presId="urn:microsoft.com/office/officeart/2016/7/layout/AccentHomeChevronProcess"/>
    <dgm:cxn modelId="{16E53752-1AB8-4CD2-BFD6-85C0CDA26E1B}" type="presParOf" srcId="{EC37843F-14A6-4E20-B7AE-2B086A8F5F45}" destId="{6C46E586-0364-4C52-98F9-74A7ACD803D1}" srcOrd="1" destOrd="0" presId="urn:microsoft.com/office/officeart/2016/7/layout/AccentHomeChevronProcess"/>
    <dgm:cxn modelId="{FAC2F23D-E510-4342-91C3-FCAB11B207C0}" type="presParOf" srcId="{EC37843F-14A6-4E20-B7AE-2B086A8F5F45}" destId="{5E07F9E4-149C-4A89-848F-4ABDD305F0C5}" srcOrd="2" destOrd="0" presId="urn:microsoft.com/office/officeart/2016/7/layout/AccentHomeChevronProcess"/>
    <dgm:cxn modelId="{3843A525-0A63-4743-B0E8-0F795D54B4E4}" type="presParOf" srcId="{EC37843F-14A6-4E20-B7AE-2B086A8F5F45}" destId="{2928FCAD-BE3F-45AC-93A5-FD98F8A50E00}" srcOrd="3" destOrd="0" presId="urn:microsoft.com/office/officeart/2016/7/layout/AccentHomeChevronProcess"/>
    <dgm:cxn modelId="{D179D84E-BE2C-46EF-8594-412D3A7F9213}" type="presParOf" srcId="{594BF422-752C-42F3-A230-3D0E6AE9A886}" destId="{C2DF8D93-19C7-4E07-BCAF-9FAAB62C8CF2}" srcOrd="3" destOrd="0" presId="urn:microsoft.com/office/officeart/2016/7/layout/AccentHomeChevronProcess"/>
    <dgm:cxn modelId="{D8554B98-FAA7-4800-BB76-916BA7A2B10E}" type="presParOf" srcId="{594BF422-752C-42F3-A230-3D0E6AE9A886}" destId="{86E313B1-36D3-44D7-907E-22A08CB8E9CC}" srcOrd="4" destOrd="0" presId="urn:microsoft.com/office/officeart/2016/7/layout/AccentHomeChevronProcess"/>
    <dgm:cxn modelId="{19D10FBF-8E65-4EB5-9B54-54A271982B0D}" type="presParOf" srcId="{86E313B1-36D3-44D7-907E-22A08CB8E9CC}" destId="{473F2067-7126-4D56-A328-5A8CFD3D8D52}" srcOrd="0" destOrd="0" presId="urn:microsoft.com/office/officeart/2016/7/layout/AccentHomeChevronProcess"/>
    <dgm:cxn modelId="{11A73768-8587-4E2B-BDDA-6254211FDF2D}" type="presParOf" srcId="{86E313B1-36D3-44D7-907E-22A08CB8E9CC}" destId="{7A0B5EFC-88FB-4ED5-994F-D5F6584C2293}" srcOrd="1" destOrd="0" presId="urn:microsoft.com/office/officeart/2016/7/layout/AccentHomeChevronProcess"/>
    <dgm:cxn modelId="{522D3FED-6E8C-40DF-8BA8-A80510ACC48F}" type="presParOf" srcId="{86E313B1-36D3-44D7-907E-22A08CB8E9CC}" destId="{FD7B29F2-0D66-4B4B-BC8A-82DA23575305}" srcOrd="2" destOrd="0" presId="urn:microsoft.com/office/officeart/2016/7/layout/AccentHomeChevronProcess"/>
    <dgm:cxn modelId="{8075A955-4651-4DD2-B114-EB147BF378DF}" type="presParOf" srcId="{86E313B1-36D3-44D7-907E-22A08CB8E9CC}" destId="{BABAA172-7B81-4C6B-BCF2-4572322515C5}" srcOrd="3" destOrd="0" presId="urn:microsoft.com/office/officeart/2016/7/layout/AccentHomeChevronProcess"/>
    <dgm:cxn modelId="{505D5263-214F-48F5-9678-AA87C7C04F54}" type="presParOf" srcId="{594BF422-752C-42F3-A230-3D0E6AE9A886}" destId="{0B65942F-B336-42B6-A72B-DA6B6B07B79B}" srcOrd="5" destOrd="0" presId="urn:microsoft.com/office/officeart/2016/7/layout/AccentHomeChevronProcess"/>
    <dgm:cxn modelId="{F0861DFD-F2E8-400C-9B5C-4AA4849B2BE4}" type="presParOf" srcId="{594BF422-752C-42F3-A230-3D0E6AE9A886}" destId="{1D5539F6-8B97-4801-8139-D49EE44FFF3E}" srcOrd="6" destOrd="0" presId="urn:microsoft.com/office/officeart/2016/7/layout/AccentHomeChevronProcess"/>
    <dgm:cxn modelId="{D22CB840-CF4F-404F-97C0-0629311A5E51}" type="presParOf" srcId="{1D5539F6-8B97-4801-8139-D49EE44FFF3E}" destId="{2377F551-4CF6-4656-B644-60A7FC1B0F64}" srcOrd="0" destOrd="0" presId="urn:microsoft.com/office/officeart/2016/7/layout/AccentHomeChevronProcess"/>
    <dgm:cxn modelId="{6FFE5C0B-250C-4EEB-9BDD-E47B6B414225}" type="presParOf" srcId="{1D5539F6-8B97-4801-8139-D49EE44FFF3E}" destId="{69ED255C-64AC-4764-BC2C-7679ECCC9FE9}" srcOrd="1" destOrd="0" presId="urn:microsoft.com/office/officeart/2016/7/layout/AccentHomeChevronProcess"/>
    <dgm:cxn modelId="{EB2B0AEE-0679-4C51-B5D9-13C0989C2DC6}" type="presParOf" srcId="{1D5539F6-8B97-4801-8139-D49EE44FFF3E}" destId="{1F1B09A6-DA7E-41D1-B8A6-E3B6E775E5C1}" srcOrd="2" destOrd="0" presId="urn:microsoft.com/office/officeart/2016/7/layout/AccentHomeChevronProcess"/>
    <dgm:cxn modelId="{21A6189F-60BA-4472-B858-99323388D0B0}" type="presParOf" srcId="{1D5539F6-8B97-4801-8139-D49EE44FFF3E}" destId="{89DACDC6-8676-47A4-A430-164754F46172}" srcOrd="3" destOrd="0" presId="urn:microsoft.com/office/officeart/2016/7/layout/AccentHomeChevronProcess"/>
    <dgm:cxn modelId="{7D7FFE7B-0A37-4D36-9728-C99051BA3C40}" type="presParOf" srcId="{594BF422-752C-42F3-A230-3D0E6AE9A886}" destId="{38A6C30B-D5BF-4A1A-A273-D265DC00F2EC}" srcOrd="7" destOrd="0" presId="urn:microsoft.com/office/officeart/2016/7/layout/AccentHomeChevronProcess"/>
    <dgm:cxn modelId="{626D4800-17BB-462C-BE7D-935B963B6EC7}" type="presParOf" srcId="{594BF422-752C-42F3-A230-3D0E6AE9A886}" destId="{761684DA-3DB5-4618-9A30-6E2731CDFCA3}" srcOrd="8" destOrd="0" presId="urn:microsoft.com/office/officeart/2016/7/layout/AccentHomeChevronProcess"/>
    <dgm:cxn modelId="{2B2ED8B7-5577-4410-8D8A-61A1D71B9F15}" type="presParOf" srcId="{761684DA-3DB5-4618-9A30-6E2731CDFCA3}" destId="{E2C584B7-5B6E-4F6E-A7B8-E679FEF7BC4D}" srcOrd="0" destOrd="0" presId="urn:microsoft.com/office/officeart/2016/7/layout/AccentHomeChevronProcess"/>
    <dgm:cxn modelId="{CFB7BBCC-4189-422A-9163-265E17C16D21}" type="presParOf" srcId="{761684DA-3DB5-4618-9A30-6E2731CDFCA3}" destId="{B89F8758-DA9D-4018-859A-710084D7ABF3}" srcOrd="1" destOrd="0" presId="urn:microsoft.com/office/officeart/2016/7/layout/AccentHomeChevronProcess"/>
    <dgm:cxn modelId="{72C8C8DD-71B0-4E2B-BE4F-7AF4AF3DD218}" type="presParOf" srcId="{761684DA-3DB5-4618-9A30-6E2731CDFCA3}" destId="{B73D2BBA-574C-491E-A31C-8B6EA5CC871A}" srcOrd="2" destOrd="0" presId="urn:microsoft.com/office/officeart/2016/7/layout/AccentHomeChevronProcess"/>
    <dgm:cxn modelId="{34912DD7-C0FC-4C18-ABAB-DA8DF69C4254}" type="presParOf" srcId="{761684DA-3DB5-4618-9A30-6E2731CDFCA3}" destId="{DC9D8E0A-674F-4E74-BF10-5C0EF64E638E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18/5/colors/Iconchunking_coloredoutline_colorful1" csCatId="colorful" phldr="1"/>
      <dgm:spPr/>
      <dgm:t>
        <a:bodyPr rtlCol="0"/>
        <a:lstStyle/>
        <a:p>
          <a:pPr rtl="0"/>
          <a:endParaRPr lang="en-US"/>
        </a:p>
      </dgm:t>
    </dgm:pt>
    <dgm:pt modelId="{AACEAFD5-63CF-4AFC-B46F-BE086C5D447C}">
      <dgm:prSet phldrT="[Text]" custT="1"/>
      <dgm:spPr>
        <a:solidFill>
          <a:schemeClr val="accent2"/>
        </a:solidFill>
        <a:ln>
          <a:solidFill>
            <a:schemeClr val="accent2"/>
          </a:solidFill>
        </a:ln>
      </dgm:spPr>
      <dgm:t>
        <a:bodyPr rtlCol="0"/>
        <a:lstStyle/>
        <a:p>
          <a:pPr rtl="0"/>
          <a:r>
            <a:rPr lang="de-DE" sz="2000" noProof="0" dirty="0"/>
            <a:t>22.11.</a:t>
          </a:r>
        </a:p>
      </dgm:t>
    </dgm:pt>
    <dgm:pt modelId="{7A0BD8EC-BB4A-4912-A54E-6F39B681264E}" type="parTrans" cxnId="{AE101ABC-7EA3-4444-A576-8AB15A371C84}">
      <dgm:prSet/>
      <dgm:spPr/>
      <dgm:t>
        <a:bodyPr rtlCol="0"/>
        <a:lstStyle/>
        <a:p>
          <a:pPr rtl="0"/>
          <a:endParaRPr lang="de-DE" noProof="0" dirty="0"/>
        </a:p>
      </dgm:t>
    </dgm:pt>
    <dgm:pt modelId="{7A8D4B4D-06E9-4958-810D-A6226B6AC588}" type="sibTrans" cxnId="{AE101ABC-7EA3-4444-A576-8AB15A371C84}">
      <dgm:prSet/>
      <dgm:spPr/>
      <dgm:t>
        <a:bodyPr rtlCol="0"/>
        <a:lstStyle/>
        <a:p>
          <a:pPr rtl="0"/>
          <a:endParaRPr lang="de-DE" noProof="0" dirty="0"/>
        </a:p>
      </dgm:t>
    </dgm:pt>
    <dgm:pt modelId="{349299C9-846E-4827-813A-349CCCE20782}">
      <dgm:prSet phldrT="[Text]" custT="1"/>
      <dgm:spPr/>
      <dgm:t>
        <a:bodyPr rtlCol="0"/>
        <a:lstStyle/>
        <a:p>
          <a:pPr rtl="0"/>
          <a:r>
            <a:rPr lang="de-DE" sz="1400" b="1" i="0" u="none" noProof="0" dirty="0"/>
            <a:t>Meeting </a:t>
          </a:r>
          <a:r>
            <a:rPr lang="de-DE" sz="1400" b="1" i="0" u="none" noProof="0" dirty="0" err="1"/>
            <a:t>No</a:t>
          </a:r>
          <a:r>
            <a:rPr lang="de-DE" sz="1400" b="1" i="0" u="none" noProof="0" dirty="0"/>
            <a:t>. 1 ✅</a:t>
          </a:r>
        </a:p>
        <a:p>
          <a:pPr rtl="0"/>
          <a:r>
            <a:rPr lang="de-DE" sz="1400" b="0" i="0" u="none" noProof="0" dirty="0"/>
            <a:t>Project Setup </a:t>
          </a:r>
          <a:r>
            <a:rPr lang="de-DE" sz="1400" b="0" i="0" u="none" noProof="0" dirty="0" err="1"/>
            <a:t>Git</a:t>
          </a:r>
          <a:r>
            <a:rPr lang="de-DE" sz="1400" b="0" i="0" u="none" noProof="0" dirty="0"/>
            <a:t>, LFS &amp; Unity</a:t>
          </a:r>
        </a:p>
        <a:p>
          <a:pPr rtl="0"/>
          <a:r>
            <a:rPr lang="de-DE" sz="1400" b="0" i="0" u="none" noProof="0" dirty="0"/>
            <a:t>First Chunk Generation</a:t>
          </a:r>
        </a:p>
        <a:p>
          <a:pPr rtl="0"/>
          <a:r>
            <a:rPr lang="de-DE" sz="1400" b="0" i="0" u="none" noProof="0" dirty="0"/>
            <a:t>Rough MC </a:t>
          </a:r>
          <a:r>
            <a:rPr lang="de-DE" sz="1400" b="0" i="0" u="none" noProof="0" dirty="0" err="1"/>
            <a:t>implementation</a:t>
          </a:r>
          <a:endParaRPr lang="de-DE" sz="1400" noProof="0" dirty="0"/>
        </a:p>
      </dgm:t>
    </dgm:pt>
    <dgm:pt modelId="{AEA27547-B9ED-4994-BD27-04EC297EF367}" type="parTrans" cxnId="{0EFA3039-6828-403C-9445-4359BA6645E6}">
      <dgm:prSet/>
      <dgm:spPr/>
      <dgm:t>
        <a:bodyPr rtlCol="0"/>
        <a:lstStyle/>
        <a:p>
          <a:pPr rtl="0"/>
          <a:endParaRPr lang="de-DE" noProof="0" dirty="0"/>
        </a:p>
      </dgm:t>
    </dgm:pt>
    <dgm:pt modelId="{9D819F52-ACA0-4B08-8256-DF6BD8FA3A0B}" type="sibTrans" cxnId="{0EFA3039-6828-403C-9445-4359BA6645E6}">
      <dgm:prSet/>
      <dgm:spPr/>
      <dgm:t>
        <a:bodyPr rtlCol="0"/>
        <a:lstStyle/>
        <a:p>
          <a:pPr rtl="0"/>
          <a:endParaRPr lang="de-DE" noProof="0" dirty="0"/>
        </a:p>
      </dgm:t>
    </dgm:pt>
    <dgm:pt modelId="{D07AD3FD-84FF-467E-9693-752776549C61}">
      <dgm:prSet phldrT="[Text]"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 rtlCol="0"/>
        <a:lstStyle/>
        <a:p>
          <a:pPr rtl="0"/>
          <a:r>
            <a:rPr lang="de-DE" sz="2000" noProof="0" dirty="0"/>
            <a:t>20.12.</a:t>
          </a:r>
        </a:p>
      </dgm:t>
    </dgm:pt>
    <dgm:pt modelId="{7B691773-F524-4FAD-A272-BDF0B0C4370A}" type="parTrans" cxnId="{55492768-9A5E-4F74-AC7C-959C5C24EFD3}">
      <dgm:prSet/>
      <dgm:spPr/>
      <dgm:t>
        <a:bodyPr rtlCol="0"/>
        <a:lstStyle/>
        <a:p>
          <a:pPr rtl="0"/>
          <a:endParaRPr lang="de-DE" noProof="0" dirty="0"/>
        </a:p>
      </dgm:t>
    </dgm:pt>
    <dgm:pt modelId="{A8C9B7A9-BC2A-4753-B7F0-F2E361D95520}" type="sibTrans" cxnId="{55492768-9A5E-4F74-AC7C-959C5C24EFD3}">
      <dgm:prSet/>
      <dgm:spPr/>
      <dgm:t>
        <a:bodyPr rtlCol="0"/>
        <a:lstStyle/>
        <a:p>
          <a:pPr rtl="0"/>
          <a:endParaRPr lang="de-DE" noProof="0" dirty="0"/>
        </a:p>
      </dgm:t>
    </dgm:pt>
    <dgm:pt modelId="{5D70EFF5-8B31-4A1F-AE44-51E4CF0013EB}">
      <dgm:prSet phldrT="[Text]" custT="1"/>
      <dgm:spPr/>
      <dgm:t>
        <a:bodyPr rtlCol="0"/>
        <a:lstStyle/>
        <a:p>
          <a:pPr rtl="0"/>
          <a:r>
            <a:rPr lang="de-DE" sz="1400" b="1" i="0" u="none" noProof="0" dirty="0"/>
            <a:t>Meeting </a:t>
          </a:r>
          <a:r>
            <a:rPr lang="de-DE" sz="1400" b="1" i="0" u="none" noProof="0" dirty="0" err="1"/>
            <a:t>No</a:t>
          </a:r>
          <a:r>
            <a:rPr lang="de-DE" sz="1400" b="1" i="0" u="none" noProof="0" dirty="0"/>
            <a:t>. 2 ✅</a:t>
          </a:r>
        </a:p>
        <a:p>
          <a:pPr rtl="0"/>
          <a:r>
            <a:rPr lang="de-DE" sz="1400" b="0" i="0" u="none" noProof="0" dirty="0"/>
            <a:t>Marching Cubes in Unity </a:t>
          </a:r>
          <a:r>
            <a:rPr lang="de-DE" sz="1400" b="0" i="0" u="none" noProof="0" dirty="0" err="1"/>
            <a:t>with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reasonable</a:t>
          </a:r>
          <a:r>
            <a:rPr lang="de-DE" sz="1400" b="0" i="0" u="none" noProof="0" dirty="0"/>
            <a:t> Density </a:t>
          </a:r>
          <a:r>
            <a:rPr lang="de-DE" sz="1400" b="0" i="0" u="none" noProof="0" dirty="0" err="1"/>
            <a:t>Function</a:t>
          </a:r>
          <a:r>
            <a:rPr lang="de-DE" sz="1400" b="0" i="0" u="none" noProof="0" dirty="0"/>
            <a:t> &amp; Chunk Management</a:t>
          </a:r>
          <a:endParaRPr lang="de-DE" sz="1400" b="0" noProof="0" dirty="0"/>
        </a:p>
      </dgm:t>
    </dgm:pt>
    <dgm:pt modelId="{96C720A0-FEEF-48D1-8DF6-ABA03C304822}" type="parTrans" cxnId="{E97FF64F-8020-497E-AE7D-2395DDA4560D}">
      <dgm:prSet/>
      <dgm:spPr/>
      <dgm:t>
        <a:bodyPr rtlCol="0"/>
        <a:lstStyle/>
        <a:p>
          <a:pPr rtl="0"/>
          <a:endParaRPr lang="de-DE" noProof="0" dirty="0"/>
        </a:p>
      </dgm:t>
    </dgm:pt>
    <dgm:pt modelId="{B6A59CDE-18AD-4553-B6C5-FF001A8E8510}" type="sibTrans" cxnId="{E97FF64F-8020-497E-AE7D-2395DDA4560D}">
      <dgm:prSet/>
      <dgm:spPr/>
      <dgm:t>
        <a:bodyPr rtlCol="0"/>
        <a:lstStyle/>
        <a:p>
          <a:pPr rtl="0"/>
          <a:endParaRPr lang="de-DE" noProof="0" dirty="0"/>
        </a:p>
      </dgm:t>
    </dgm:pt>
    <dgm:pt modelId="{D71FC021-6A65-44D1-95B9-0E6C89079866}">
      <dgm:prSet phldrT="[Text]" custT="1"/>
      <dgm:spPr>
        <a:solidFill>
          <a:schemeClr val="accent5"/>
        </a:solidFill>
        <a:ln>
          <a:solidFill>
            <a:schemeClr val="accent5"/>
          </a:solidFill>
        </a:ln>
      </dgm:spPr>
      <dgm:t>
        <a:bodyPr rtlCol="0"/>
        <a:lstStyle/>
        <a:p>
          <a:pPr rtl="0"/>
          <a:r>
            <a:rPr lang="de-DE" sz="2000" noProof="0" dirty="0"/>
            <a:t>17.01.</a:t>
          </a:r>
        </a:p>
      </dgm:t>
    </dgm:pt>
    <dgm:pt modelId="{862AAE39-3AAD-40E3-BA20-90187BD73242}" type="parTrans" cxnId="{53239C96-427C-420B-95DC-546F3B30ED65}">
      <dgm:prSet/>
      <dgm:spPr/>
      <dgm:t>
        <a:bodyPr rtlCol="0"/>
        <a:lstStyle/>
        <a:p>
          <a:pPr rtl="0"/>
          <a:endParaRPr lang="de-DE" noProof="0" dirty="0"/>
        </a:p>
      </dgm:t>
    </dgm:pt>
    <dgm:pt modelId="{9B090D9D-470E-46E2-AABB-0368A52481AA}" type="sibTrans" cxnId="{53239C96-427C-420B-95DC-546F3B30ED65}">
      <dgm:prSet/>
      <dgm:spPr/>
      <dgm:t>
        <a:bodyPr rtlCol="0"/>
        <a:lstStyle/>
        <a:p>
          <a:pPr rtl="0"/>
          <a:endParaRPr lang="de-DE" noProof="0" dirty="0"/>
        </a:p>
      </dgm:t>
    </dgm:pt>
    <dgm:pt modelId="{4A6BB192-9983-4F48-BBC5-6E384EED7EC5}">
      <dgm:prSet phldrT="[Text]" custT="1"/>
      <dgm:spPr/>
      <dgm:t>
        <a:bodyPr rtlCol="0"/>
        <a:lstStyle/>
        <a:p>
          <a:pPr rtl="0"/>
          <a:r>
            <a:rPr lang="de-DE" sz="1400" b="1" i="0" u="none" noProof="0" dirty="0"/>
            <a:t>Meeting No.3 </a:t>
          </a:r>
        </a:p>
        <a:p>
          <a:pPr rtl="0"/>
          <a:r>
            <a:rPr lang="de-DE" sz="1400" b="1" i="0" u="none" noProof="0" dirty="0"/>
            <a:t>Efficiency Test</a:t>
          </a:r>
        </a:p>
        <a:p>
          <a:pPr rtl="0"/>
          <a:r>
            <a:rPr lang="de-DE" sz="1400" b="1" i="0" u="none" noProof="0" dirty="0" err="1"/>
            <a:t>Improve</a:t>
          </a:r>
          <a:r>
            <a:rPr lang="de-DE" sz="1400" b="1" i="0" u="none" noProof="0" dirty="0"/>
            <a:t> Density </a:t>
          </a:r>
          <a:r>
            <a:rPr lang="de-DE" sz="1400" b="1" i="0" u="none" noProof="0" dirty="0" err="1"/>
            <a:t>Function</a:t>
          </a:r>
          <a:endParaRPr lang="de-DE" sz="1400" b="1" i="0" u="none" noProof="0" dirty="0"/>
        </a:p>
        <a:p>
          <a:pPr rtl="0"/>
          <a:r>
            <a:rPr lang="de-DE" sz="1400" b="1" i="0" u="none" noProof="0" dirty="0"/>
            <a:t>Chunk LODs</a:t>
          </a:r>
        </a:p>
        <a:p>
          <a:pPr rtl="0"/>
          <a:r>
            <a:rPr lang="de-DE" sz="1400" i="1" dirty="0"/>
            <a:t>smooth normal </a:t>
          </a:r>
          <a:r>
            <a:rPr lang="de-DE" sz="1400" i="1" dirty="0" err="1"/>
            <a:t>shading</a:t>
          </a:r>
          <a:r>
            <a:rPr lang="de-DE" sz="1400" i="1" dirty="0"/>
            <a:t> </a:t>
          </a:r>
          <a:r>
            <a:rPr lang="de-DE" sz="1400" i="1" dirty="0" err="1"/>
            <a:t>test</a:t>
          </a:r>
          <a:endParaRPr lang="de-DE" sz="1400" b="1" i="0" u="none" noProof="0" dirty="0"/>
        </a:p>
        <a:p>
          <a:pPr rtl="0"/>
          <a:endParaRPr lang="de-DE" sz="1400" b="1" i="0" u="none" noProof="0" dirty="0"/>
        </a:p>
      </dgm:t>
    </dgm:pt>
    <dgm:pt modelId="{230A6E4A-6CED-4DC0-AEFE-6859FE07B658}" type="parTrans" cxnId="{E3115EEA-DE9C-4F06-B8B3-BEB263D5F2B1}">
      <dgm:prSet/>
      <dgm:spPr/>
      <dgm:t>
        <a:bodyPr rtlCol="0"/>
        <a:lstStyle/>
        <a:p>
          <a:pPr rtl="0"/>
          <a:endParaRPr lang="de-DE" noProof="0" dirty="0"/>
        </a:p>
      </dgm:t>
    </dgm:pt>
    <dgm:pt modelId="{0B568EC2-5D2A-4B00-8047-B7832F245B44}" type="sibTrans" cxnId="{E3115EEA-DE9C-4F06-B8B3-BEB263D5F2B1}">
      <dgm:prSet/>
      <dgm:spPr/>
      <dgm:t>
        <a:bodyPr rtlCol="0"/>
        <a:lstStyle/>
        <a:p>
          <a:pPr rtl="0"/>
          <a:endParaRPr lang="de-DE" noProof="0" dirty="0"/>
        </a:p>
      </dgm:t>
    </dgm:pt>
    <dgm:pt modelId="{5EDA317F-AB2E-47DE-BA46-16FA60C3C561}">
      <dgm:prSet phldrT="[Text]" custT="1"/>
      <dgm:spPr>
        <a:solidFill>
          <a:schemeClr val="accent3"/>
        </a:solidFill>
        <a:ln>
          <a:solidFill>
            <a:schemeClr val="accent3"/>
          </a:solidFill>
        </a:ln>
      </dgm:spPr>
      <dgm:t>
        <a:bodyPr rtlCol="0"/>
        <a:lstStyle/>
        <a:p>
          <a:pPr rtl="0"/>
          <a:r>
            <a:rPr lang="de-DE" sz="2000" noProof="0" dirty="0"/>
            <a:t>14.02.</a:t>
          </a:r>
        </a:p>
      </dgm:t>
    </dgm:pt>
    <dgm:pt modelId="{775EBB35-E8CF-4A14-B0A8-45A53D65E711}" type="parTrans" cxnId="{7B8F902E-4BA3-41AA-9991-54805A6B93DE}">
      <dgm:prSet/>
      <dgm:spPr/>
      <dgm:t>
        <a:bodyPr rtlCol="0"/>
        <a:lstStyle/>
        <a:p>
          <a:pPr rtl="0"/>
          <a:endParaRPr lang="de-DE" noProof="0" dirty="0"/>
        </a:p>
      </dgm:t>
    </dgm:pt>
    <dgm:pt modelId="{A75B061E-69EA-487C-8330-1430DA0F139D}" type="sibTrans" cxnId="{7B8F902E-4BA3-41AA-9991-54805A6B93DE}">
      <dgm:prSet/>
      <dgm:spPr/>
      <dgm:t>
        <a:bodyPr rtlCol="0"/>
        <a:lstStyle/>
        <a:p>
          <a:pPr rtl="0"/>
          <a:endParaRPr lang="de-DE" noProof="0" dirty="0"/>
        </a:p>
      </dgm:t>
    </dgm:pt>
    <dgm:pt modelId="{F757DBC8-3670-4122-937A-47DB91C0F3FE}">
      <dgm:prSet phldrT="[Text]" custT="1"/>
      <dgm:spPr/>
      <dgm:t>
        <a:bodyPr rtlCol="0"/>
        <a:lstStyle/>
        <a:p>
          <a:pPr rtl="0"/>
          <a:r>
            <a:rPr lang="de-DE" sz="1400" b="1" i="0" u="none" noProof="0" dirty="0"/>
            <a:t>Final </a:t>
          </a:r>
          <a:r>
            <a:rPr lang="de-DE" sz="1400" b="1" i="0" u="none" noProof="0" dirty="0" err="1"/>
            <a:t>Presentation</a:t>
          </a:r>
          <a:endParaRPr lang="de-DE" sz="1400" b="1" i="0" u="none" noProof="0" dirty="0"/>
        </a:p>
        <a:p>
          <a:pPr rtl="0"/>
          <a:r>
            <a:rPr lang="de-DE" sz="1400" i="1" dirty="0"/>
            <a:t>Material </a:t>
          </a:r>
          <a:r>
            <a:rPr lang="de-DE" sz="1400" i="1"/>
            <a:t>Tweaks</a:t>
          </a:r>
        </a:p>
        <a:p>
          <a:pPr rtl="0"/>
          <a:r>
            <a:rPr lang="de-DE" sz="1400" i="1" dirty="0" err="1"/>
            <a:t>Polishing</a:t>
          </a:r>
          <a:endParaRPr lang="de-DE" sz="1400" i="1" dirty="0"/>
        </a:p>
        <a:p>
          <a:pPr rtl="0"/>
          <a:endParaRPr lang="de-DE" sz="1400" i="1" dirty="0"/>
        </a:p>
      </dgm:t>
    </dgm:pt>
    <dgm:pt modelId="{8F483F27-8D97-48E5-9210-1B448F1CE277}" type="parTrans" cxnId="{8A3D4B73-3658-4A4C-9DFE-F59E22A79482}">
      <dgm:prSet/>
      <dgm:spPr/>
      <dgm:t>
        <a:bodyPr rtlCol="0"/>
        <a:lstStyle/>
        <a:p>
          <a:pPr rtl="0"/>
          <a:endParaRPr lang="de-DE" noProof="0" dirty="0"/>
        </a:p>
      </dgm:t>
    </dgm:pt>
    <dgm:pt modelId="{A46A41DD-2CA4-4800-8F85-546ABB24ED07}" type="sibTrans" cxnId="{8A3D4B73-3658-4A4C-9DFE-F59E22A79482}">
      <dgm:prSet/>
      <dgm:spPr/>
      <dgm:t>
        <a:bodyPr rtlCol="0"/>
        <a:lstStyle/>
        <a:p>
          <a:pPr rtl="0"/>
          <a:endParaRPr lang="de-DE" noProof="0" dirty="0"/>
        </a:p>
      </dgm:t>
    </dgm:pt>
    <dgm:pt modelId="{7B2FF309-5120-45E2-ACC8-F8FAA9DBDA55}">
      <dgm:prSet phldrT="[Text]" custT="1"/>
      <dgm:spPr>
        <a:solidFill>
          <a:schemeClr val="accent4"/>
        </a:solidFill>
        <a:ln>
          <a:solidFill>
            <a:schemeClr val="accent4"/>
          </a:solidFill>
        </a:ln>
      </dgm:spPr>
      <dgm:t>
        <a:bodyPr rtlCol="0"/>
        <a:lstStyle/>
        <a:p>
          <a:pPr rtl="0"/>
          <a:r>
            <a:rPr lang="de-DE" sz="2000" noProof="0" dirty="0"/>
            <a:t>04.04</a:t>
          </a:r>
        </a:p>
      </dgm:t>
    </dgm:pt>
    <dgm:pt modelId="{2CF5AF8A-5687-489A-9838-EDDBB760D421}" type="parTrans" cxnId="{D35DB9DA-961B-46CD-BB14-44CD766D8CB7}">
      <dgm:prSet/>
      <dgm:spPr/>
      <dgm:t>
        <a:bodyPr rtlCol="0"/>
        <a:lstStyle/>
        <a:p>
          <a:pPr rtl="0"/>
          <a:endParaRPr lang="de-DE" noProof="0" dirty="0"/>
        </a:p>
      </dgm:t>
    </dgm:pt>
    <dgm:pt modelId="{D5CAA101-B828-45D7-965B-F77CD6FBA109}" type="sibTrans" cxnId="{D35DB9DA-961B-46CD-BB14-44CD766D8CB7}">
      <dgm:prSet/>
      <dgm:spPr/>
      <dgm:t>
        <a:bodyPr rtlCol="0"/>
        <a:lstStyle/>
        <a:p>
          <a:pPr rtl="0"/>
          <a:endParaRPr lang="de-DE" noProof="0" dirty="0"/>
        </a:p>
      </dgm:t>
    </dgm:pt>
    <dgm:pt modelId="{EE155DB2-6788-4019-961C-F8B89C275CE8}">
      <dgm:prSet phldrT="[Text]" custT="1"/>
      <dgm:spPr/>
      <dgm:t>
        <a:bodyPr rtlCol="0"/>
        <a:lstStyle/>
        <a:p>
          <a:pPr rtl="0"/>
          <a:r>
            <a:rPr lang="de-DE" sz="1400" b="1" noProof="0" dirty="0"/>
            <a:t>Final </a:t>
          </a:r>
          <a:r>
            <a:rPr lang="de-DE" sz="1400" b="1" noProof="0" dirty="0" err="1"/>
            <a:t>report</a:t>
          </a:r>
          <a:endParaRPr lang="de-DE" sz="1400" b="1" noProof="0" dirty="0"/>
        </a:p>
      </dgm:t>
    </dgm:pt>
    <dgm:pt modelId="{8395B9D5-FF39-4045-8569-9C13F11FB1E5}" type="parTrans" cxnId="{E3D274C7-DB39-45B8-B18F-742495FE5026}">
      <dgm:prSet/>
      <dgm:spPr/>
      <dgm:t>
        <a:bodyPr rtlCol="0"/>
        <a:lstStyle/>
        <a:p>
          <a:pPr rtl="0"/>
          <a:endParaRPr lang="de-DE" noProof="0" dirty="0"/>
        </a:p>
      </dgm:t>
    </dgm:pt>
    <dgm:pt modelId="{F94C628D-62C1-4AF5-B102-2A2AA7FD22DE}" type="sibTrans" cxnId="{E3D274C7-DB39-45B8-B18F-742495FE5026}">
      <dgm:prSet/>
      <dgm:spPr/>
      <dgm:t>
        <a:bodyPr rtlCol="0"/>
        <a:lstStyle/>
        <a:p>
          <a:pPr rtl="0"/>
          <a:endParaRPr lang="de-DE" noProof="0" dirty="0"/>
        </a:p>
      </dgm:t>
    </dgm:pt>
    <dgm:pt modelId="{7CAB1AF4-4DD4-4560-AB9D-100C0D524066}">
      <dgm:prSet phldrT="[Text]" custT="1"/>
      <dgm:spPr/>
      <dgm:t>
        <a:bodyPr rtlCol="0"/>
        <a:lstStyle/>
        <a:p>
          <a:pPr rtl="0"/>
          <a:r>
            <a:rPr lang="de-DE" sz="1400" b="0" noProof="0" dirty="0"/>
            <a:t>More </a:t>
          </a:r>
          <a:r>
            <a:rPr lang="de-DE" sz="1400" b="0" noProof="0" dirty="0" err="1"/>
            <a:t>Polishing</a:t>
          </a:r>
          <a:r>
            <a:rPr lang="de-DE" sz="1400" b="0" noProof="0" dirty="0"/>
            <a:t> and </a:t>
          </a:r>
          <a:r>
            <a:rPr lang="de-DE" sz="1400" b="0" noProof="0" dirty="0" err="1"/>
            <a:t>report</a:t>
          </a:r>
          <a:r>
            <a:rPr lang="de-DE" sz="1400" b="0" noProof="0" dirty="0"/>
            <a:t> </a:t>
          </a:r>
          <a:r>
            <a:rPr lang="de-DE" sz="1400" b="0" noProof="0" dirty="0" err="1"/>
            <a:t>writing</a:t>
          </a:r>
          <a:endParaRPr lang="de-DE" sz="1400" b="0" noProof="0" dirty="0"/>
        </a:p>
      </dgm:t>
    </dgm:pt>
    <dgm:pt modelId="{8BEDC246-2C36-49CB-92B4-E37B4CAE02EF}" type="parTrans" cxnId="{50C74B06-38EC-45AB-AC83-EE5EAF7C5999}">
      <dgm:prSet/>
      <dgm:spPr/>
      <dgm:t>
        <a:bodyPr/>
        <a:lstStyle/>
        <a:p>
          <a:endParaRPr lang="de-DE"/>
        </a:p>
      </dgm:t>
    </dgm:pt>
    <dgm:pt modelId="{5FD07782-ADC6-4D3E-8BC6-02A4444008E1}" type="sibTrans" cxnId="{50C74B06-38EC-45AB-AC83-EE5EAF7C5999}">
      <dgm:prSet/>
      <dgm:spPr/>
      <dgm:t>
        <a:bodyPr/>
        <a:lstStyle/>
        <a:p>
          <a:endParaRPr lang="de-DE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5">
        <dgm:presLayoutVars>
          <dgm:chMax val="0"/>
          <dgm:chPref val="0"/>
        </dgm:presLayoutVars>
      </dgm:prSet>
      <dgm:spPr>
        <a:ln>
          <a:solidFill>
            <a:schemeClr val="accent2"/>
          </a:solidFill>
        </a:ln>
      </dgm:spPr>
    </dgm:pt>
    <dgm:pt modelId="{CA3A6A4E-2D39-41D2-A6B1-B590D0C452D2}" type="pres">
      <dgm:prSet presAssocID="{AACEAFD5-63CF-4AFC-B46F-BE086C5D447C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5">
        <dgm:presLayoutVars>
          <dgm:chMax val="0"/>
          <dgm:chPref val="0"/>
        </dgm:presLayoutVars>
      </dgm:prSet>
      <dgm:spPr>
        <a:ln>
          <a:solidFill>
            <a:schemeClr val="accent1"/>
          </a:solidFill>
        </a:ln>
      </dgm:spPr>
    </dgm:pt>
    <dgm:pt modelId="{6C46E586-0364-4C52-98F9-74A7ACD803D1}" type="pres">
      <dgm:prSet presAssocID="{D07AD3FD-84FF-467E-9693-752776549C6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5E07F9E4-149C-4A89-848F-4ABDD305F0C5}" type="pres">
      <dgm:prSet presAssocID="{D07AD3FD-84FF-467E-9693-752776549C61}" presName="des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5">
        <dgm:presLayoutVars>
          <dgm:chMax val="0"/>
          <dgm:chPref val="0"/>
        </dgm:presLayoutVars>
      </dgm:prSet>
      <dgm:spPr>
        <a:ln>
          <a:solidFill>
            <a:schemeClr val="accent5"/>
          </a:solidFill>
        </a:ln>
      </dgm:spPr>
    </dgm:pt>
    <dgm:pt modelId="{7A0B5EFC-88FB-4ED5-994F-D5F6584C2293}" type="pres">
      <dgm:prSet presAssocID="{D71FC021-6A65-44D1-95B9-0E6C89079866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FD7B29F2-0D66-4B4B-BC8A-82DA23575305}" type="pres">
      <dgm:prSet presAssocID="{D71FC021-6A65-44D1-95B9-0E6C89079866}" presName="des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ABAA172-7B81-4C6B-BCF2-4572322515C5}" type="pres">
      <dgm:prSet presAssocID="{D71FC021-6A65-44D1-95B9-0E6C89079866}" presName="EmptyPlaceHolder" presStyleCnt="0"/>
      <dgm:spPr/>
    </dgm:pt>
    <dgm:pt modelId="{0B65942F-B336-42B6-A72B-DA6B6B07B79B}" type="pres">
      <dgm:prSet presAssocID="{9B090D9D-470E-46E2-AABB-0368A52481AA}" presName="space" presStyleCnt="0"/>
      <dgm:spPr/>
    </dgm:pt>
    <dgm:pt modelId="{1D5539F6-8B97-4801-8139-D49EE44FFF3E}" type="pres">
      <dgm:prSet presAssocID="{5EDA317F-AB2E-47DE-BA46-16FA60C3C561}" presName="composite" presStyleCnt="0"/>
      <dgm:spPr/>
    </dgm:pt>
    <dgm:pt modelId="{2377F551-4CF6-4656-B644-60A7FC1B0F64}" type="pres">
      <dgm:prSet presAssocID="{5EDA317F-AB2E-47DE-BA46-16FA60C3C561}" presName="L" presStyleLbl="solidFgAcc1" presStyleIdx="3" presStyleCnt="5">
        <dgm:presLayoutVars>
          <dgm:chMax val="0"/>
          <dgm:chPref val="0"/>
        </dgm:presLayoutVars>
      </dgm:prSet>
      <dgm:spPr>
        <a:ln>
          <a:solidFill>
            <a:schemeClr val="accent3"/>
          </a:solidFill>
        </a:ln>
      </dgm:spPr>
    </dgm:pt>
    <dgm:pt modelId="{69ED255C-64AC-4764-BC2C-7679ECCC9FE9}" type="pres">
      <dgm:prSet presAssocID="{5EDA317F-AB2E-47DE-BA46-16FA60C3C561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1F1B09A6-DA7E-41D1-B8A6-E3B6E775E5C1}" type="pres">
      <dgm:prSet presAssocID="{5EDA317F-AB2E-47DE-BA46-16FA60C3C561}" presName="des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89DACDC6-8676-47A4-A430-164754F46172}" type="pres">
      <dgm:prSet presAssocID="{5EDA317F-AB2E-47DE-BA46-16FA60C3C561}" presName="EmptyPlaceHolder" presStyleCnt="0"/>
      <dgm:spPr/>
    </dgm:pt>
    <dgm:pt modelId="{38A6C30B-D5BF-4A1A-A273-D265DC00F2EC}" type="pres">
      <dgm:prSet presAssocID="{A75B061E-69EA-487C-8330-1430DA0F139D}" presName="space" presStyleCnt="0"/>
      <dgm:spPr/>
    </dgm:pt>
    <dgm:pt modelId="{761684DA-3DB5-4618-9A30-6E2731CDFCA3}" type="pres">
      <dgm:prSet presAssocID="{7B2FF309-5120-45E2-ACC8-F8FAA9DBDA55}" presName="composite" presStyleCnt="0"/>
      <dgm:spPr/>
    </dgm:pt>
    <dgm:pt modelId="{E2C584B7-5B6E-4F6E-A7B8-E679FEF7BC4D}" type="pres">
      <dgm:prSet presAssocID="{7B2FF309-5120-45E2-ACC8-F8FAA9DBDA55}" presName="L" presStyleLbl="solidFgAcc1" presStyleIdx="4" presStyleCnt="5">
        <dgm:presLayoutVars>
          <dgm:chMax val="0"/>
          <dgm:chPref val="0"/>
        </dgm:presLayoutVars>
      </dgm:prSet>
      <dgm:spPr>
        <a:ln>
          <a:solidFill>
            <a:schemeClr val="accent4"/>
          </a:solidFill>
        </a:ln>
      </dgm:spPr>
    </dgm:pt>
    <dgm:pt modelId="{B89F8758-DA9D-4018-859A-710084D7ABF3}" type="pres">
      <dgm:prSet presAssocID="{7B2FF309-5120-45E2-ACC8-F8FAA9DBDA55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B73D2BBA-574C-491E-A31C-8B6EA5CC871A}" type="pres">
      <dgm:prSet presAssocID="{7B2FF309-5120-45E2-ACC8-F8FAA9DBDA55}" presName="des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DC9D8E0A-674F-4E74-BF10-5C0EF64E638E}" type="pres">
      <dgm:prSet presAssocID="{7B2FF309-5120-45E2-ACC8-F8FAA9DBDA55}" presName="EmptyPlaceHolder" presStyleCnt="0"/>
      <dgm:spPr/>
    </dgm:pt>
  </dgm:ptLst>
  <dgm:cxnLst>
    <dgm:cxn modelId="{50C74B06-38EC-45AB-AC83-EE5EAF7C5999}" srcId="{7B2FF309-5120-45E2-ACC8-F8FAA9DBDA55}" destId="{7CAB1AF4-4DD4-4560-AB9D-100C0D524066}" srcOrd="1" destOrd="0" parTransId="{8BEDC246-2C36-49CB-92B4-E37B4CAE02EF}" sibTransId="{5FD07782-ADC6-4D3E-8BC6-02A4444008E1}"/>
    <dgm:cxn modelId="{A903DE1B-AC8A-4C77-850B-32A9F4D87BCB}" type="presOf" srcId="{5EDA317F-AB2E-47DE-BA46-16FA60C3C561}" destId="{69ED255C-64AC-4764-BC2C-7679ECCC9FE9}" srcOrd="0" destOrd="0" presId="urn:microsoft.com/office/officeart/2016/7/layout/AccentHomeChevronProcess"/>
    <dgm:cxn modelId="{F23BFC27-EEA1-48DD-A68B-3C9BF1AE455D}" type="presOf" srcId="{349299C9-846E-4827-813A-349CCCE20782}" destId="{810D7AA7-A541-4507-BE7F-36CCF210089F}" srcOrd="0" destOrd="0" presId="urn:microsoft.com/office/officeart/2016/7/layout/AccentHomeChevronProcess"/>
    <dgm:cxn modelId="{7B8F902E-4BA3-41AA-9991-54805A6B93DE}" srcId="{55C0B14E-AEA6-48D3-A387-ED4A3A3BF840}" destId="{5EDA317F-AB2E-47DE-BA46-16FA60C3C561}" srcOrd="3" destOrd="0" parTransId="{775EBB35-E8CF-4A14-B0A8-45A53D65E711}" sibTransId="{A75B061E-69EA-487C-8330-1430DA0F139D}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6CDEA839-6538-453E-9113-58ECC65280CB}" type="presOf" srcId="{AACEAFD5-63CF-4AFC-B46F-BE086C5D447C}" destId="{CA3A6A4E-2D39-41D2-A6B1-B590D0C452D2}" srcOrd="0" destOrd="0" presId="urn:microsoft.com/office/officeart/2016/7/layout/AccentHomeChevronProcess"/>
    <dgm:cxn modelId="{8B80445D-C246-40E8-AA3E-15C9CBA15510}" type="presOf" srcId="{7CAB1AF4-4DD4-4560-AB9D-100C0D524066}" destId="{B73D2BBA-574C-491E-A31C-8B6EA5CC871A}" srcOrd="0" destOrd="1" presId="urn:microsoft.com/office/officeart/2016/7/layout/AccentHomeChevronProcess"/>
    <dgm:cxn modelId="{F5A7A062-FA53-4976-B49E-235CE658F38A}" type="presOf" srcId="{EE155DB2-6788-4019-961C-F8B89C275CE8}" destId="{B73D2BBA-574C-491E-A31C-8B6EA5CC871A}" srcOrd="0" destOrd="0" presId="urn:microsoft.com/office/officeart/2016/7/layout/AccentHomeChevronProcess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8A3D4B73-3658-4A4C-9DFE-F59E22A79482}" srcId="{5EDA317F-AB2E-47DE-BA46-16FA60C3C561}" destId="{F757DBC8-3670-4122-937A-47DB91C0F3FE}" srcOrd="0" destOrd="0" parTransId="{8F483F27-8D97-48E5-9210-1B448F1CE277}" sibTransId="{A46A41DD-2CA4-4800-8F85-546ABB24ED07}"/>
    <dgm:cxn modelId="{00A52954-B4C4-4ECD-B0D0-AE5EF5CDC4E1}" type="presOf" srcId="{7B2FF309-5120-45E2-ACC8-F8FAA9DBDA55}" destId="{B89F8758-DA9D-4018-859A-710084D7ABF3}" srcOrd="0" destOrd="0" presId="urn:microsoft.com/office/officeart/2016/7/layout/AccentHomeChevronProcess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D8B51958-63B3-49F6-A150-9B1A638B15CE}" type="presOf" srcId="{F757DBC8-3670-4122-937A-47DB91C0F3FE}" destId="{1F1B09A6-DA7E-41D1-B8A6-E3B6E775E5C1}" srcOrd="0" destOrd="0" presId="urn:microsoft.com/office/officeart/2016/7/layout/AccentHomeChevronProcess"/>
    <dgm:cxn modelId="{61E56288-5A92-4019-989A-398C8EA8A844}" type="presOf" srcId="{4A6BB192-9983-4F48-BBC5-6E384EED7EC5}" destId="{FD7B29F2-0D66-4B4B-BC8A-82DA23575305}" srcOrd="0" destOrd="0" presId="urn:microsoft.com/office/officeart/2016/7/layout/AccentHomeChevronProcess"/>
    <dgm:cxn modelId="{60399491-EC61-4ACD-870E-1A66600F3D26}" type="presOf" srcId="{D71FC021-6A65-44D1-95B9-0E6C89079866}" destId="{7A0B5EFC-88FB-4ED5-994F-D5F6584C2293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2F6485B4-0735-4D01-8060-5A89B7562619}" type="presOf" srcId="{5D70EFF5-8B31-4A1F-AE44-51E4CF0013EB}" destId="{5E07F9E4-149C-4A89-848F-4ABDD305F0C5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665C05C7-3CB0-428C-B457-E59A0AF60DA1}" type="presOf" srcId="{D07AD3FD-84FF-467E-9693-752776549C61}" destId="{6C46E586-0364-4C52-98F9-74A7ACD803D1}" srcOrd="0" destOrd="0" presId="urn:microsoft.com/office/officeart/2016/7/layout/AccentHomeChevronProcess"/>
    <dgm:cxn modelId="{E3D274C7-DB39-45B8-B18F-742495FE5026}" srcId="{7B2FF309-5120-45E2-ACC8-F8FAA9DBDA55}" destId="{EE155DB2-6788-4019-961C-F8B89C275CE8}" srcOrd="0" destOrd="0" parTransId="{8395B9D5-FF39-4045-8569-9C13F11FB1E5}" sibTransId="{F94C628D-62C1-4AF5-B102-2A2AA7FD22DE}"/>
    <dgm:cxn modelId="{D35DB9DA-961B-46CD-BB14-44CD766D8CB7}" srcId="{55C0B14E-AEA6-48D3-A387-ED4A3A3BF840}" destId="{7B2FF309-5120-45E2-ACC8-F8FAA9DBDA55}" srcOrd="4" destOrd="0" parTransId="{2CF5AF8A-5687-489A-9838-EDDBB760D421}" sibTransId="{D5CAA101-B828-45D7-965B-F77CD6FBA109}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C93892E1-28C0-4B75-A464-293C00708672}" type="presParOf" srcId="{594BF422-752C-42F3-A230-3D0E6AE9A886}" destId="{F6A1B9E0-4B4A-47A4-A011-67526CEEA770}" srcOrd="0" destOrd="0" presId="urn:microsoft.com/office/officeart/2016/7/layout/AccentHomeChevronProcess"/>
    <dgm:cxn modelId="{D5413575-9692-46A2-A045-9ED8482318DF}" type="presParOf" srcId="{F6A1B9E0-4B4A-47A4-A011-67526CEEA770}" destId="{FA4E6E73-A3C8-4495-927B-8AADA5A74297}" srcOrd="0" destOrd="0" presId="urn:microsoft.com/office/officeart/2016/7/layout/AccentHomeChevronProcess"/>
    <dgm:cxn modelId="{3303BDD6-668D-45F1-9491-4125E782D67C}" type="presParOf" srcId="{F6A1B9E0-4B4A-47A4-A011-67526CEEA770}" destId="{CA3A6A4E-2D39-41D2-A6B1-B590D0C452D2}" srcOrd="1" destOrd="0" presId="urn:microsoft.com/office/officeart/2016/7/layout/AccentHomeChevronProcess"/>
    <dgm:cxn modelId="{3BAD5A1C-162E-4722-B818-968C4083BECD}" type="presParOf" srcId="{F6A1B9E0-4B4A-47A4-A011-67526CEEA770}" destId="{810D7AA7-A541-4507-BE7F-36CCF210089F}" srcOrd="2" destOrd="0" presId="urn:microsoft.com/office/officeart/2016/7/layout/AccentHomeChevronProcess"/>
    <dgm:cxn modelId="{A3B267C1-BAFC-42F0-A63A-6491CFDC1ED2}" type="presParOf" srcId="{F6A1B9E0-4B4A-47A4-A011-67526CEEA770}" destId="{4F7CDD44-32F1-4759-861F-8DABEBBA8D89}" srcOrd="3" destOrd="0" presId="urn:microsoft.com/office/officeart/2016/7/layout/AccentHomeChevronProcess"/>
    <dgm:cxn modelId="{80CC9289-BA8F-4ED7-A4ED-9FA5EF71D964}" type="presParOf" srcId="{594BF422-752C-42F3-A230-3D0E6AE9A886}" destId="{C9A9B9EA-6A1D-4A13-9C7F-C112F25D2888}" srcOrd="1" destOrd="0" presId="urn:microsoft.com/office/officeart/2016/7/layout/AccentHomeChevronProcess"/>
    <dgm:cxn modelId="{5B7985CA-BC92-461D-A77E-E2320D4992D0}" type="presParOf" srcId="{594BF422-752C-42F3-A230-3D0E6AE9A886}" destId="{EC37843F-14A6-4E20-B7AE-2B086A8F5F45}" srcOrd="2" destOrd="0" presId="urn:microsoft.com/office/officeart/2016/7/layout/AccentHomeChevronProcess"/>
    <dgm:cxn modelId="{1996E4D7-D809-45CA-9DF0-561A93BDAFB1}" type="presParOf" srcId="{EC37843F-14A6-4E20-B7AE-2B086A8F5F45}" destId="{E41E7729-FD3F-426D-804C-45BD60BD762D}" srcOrd="0" destOrd="0" presId="urn:microsoft.com/office/officeart/2016/7/layout/AccentHomeChevronProcess"/>
    <dgm:cxn modelId="{16E53752-1AB8-4CD2-BFD6-85C0CDA26E1B}" type="presParOf" srcId="{EC37843F-14A6-4E20-B7AE-2B086A8F5F45}" destId="{6C46E586-0364-4C52-98F9-74A7ACD803D1}" srcOrd="1" destOrd="0" presId="urn:microsoft.com/office/officeart/2016/7/layout/AccentHomeChevronProcess"/>
    <dgm:cxn modelId="{FAC2F23D-E510-4342-91C3-FCAB11B207C0}" type="presParOf" srcId="{EC37843F-14A6-4E20-B7AE-2B086A8F5F45}" destId="{5E07F9E4-149C-4A89-848F-4ABDD305F0C5}" srcOrd="2" destOrd="0" presId="urn:microsoft.com/office/officeart/2016/7/layout/AccentHomeChevronProcess"/>
    <dgm:cxn modelId="{3843A525-0A63-4743-B0E8-0F795D54B4E4}" type="presParOf" srcId="{EC37843F-14A6-4E20-B7AE-2B086A8F5F45}" destId="{2928FCAD-BE3F-45AC-93A5-FD98F8A50E00}" srcOrd="3" destOrd="0" presId="urn:microsoft.com/office/officeart/2016/7/layout/AccentHomeChevronProcess"/>
    <dgm:cxn modelId="{D179D84E-BE2C-46EF-8594-412D3A7F9213}" type="presParOf" srcId="{594BF422-752C-42F3-A230-3D0E6AE9A886}" destId="{C2DF8D93-19C7-4E07-BCAF-9FAAB62C8CF2}" srcOrd="3" destOrd="0" presId="urn:microsoft.com/office/officeart/2016/7/layout/AccentHomeChevronProcess"/>
    <dgm:cxn modelId="{D8554B98-FAA7-4800-BB76-916BA7A2B10E}" type="presParOf" srcId="{594BF422-752C-42F3-A230-3D0E6AE9A886}" destId="{86E313B1-36D3-44D7-907E-22A08CB8E9CC}" srcOrd="4" destOrd="0" presId="urn:microsoft.com/office/officeart/2016/7/layout/AccentHomeChevronProcess"/>
    <dgm:cxn modelId="{19D10FBF-8E65-4EB5-9B54-54A271982B0D}" type="presParOf" srcId="{86E313B1-36D3-44D7-907E-22A08CB8E9CC}" destId="{473F2067-7126-4D56-A328-5A8CFD3D8D52}" srcOrd="0" destOrd="0" presId="urn:microsoft.com/office/officeart/2016/7/layout/AccentHomeChevronProcess"/>
    <dgm:cxn modelId="{11A73768-8587-4E2B-BDDA-6254211FDF2D}" type="presParOf" srcId="{86E313B1-36D3-44D7-907E-22A08CB8E9CC}" destId="{7A0B5EFC-88FB-4ED5-994F-D5F6584C2293}" srcOrd="1" destOrd="0" presId="urn:microsoft.com/office/officeart/2016/7/layout/AccentHomeChevronProcess"/>
    <dgm:cxn modelId="{522D3FED-6E8C-40DF-8BA8-A80510ACC48F}" type="presParOf" srcId="{86E313B1-36D3-44D7-907E-22A08CB8E9CC}" destId="{FD7B29F2-0D66-4B4B-BC8A-82DA23575305}" srcOrd="2" destOrd="0" presId="urn:microsoft.com/office/officeart/2016/7/layout/AccentHomeChevronProcess"/>
    <dgm:cxn modelId="{8075A955-4651-4DD2-B114-EB147BF378DF}" type="presParOf" srcId="{86E313B1-36D3-44D7-907E-22A08CB8E9CC}" destId="{BABAA172-7B81-4C6B-BCF2-4572322515C5}" srcOrd="3" destOrd="0" presId="urn:microsoft.com/office/officeart/2016/7/layout/AccentHomeChevronProcess"/>
    <dgm:cxn modelId="{505D5263-214F-48F5-9678-AA87C7C04F54}" type="presParOf" srcId="{594BF422-752C-42F3-A230-3D0E6AE9A886}" destId="{0B65942F-B336-42B6-A72B-DA6B6B07B79B}" srcOrd="5" destOrd="0" presId="urn:microsoft.com/office/officeart/2016/7/layout/AccentHomeChevronProcess"/>
    <dgm:cxn modelId="{F0861DFD-F2E8-400C-9B5C-4AA4849B2BE4}" type="presParOf" srcId="{594BF422-752C-42F3-A230-3D0E6AE9A886}" destId="{1D5539F6-8B97-4801-8139-D49EE44FFF3E}" srcOrd="6" destOrd="0" presId="urn:microsoft.com/office/officeart/2016/7/layout/AccentHomeChevronProcess"/>
    <dgm:cxn modelId="{D22CB840-CF4F-404F-97C0-0629311A5E51}" type="presParOf" srcId="{1D5539F6-8B97-4801-8139-D49EE44FFF3E}" destId="{2377F551-4CF6-4656-B644-60A7FC1B0F64}" srcOrd="0" destOrd="0" presId="urn:microsoft.com/office/officeart/2016/7/layout/AccentHomeChevronProcess"/>
    <dgm:cxn modelId="{6FFE5C0B-250C-4EEB-9BDD-E47B6B414225}" type="presParOf" srcId="{1D5539F6-8B97-4801-8139-D49EE44FFF3E}" destId="{69ED255C-64AC-4764-BC2C-7679ECCC9FE9}" srcOrd="1" destOrd="0" presId="urn:microsoft.com/office/officeart/2016/7/layout/AccentHomeChevronProcess"/>
    <dgm:cxn modelId="{EB2B0AEE-0679-4C51-B5D9-13C0989C2DC6}" type="presParOf" srcId="{1D5539F6-8B97-4801-8139-D49EE44FFF3E}" destId="{1F1B09A6-DA7E-41D1-B8A6-E3B6E775E5C1}" srcOrd="2" destOrd="0" presId="urn:microsoft.com/office/officeart/2016/7/layout/AccentHomeChevronProcess"/>
    <dgm:cxn modelId="{21A6189F-60BA-4472-B858-99323388D0B0}" type="presParOf" srcId="{1D5539F6-8B97-4801-8139-D49EE44FFF3E}" destId="{89DACDC6-8676-47A4-A430-164754F46172}" srcOrd="3" destOrd="0" presId="urn:microsoft.com/office/officeart/2016/7/layout/AccentHomeChevronProcess"/>
    <dgm:cxn modelId="{7D7FFE7B-0A37-4D36-9728-C99051BA3C40}" type="presParOf" srcId="{594BF422-752C-42F3-A230-3D0E6AE9A886}" destId="{38A6C30B-D5BF-4A1A-A273-D265DC00F2EC}" srcOrd="7" destOrd="0" presId="urn:microsoft.com/office/officeart/2016/7/layout/AccentHomeChevronProcess"/>
    <dgm:cxn modelId="{626D4800-17BB-462C-BE7D-935B963B6EC7}" type="presParOf" srcId="{594BF422-752C-42F3-A230-3D0E6AE9A886}" destId="{761684DA-3DB5-4618-9A30-6E2731CDFCA3}" srcOrd="8" destOrd="0" presId="urn:microsoft.com/office/officeart/2016/7/layout/AccentHomeChevronProcess"/>
    <dgm:cxn modelId="{2B2ED8B7-5577-4410-8D8A-61A1D71B9F15}" type="presParOf" srcId="{761684DA-3DB5-4618-9A30-6E2731CDFCA3}" destId="{E2C584B7-5B6E-4F6E-A7B8-E679FEF7BC4D}" srcOrd="0" destOrd="0" presId="urn:microsoft.com/office/officeart/2016/7/layout/AccentHomeChevronProcess"/>
    <dgm:cxn modelId="{CFB7BBCC-4189-422A-9163-265E17C16D21}" type="presParOf" srcId="{761684DA-3DB5-4618-9A30-6E2731CDFCA3}" destId="{B89F8758-DA9D-4018-859A-710084D7ABF3}" srcOrd="1" destOrd="0" presId="urn:microsoft.com/office/officeart/2016/7/layout/AccentHomeChevronProcess"/>
    <dgm:cxn modelId="{72C8C8DD-71B0-4E2B-BE4F-7AF4AF3DD218}" type="presParOf" srcId="{761684DA-3DB5-4618-9A30-6E2731CDFCA3}" destId="{B73D2BBA-574C-491E-A31C-8B6EA5CC871A}" srcOrd="2" destOrd="0" presId="urn:microsoft.com/office/officeart/2016/7/layout/AccentHomeChevronProcess"/>
    <dgm:cxn modelId="{34912DD7-C0FC-4C18-ABAB-DA8DF69C4254}" type="presParOf" srcId="{761684DA-3DB5-4618-9A30-6E2731CDFCA3}" destId="{DC9D8E0A-674F-4E74-BF10-5C0EF64E638E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18/5/colors/Iconchunking_coloredoutline_colorful1" csCatId="colorful" phldr="1"/>
      <dgm:spPr/>
      <dgm:t>
        <a:bodyPr rtlCol="0"/>
        <a:lstStyle/>
        <a:p>
          <a:pPr rtl="0"/>
          <a:endParaRPr lang="en-US"/>
        </a:p>
      </dgm:t>
    </dgm:pt>
    <dgm:pt modelId="{AACEAFD5-63CF-4AFC-B46F-BE086C5D447C}">
      <dgm:prSet phldrT="[Text]" custT="1"/>
      <dgm:spPr>
        <a:solidFill>
          <a:schemeClr val="accent2"/>
        </a:solidFill>
        <a:ln>
          <a:solidFill>
            <a:schemeClr val="accent2"/>
          </a:solidFill>
        </a:ln>
      </dgm:spPr>
      <dgm:t>
        <a:bodyPr rtlCol="0"/>
        <a:lstStyle/>
        <a:p>
          <a:pPr rtl="0"/>
          <a:r>
            <a:rPr lang="de-DE" sz="2000" noProof="0" dirty="0"/>
            <a:t>22.11.</a:t>
          </a:r>
        </a:p>
      </dgm:t>
    </dgm:pt>
    <dgm:pt modelId="{7A0BD8EC-BB4A-4912-A54E-6F39B681264E}" type="parTrans" cxnId="{AE101ABC-7EA3-4444-A576-8AB15A371C84}">
      <dgm:prSet/>
      <dgm:spPr/>
      <dgm:t>
        <a:bodyPr rtlCol="0"/>
        <a:lstStyle/>
        <a:p>
          <a:pPr rtl="0"/>
          <a:endParaRPr lang="de-DE" noProof="0" dirty="0"/>
        </a:p>
      </dgm:t>
    </dgm:pt>
    <dgm:pt modelId="{7A8D4B4D-06E9-4958-810D-A6226B6AC588}" type="sibTrans" cxnId="{AE101ABC-7EA3-4444-A576-8AB15A371C84}">
      <dgm:prSet/>
      <dgm:spPr/>
      <dgm:t>
        <a:bodyPr rtlCol="0"/>
        <a:lstStyle/>
        <a:p>
          <a:pPr rtl="0"/>
          <a:endParaRPr lang="de-DE" noProof="0" dirty="0"/>
        </a:p>
      </dgm:t>
    </dgm:pt>
    <dgm:pt modelId="{349299C9-846E-4827-813A-349CCCE20782}">
      <dgm:prSet phldrT="[Text]" custT="1"/>
      <dgm:spPr/>
      <dgm:t>
        <a:bodyPr rtlCol="0"/>
        <a:lstStyle/>
        <a:p>
          <a:pPr rtl="0"/>
          <a:r>
            <a:rPr lang="de-DE" sz="1400" b="1" i="0" u="none" noProof="0" dirty="0"/>
            <a:t>Meeting </a:t>
          </a:r>
          <a:r>
            <a:rPr lang="de-DE" sz="1400" b="1" i="0" u="none" noProof="0" dirty="0" err="1"/>
            <a:t>No</a:t>
          </a:r>
          <a:r>
            <a:rPr lang="de-DE" sz="1400" b="1" i="0" u="none" noProof="0" dirty="0"/>
            <a:t>. 1 ✅</a:t>
          </a:r>
        </a:p>
        <a:p>
          <a:pPr rtl="0"/>
          <a:r>
            <a:rPr lang="de-DE" sz="1400" b="0" i="0" u="none" noProof="0" dirty="0"/>
            <a:t>Project Setup </a:t>
          </a:r>
          <a:r>
            <a:rPr lang="de-DE" sz="1400" b="0" i="0" u="none" noProof="0" dirty="0" err="1"/>
            <a:t>Git</a:t>
          </a:r>
          <a:r>
            <a:rPr lang="de-DE" sz="1400" b="0" i="0" u="none" noProof="0" dirty="0"/>
            <a:t>, LFS &amp; Unity</a:t>
          </a:r>
        </a:p>
        <a:p>
          <a:pPr rtl="0"/>
          <a:r>
            <a:rPr lang="de-DE" sz="1400" b="0" i="0" u="none" noProof="0" dirty="0"/>
            <a:t>First Chunk Generation</a:t>
          </a:r>
        </a:p>
        <a:p>
          <a:pPr rtl="0"/>
          <a:r>
            <a:rPr lang="de-DE" sz="1400" b="0" i="0" u="none" noProof="0" dirty="0"/>
            <a:t>Rough MC </a:t>
          </a:r>
          <a:r>
            <a:rPr lang="de-DE" sz="1400" b="0" i="0" u="none" noProof="0" dirty="0" err="1"/>
            <a:t>implementation</a:t>
          </a:r>
          <a:endParaRPr lang="de-DE" sz="1400" noProof="0" dirty="0"/>
        </a:p>
      </dgm:t>
    </dgm:pt>
    <dgm:pt modelId="{AEA27547-B9ED-4994-BD27-04EC297EF367}" type="parTrans" cxnId="{0EFA3039-6828-403C-9445-4359BA6645E6}">
      <dgm:prSet/>
      <dgm:spPr/>
      <dgm:t>
        <a:bodyPr rtlCol="0"/>
        <a:lstStyle/>
        <a:p>
          <a:pPr rtl="0"/>
          <a:endParaRPr lang="de-DE" noProof="0" dirty="0"/>
        </a:p>
      </dgm:t>
    </dgm:pt>
    <dgm:pt modelId="{9D819F52-ACA0-4B08-8256-DF6BD8FA3A0B}" type="sibTrans" cxnId="{0EFA3039-6828-403C-9445-4359BA6645E6}">
      <dgm:prSet/>
      <dgm:spPr/>
      <dgm:t>
        <a:bodyPr rtlCol="0"/>
        <a:lstStyle/>
        <a:p>
          <a:pPr rtl="0"/>
          <a:endParaRPr lang="de-DE" noProof="0" dirty="0"/>
        </a:p>
      </dgm:t>
    </dgm:pt>
    <dgm:pt modelId="{D07AD3FD-84FF-467E-9693-752776549C61}">
      <dgm:prSet phldrT="[Text]"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 rtlCol="0"/>
        <a:lstStyle/>
        <a:p>
          <a:pPr rtl="0"/>
          <a:r>
            <a:rPr lang="de-DE" sz="2000" noProof="0" dirty="0"/>
            <a:t>20.12.</a:t>
          </a:r>
        </a:p>
      </dgm:t>
    </dgm:pt>
    <dgm:pt modelId="{7B691773-F524-4FAD-A272-BDF0B0C4370A}" type="parTrans" cxnId="{55492768-9A5E-4F74-AC7C-959C5C24EFD3}">
      <dgm:prSet/>
      <dgm:spPr/>
      <dgm:t>
        <a:bodyPr rtlCol="0"/>
        <a:lstStyle/>
        <a:p>
          <a:pPr rtl="0"/>
          <a:endParaRPr lang="de-DE" noProof="0" dirty="0"/>
        </a:p>
      </dgm:t>
    </dgm:pt>
    <dgm:pt modelId="{A8C9B7A9-BC2A-4753-B7F0-F2E361D95520}" type="sibTrans" cxnId="{55492768-9A5E-4F74-AC7C-959C5C24EFD3}">
      <dgm:prSet/>
      <dgm:spPr/>
      <dgm:t>
        <a:bodyPr rtlCol="0"/>
        <a:lstStyle/>
        <a:p>
          <a:pPr rtl="0"/>
          <a:endParaRPr lang="de-DE" noProof="0" dirty="0"/>
        </a:p>
      </dgm:t>
    </dgm:pt>
    <dgm:pt modelId="{5D70EFF5-8B31-4A1F-AE44-51E4CF0013EB}">
      <dgm:prSet phldrT="[Text]" custT="1"/>
      <dgm:spPr/>
      <dgm:t>
        <a:bodyPr rtlCol="0"/>
        <a:lstStyle/>
        <a:p>
          <a:pPr rtl="0"/>
          <a:r>
            <a:rPr lang="de-DE" sz="1400" b="1" i="0" u="none" noProof="0" dirty="0"/>
            <a:t>Meeting </a:t>
          </a:r>
          <a:r>
            <a:rPr lang="de-DE" sz="1400" b="1" i="0" u="none" noProof="0" dirty="0" err="1"/>
            <a:t>No</a:t>
          </a:r>
          <a:r>
            <a:rPr lang="de-DE" sz="1400" b="1" i="0" u="none" noProof="0" dirty="0"/>
            <a:t>. 2 ✅</a:t>
          </a:r>
        </a:p>
        <a:p>
          <a:pPr rtl="0"/>
          <a:r>
            <a:rPr lang="de-DE" sz="1400" b="0" i="0" u="none" noProof="0" dirty="0"/>
            <a:t>Marching Cubes in Unity </a:t>
          </a:r>
          <a:r>
            <a:rPr lang="de-DE" sz="1400" b="0" i="0" u="none" noProof="0" dirty="0" err="1"/>
            <a:t>with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reasonable</a:t>
          </a:r>
          <a:r>
            <a:rPr lang="de-DE" sz="1400" b="0" i="0" u="none" noProof="0" dirty="0"/>
            <a:t> Density </a:t>
          </a:r>
          <a:r>
            <a:rPr lang="de-DE" sz="1400" b="0" i="0" u="none" noProof="0" dirty="0" err="1"/>
            <a:t>Function</a:t>
          </a:r>
          <a:r>
            <a:rPr lang="de-DE" sz="1400" b="0" i="0" u="none" noProof="0" dirty="0"/>
            <a:t> &amp; Chunk Management</a:t>
          </a:r>
          <a:endParaRPr lang="de-DE" sz="1400" b="0" noProof="0" dirty="0"/>
        </a:p>
      </dgm:t>
    </dgm:pt>
    <dgm:pt modelId="{96C720A0-FEEF-48D1-8DF6-ABA03C304822}" type="parTrans" cxnId="{E97FF64F-8020-497E-AE7D-2395DDA4560D}">
      <dgm:prSet/>
      <dgm:spPr/>
      <dgm:t>
        <a:bodyPr rtlCol="0"/>
        <a:lstStyle/>
        <a:p>
          <a:pPr rtl="0"/>
          <a:endParaRPr lang="de-DE" noProof="0" dirty="0"/>
        </a:p>
      </dgm:t>
    </dgm:pt>
    <dgm:pt modelId="{B6A59CDE-18AD-4553-B6C5-FF001A8E8510}" type="sibTrans" cxnId="{E97FF64F-8020-497E-AE7D-2395DDA4560D}">
      <dgm:prSet/>
      <dgm:spPr/>
      <dgm:t>
        <a:bodyPr rtlCol="0"/>
        <a:lstStyle/>
        <a:p>
          <a:pPr rtl="0"/>
          <a:endParaRPr lang="de-DE" noProof="0" dirty="0"/>
        </a:p>
      </dgm:t>
    </dgm:pt>
    <dgm:pt modelId="{D71FC021-6A65-44D1-95B9-0E6C89079866}">
      <dgm:prSet phldrT="[Text]" custT="1"/>
      <dgm:spPr>
        <a:solidFill>
          <a:schemeClr val="accent5"/>
        </a:solidFill>
        <a:ln>
          <a:solidFill>
            <a:schemeClr val="accent5"/>
          </a:solidFill>
        </a:ln>
      </dgm:spPr>
      <dgm:t>
        <a:bodyPr rtlCol="0"/>
        <a:lstStyle/>
        <a:p>
          <a:pPr rtl="0"/>
          <a:r>
            <a:rPr lang="de-DE" sz="2000" noProof="0" dirty="0"/>
            <a:t>17.01.</a:t>
          </a:r>
        </a:p>
      </dgm:t>
    </dgm:pt>
    <dgm:pt modelId="{862AAE39-3AAD-40E3-BA20-90187BD73242}" type="parTrans" cxnId="{53239C96-427C-420B-95DC-546F3B30ED65}">
      <dgm:prSet/>
      <dgm:spPr/>
      <dgm:t>
        <a:bodyPr rtlCol="0"/>
        <a:lstStyle/>
        <a:p>
          <a:pPr rtl="0"/>
          <a:endParaRPr lang="de-DE" noProof="0" dirty="0"/>
        </a:p>
      </dgm:t>
    </dgm:pt>
    <dgm:pt modelId="{9B090D9D-470E-46E2-AABB-0368A52481AA}" type="sibTrans" cxnId="{53239C96-427C-420B-95DC-546F3B30ED65}">
      <dgm:prSet/>
      <dgm:spPr/>
      <dgm:t>
        <a:bodyPr rtlCol="0"/>
        <a:lstStyle/>
        <a:p>
          <a:pPr rtl="0"/>
          <a:endParaRPr lang="de-DE" noProof="0" dirty="0"/>
        </a:p>
      </dgm:t>
    </dgm:pt>
    <dgm:pt modelId="{4A6BB192-9983-4F48-BBC5-6E384EED7EC5}">
      <dgm:prSet phldrT="[Text]" custT="1"/>
      <dgm:spPr/>
      <dgm:t>
        <a:bodyPr rtlCol="0"/>
        <a:lstStyle/>
        <a:p>
          <a:pPr rtl="0"/>
          <a:r>
            <a:rPr lang="de-DE" sz="1400" b="1" i="0" u="none" noProof="0" dirty="0"/>
            <a:t>Meeting No.3 ✅ </a:t>
          </a:r>
        </a:p>
        <a:p>
          <a:pPr rtl="0"/>
          <a:r>
            <a:rPr lang="de-DE" sz="1400" b="0" i="0" u="none" noProof="0" dirty="0"/>
            <a:t>Efficiency Test</a:t>
          </a:r>
        </a:p>
        <a:p>
          <a:pPr rtl="0"/>
          <a:r>
            <a:rPr lang="de-DE" sz="1400" b="0" i="0" u="none" noProof="0" dirty="0"/>
            <a:t>Chunk LODs</a:t>
          </a:r>
        </a:p>
        <a:p>
          <a:pPr rtl="0"/>
          <a:r>
            <a:rPr lang="de-DE" sz="1400" b="0" i="0" dirty="0"/>
            <a:t>smooth normal </a:t>
          </a:r>
          <a:r>
            <a:rPr lang="de-DE" sz="1400" b="0" i="0" dirty="0" err="1"/>
            <a:t>shading</a:t>
          </a:r>
          <a:r>
            <a:rPr lang="de-DE" sz="1400" b="0" i="0" dirty="0"/>
            <a:t> </a:t>
          </a:r>
          <a:r>
            <a:rPr lang="de-DE" sz="1400" b="0" i="0" dirty="0" err="1"/>
            <a:t>test</a:t>
          </a:r>
          <a:endParaRPr lang="de-DE" sz="1400" b="0" i="0" u="none" noProof="0" dirty="0"/>
        </a:p>
        <a:p>
          <a:pPr rtl="0"/>
          <a:endParaRPr lang="de-DE" sz="1400" b="1" i="0" u="none" noProof="0" dirty="0"/>
        </a:p>
      </dgm:t>
    </dgm:pt>
    <dgm:pt modelId="{230A6E4A-6CED-4DC0-AEFE-6859FE07B658}" type="parTrans" cxnId="{E3115EEA-DE9C-4F06-B8B3-BEB263D5F2B1}">
      <dgm:prSet/>
      <dgm:spPr/>
      <dgm:t>
        <a:bodyPr rtlCol="0"/>
        <a:lstStyle/>
        <a:p>
          <a:pPr rtl="0"/>
          <a:endParaRPr lang="de-DE" noProof="0" dirty="0"/>
        </a:p>
      </dgm:t>
    </dgm:pt>
    <dgm:pt modelId="{0B568EC2-5D2A-4B00-8047-B7832F245B44}" type="sibTrans" cxnId="{E3115EEA-DE9C-4F06-B8B3-BEB263D5F2B1}">
      <dgm:prSet/>
      <dgm:spPr/>
      <dgm:t>
        <a:bodyPr rtlCol="0"/>
        <a:lstStyle/>
        <a:p>
          <a:pPr rtl="0"/>
          <a:endParaRPr lang="de-DE" noProof="0" dirty="0"/>
        </a:p>
      </dgm:t>
    </dgm:pt>
    <dgm:pt modelId="{5EDA317F-AB2E-47DE-BA46-16FA60C3C561}">
      <dgm:prSet phldrT="[Text]" custT="1"/>
      <dgm:spPr>
        <a:solidFill>
          <a:schemeClr val="accent3"/>
        </a:solidFill>
        <a:ln>
          <a:solidFill>
            <a:schemeClr val="accent3"/>
          </a:solidFill>
        </a:ln>
      </dgm:spPr>
      <dgm:t>
        <a:bodyPr rtlCol="0"/>
        <a:lstStyle/>
        <a:p>
          <a:pPr rtl="0"/>
          <a:r>
            <a:rPr lang="de-DE" sz="2000" noProof="0" dirty="0"/>
            <a:t>14.02.</a:t>
          </a:r>
        </a:p>
      </dgm:t>
    </dgm:pt>
    <dgm:pt modelId="{775EBB35-E8CF-4A14-B0A8-45A53D65E711}" type="parTrans" cxnId="{7B8F902E-4BA3-41AA-9991-54805A6B93DE}">
      <dgm:prSet/>
      <dgm:spPr/>
      <dgm:t>
        <a:bodyPr rtlCol="0"/>
        <a:lstStyle/>
        <a:p>
          <a:pPr rtl="0"/>
          <a:endParaRPr lang="de-DE" noProof="0" dirty="0"/>
        </a:p>
      </dgm:t>
    </dgm:pt>
    <dgm:pt modelId="{A75B061E-69EA-487C-8330-1430DA0F139D}" type="sibTrans" cxnId="{7B8F902E-4BA3-41AA-9991-54805A6B93DE}">
      <dgm:prSet/>
      <dgm:spPr/>
      <dgm:t>
        <a:bodyPr rtlCol="0"/>
        <a:lstStyle/>
        <a:p>
          <a:pPr rtl="0"/>
          <a:endParaRPr lang="de-DE" noProof="0" dirty="0"/>
        </a:p>
      </dgm:t>
    </dgm:pt>
    <dgm:pt modelId="{F757DBC8-3670-4122-937A-47DB91C0F3FE}">
      <dgm:prSet phldrT="[Text]" custT="1"/>
      <dgm:spPr/>
      <dgm:t>
        <a:bodyPr rtlCol="0"/>
        <a:lstStyle/>
        <a:p>
          <a:pPr rtl="0"/>
          <a:r>
            <a:rPr lang="de-DE" sz="1400" b="1" i="0" u="none" noProof="0" dirty="0"/>
            <a:t>Final </a:t>
          </a:r>
          <a:r>
            <a:rPr lang="de-DE" sz="1400" b="1" i="0" u="none" noProof="0" dirty="0" err="1"/>
            <a:t>Presentation</a:t>
          </a:r>
          <a:endParaRPr lang="de-DE" sz="1400" b="1" i="0" u="none" noProof="0" dirty="0"/>
        </a:p>
        <a:p>
          <a:pPr rtl="0"/>
          <a:r>
            <a:rPr lang="de-DE" sz="1400" i="0" dirty="0"/>
            <a:t>Material </a:t>
          </a:r>
          <a:r>
            <a:rPr lang="de-DE" sz="1400" i="0" dirty="0" err="1"/>
            <a:t>tweaks</a:t>
          </a:r>
          <a:endParaRPr lang="de-DE" sz="1400" i="0" dirty="0"/>
        </a:p>
        <a:p>
          <a:pPr rtl="0"/>
          <a:r>
            <a:rPr lang="de-DE" sz="1400" b="1" i="0" dirty="0" err="1"/>
            <a:t>Polishing</a:t>
          </a:r>
          <a:endParaRPr lang="de-DE" sz="1400" b="1" i="0" dirty="0"/>
        </a:p>
        <a:p>
          <a:pPr rtl="0"/>
          <a:endParaRPr lang="de-DE" sz="1400" i="1" dirty="0"/>
        </a:p>
      </dgm:t>
    </dgm:pt>
    <dgm:pt modelId="{8F483F27-8D97-48E5-9210-1B448F1CE277}" type="parTrans" cxnId="{8A3D4B73-3658-4A4C-9DFE-F59E22A79482}">
      <dgm:prSet/>
      <dgm:spPr/>
      <dgm:t>
        <a:bodyPr rtlCol="0"/>
        <a:lstStyle/>
        <a:p>
          <a:pPr rtl="0"/>
          <a:endParaRPr lang="de-DE" noProof="0" dirty="0"/>
        </a:p>
      </dgm:t>
    </dgm:pt>
    <dgm:pt modelId="{A46A41DD-2CA4-4800-8F85-546ABB24ED07}" type="sibTrans" cxnId="{8A3D4B73-3658-4A4C-9DFE-F59E22A79482}">
      <dgm:prSet/>
      <dgm:spPr/>
      <dgm:t>
        <a:bodyPr rtlCol="0"/>
        <a:lstStyle/>
        <a:p>
          <a:pPr rtl="0"/>
          <a:endParaRPr lang="de-DE" noProof="0" dirty="0"/>
        </a:p>
      </dgm:t>
    </dgm:pt>
    <dgm:pt modelId="{7B2FF309-5120-45E2-ACC8-F8FAA9DBDA55}">
      <dgm:prSet phldrT="[Text]" custT="1"/>
      <dgm:spPr>
        <a:solidFill>
          <a:schemeClr val="accent4"/>
        </a:solidFill>
        <a:ln>
          <a:solidFill>
            <a:schemeClr val="accent4"/>
          </a:solidFill>
        </a:ln>
      </dgm:spPr>
      <dgm:t>
        <a:bodyPr rtlCol="0"/>
        <a:lstStyle/>
        <a:p>
          <a:pPr rtl="0"/>
          <a:r>
            <a:rPr lang="de-DE" sz="2000" noProof="0" dirty="0"/>
            <a:t>04.04</a:t>
          </a:r>
        </a:p>
      </dgm:t>
    </dgm:pt>
    <dgm:pt modelId="{2CF5AF8A-5687-489A-9838-EDDBB760D421}" type="parTrans" cxnId="{D35DB9DA-961B-46CD-BB14-44CD766D8CB7}">
      <dgm:prSet/>
      <dgm:spPr/>
      <dgm:t>
        <a:bodyPr rtlCol="0"/>
        <a:lstStyle/>
        <a:p>
          <a:pPr rtl="0"/>
          <a:endParaRPr lang="de-DE" noProof="0" dirty="0"/>
        </a:p>
      </dgm:t>
    </dgm:pt>
    <dgm:pt modelId="{D5CAA101-B828-45D7-965B-F77CD6FBA109}" type="sibTrans" cxnId="{D35DB9DA-961B-46CD-BB14-44CD766D8CB7}">
      <dgm:prSet/>
      <dgm:spPr/>
      <dgm:t>
        <a:bodyPr rtlCol="0"/>
        <a:lstStyle/>
        <a:p>
          <a:pPr rtl="0"/>
          <a:endParaRPr lang="de-DE" noProof="0" dirty="0"/>
        </a:p>
      </dgm:t>
    </dgm:pt>
    <dgm:pt modelId="{EE155DB2-6788-4019-961C-F8B89C275CE8}">
      <dgm:prSet phldrT="[Text]" custT="1"/>
      <dgm:spPr/>
      <dgm:t>
        <a:bodyPr rtlCol="0"/>
        <a:lstStyle/>
        <a:p>
          <a:pPr rtl="0"/>
          <a:r>
            <a:rPr lang="de-DE" sz="1400" b="1" noProof="0" dirty="0"/>
            <a:t>Final </a:t>
          </a:r>
          <a:r>
            <a:rPr lang="de-DE" sz="1400" b="1" noProof="0" dirty="0" err="1"/>
            <a:t>report</a:t>
          </a:r>
          <a:endParaRPr lang="de-DE" sz="1400" b="1" noProof="0" dirty="0"/>
        </a:p>
      </dgm:t>
    </dgm:pt>
    <dgm:pt modelId="{8395B9D5-FF39-4045-8569-9C13F11FB1E5}" type="parTrans" cxnId="{E3D274C7-DB39-45B8-B18F-742495FE5026}">
      <dgm:prSet/>
      <dgm:spPr/>
      <dgm:t>
        <a:bodyPr rtlCol="0"/>
        <a:lstStyle/>
        <a:p>
          <a:pPr rtl="0"/>
          <a:endParaRPr lang="de-DE" noProof="0" dirty="0"/>
        </a:p>
      </dgm:t>
    </dgm:pt>
    <dgm:pt modelId="{F94C628D-62C1-4AF5-B102-2A2AA7FD22DE}" type="sibTrans" cxnId="{E3D274C7-DB39-45B8-B18F-742495FE5026}">
      <dgm:prSet/>
      <dgm:spPr/>
      <dgm:t>
        <a:bodyPr rtlCol="0"/>
        <a:lstStyle/>
        <a:p>
          <a:pPr rtl="0"/>
          <a:endParaRPr lang="de-DE" noProof="0" dirty="0"/>
        </a:p>
      </dgm:t>
    </dgm:pt>
    <dgm:pt modelId="{7CAB1AF4-4DD4-4560-AB9D-100C0D524066}">
      <dgm:prSet phldrT="[Text]" custT="1"/>
      <dgm:spPr/>
      <dgm:t>
        <a:bodyPr rtlCol="0"/>
        <a:lstStyle/>
        <a:p>
          <a:pPr rtl="0"/>
          <a:r>
            <a:rPr lang="de-DE" sz="1400" b="0" noProof="0" dirty="0"/>
            <a:t>More </a:t>
          </a:r>
          <a:r>
            <a:rPr lang="de-DE" sz="1400" b="0" noProof="0" dirty="0" err="1"/>
            <a:t>polishing</a:t>
          </a:r>
          <a:r>
            <a:rPr lang="de-DE" sz="1400" b="0" noProof="0" dirty="0"/>
            <a:t> and </a:t>
          </a:r>
          <a:r>
            <a:rPr lang="de-DE" sz="1400" b="0" noProof="0" dirty="0" err="1"/>
            <a:t>report</a:t>
          </a:r>
          <a:r>
            <a:rPr lang="de-DE" sz="1400" b="0" noProof="0" dirty="0"/>
            <a:t> </a:t>
          </a:r>
          <a:r>
            <a:rPr lang="de-DE" sz="1400" b="0" noProof="0" dirty="0" err="1"/>
            <a:t>writing</a:t>
          </a:r>
          <a:endParaRPr lang="de-DE" sz="1400" b="0" noProof="0" dirty="0"/>
        </a:p>
      </dgm:t>
    </dgm:pt>
    <dgm:pt modelId="{8BEDC246-2C36-49CB-92B4-E37B4CAE02EF}" type="parTrans" cxnId="{50C74B06-38EC-45AB-AC83-EE5EAF7C5999}">
      <dgm:prSet/>
      <dgm:spPr/>
      <dgm:t>
        <a:bodyPr/>
        <a:lstStyle/>
        <a:p>
          <a:endParaRPr lang="de-DE"/>
        </a:p>
      </dgm:t>
    </dgm:pt>
    <dgm:pt modelId="{5FD07782-ADC6-4D3E-8BC6-02A4444008E1}" type="sibTrans" cxnId="{50C74B06-38EC-45AB-AC83-EE5EAF7C5999}">
      <dgm:prSet/>
      <dgm:spPr/>
      <dgm:t>
        <a:bodyPr/>
        <a:lstStyle/>
        <a:p>
          <a:endParaRPr lang="de-DE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5">
        <dgm:presLayoutVars>
          <dgm:chMax val="0"/>
          <dgm:chPref val="0"/>
        </dgm:presLayoutVars>
      </dgm:prSet>
      <dgm:spPr>
        <a:ln>
          <a:solidFill>
            <a:schemeClr val="accent2"/>
          </a:solidFill>
        </a:ln>
      </dgm:spPr>
    </dgm:pt>
    <dgm:pt modelId="{CA3A6A4E-2D39-41D2-A6B1-B590D0C452D2}" type="pres">
      <dgm:prSet presAssocID="{AACEAFD5-63CF-4AFC-B46F-BE086C5D447C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5">
        <dgm:presLayoutVars>
          <dgm:chMax val="0"/>
          <dgm:chPref val="0"/>
        </dgm:presLayoutVars>
      </dgm:prSet>
      <dgm:spPr>
        <a:ln>
          <a:solidFill>
            <a:schemeClr val="accent1"/>
          </a:solidFill>
        </a:ln>
      </dgm:spPr>
    </dgm:pt>
    <dgm:pt modelId="{6C46E586-0364-4C52-98F9-74A7ACD803D1}" type="pres">
      <dgm:prSet presAssocID="{D07AD3FD-84FF-467E-9693-752776549C6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5E07F9E4-149C-4A89-848F-4ABDD305F0C5}" type="pres">
      <dgm:prSet presAssocID="{D07AD3FD-84FF-467E-9693-752776549C61}" presName="des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5">
        <dgm:presLayoutVars>
          <dgm:chMax val="0"/>
          <dgm:chPref val="0"/>
        </dgm:presLayoutVars>
      </dgm:prSet>
      <dgm:spPr>
        <a:ln>
          <a:solidFill>
            <a:schemeClr val="accent5"/>
          </a:solidFill>
        </a:ln>
      </dgm:spPr>
    </dgm:pt>
    <dgm:pt modelId="{7A0B5EFC-88FB-4ED5-994F-D5F6584C2293}" type="pres">
      <dgm:prSet presAssocID="{D71FC021-6A65-44D1-95B9-0E6C89079866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FD7B29F2-0D66-4B4B-BC8A-82DA23575305}" type="pres">
      <dgm:prSet presAssocID="{D71FC021-6A65-44D1-95B9-0E6C89079866}" presName="des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ABAA172-7B81-4C6B-BCF2-4572322515C5}" type="pres">
      <dgm:prSet presAssocID="{D71FC021-6A65-44D1-95B9-0E6C89079866}" presName="EmptyPlaceHolder" presStyleCnt="0"/>
      <dgm:spPr/>
    </dgm:pt>
    <dgm:pt modelId="{0B65942F-B336-42B6-A72B-DA6B6B07B79B}" type="pres">
      <dgm:prSet presAssocID="{9B090D9D-470E-46E2-AABB-0368A52481AA}" presName="space" presStyleCnt="0"/>
      <dgm:spPr/>
    </dgm:pt>
    <dgm:pt modelId="{1D5539F6-8B97-4801-8139-D49EE44FFF3E}" type="pres">
      <dgm:prSet presAssocID="{5EDA317F-AB2E-47DE-BA46-16FA60C3C561}" presName="composite" presStyleCnt="0"/>
      <dgm:spPr/>
    </dgm:pt>
    <dgm:pt modelId="{2377F551-4CF6-4656-B644-60A7FC1B0F64}" type="pres">
      <dgm:prSet presAssocID="{5EDA317F-AB2E-47DE-BA46-16FA60C3C561}" presName="L" presStyleLbl="solidFgAcc1" presStyleIdx="3" presStyleCnt="5">
        <dgm:presLayoutVars>
          <dgm:chMax val="0"/>
          <dgm:chPref val="0"/>
        </dgm:presLayoutVars>
      </dgm:prSet>
      <dgm:spPr>
        <a:ln>
          <a:solidFill>
            <a:schemeClr val="accent3"/>
          </a:solidFill>
        </a:ln>
      </dgm:spPr>
    </dgm:pt>
    <dgm:pt modelId="{69ED255C-64AC-4764-BC2C-7679ECCC9FE9}" type="pres">
      <dgm:prSet presAssocID="{5EDA317F-AB2E-47DE-BA46-16FA60C3C561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1F1B09A6-DA7E-41D1-B8A6-E3B6E775E5C1}" type="pres">
      <dgm:prSet presAssocID="{5EDA317F-AB2E-47DE-BA46-16FA60C3C561}" presName="des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89DACDC6-8676-47A4-A430-164754F46172}" type="pres">
      <dgm:prSet presAssocID="{5EDA317F-AB2E-47DE-BA46-16FA60C3C561}" presName="EmptyPlaceHolder" presStyleCnt="0"/>
      <dgm:spPr/>
    </dgm:pt>
    <dgm:pt modelId="{38A6C30B-D5BF-4A1A-A273-D265DC00F2EC}" type="pres">
      <dgm:prSet presAssocID="{A75B061E-69EA-487C-8330-1430DA0F139D}" presName="space" presStyleCnt="0"/>
      <dgm:spPr/>
    </dgm:pt>
    <dgm:pt modelId="{761684DA-3DB5-4618-9A30-6E2731CDFCA3}" type="pres">
      <dgm:prSet presAssocID="{7B2FF309-5120-45E2-ACC8-F8FAA9DBDA55}" presName="composite" presStyleCnt="0"/>
      <dgm:spPr/>
    </dgm:pt>
    <dgm:pt modelId="{E2C584B7-5B6E-4F6E-A7B8-E679FEF7BC4D}" type="pres">
      <dgm:prSet presAssocID="{7B2FF309-5120-45E2-ACC8-F8FAA9DBDA55}" presName="L" presStyleLbl="solidFgAcc1" presStyleIdx="4" presStyleCnt="5">
        <dgm:presLayoutVars>
          <dgm:chMax val="0"/>
          <dgm:chPref val="0"/>
        </dgm:presLayoutVars>
      </dgm:prSet>
      <dgm:spPr>
        <a:ln>
          <a:solidFill>
            <a:schemeClr val="accent4"/>
          </a:solidFill>
        </a:ln>
      </dgm:spPr>
    </dgm:pt>
    <dgm:pt modelId="{B89F8758-DA9D-4018-859A-710084D7ABF3}" type="pres">
      <dgm:prSet presAssocID="{7B2FF309-5120-45E2-ACC8-F8FAA9DBDA55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B73D2BBA-574C-491E-A31C-8B6EA5CC871A}" type="pres">
      <dgm:prSet presAssocID="{7B2FF309-5120-45E2-ACC8-F8FAA9DBDA55}" presName="des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DC9D8E0A-674F-4E74-BF10-5C0EF64E638E}" type="pres">
      <dgm:prSet presAssocID="{7B2FF309-5120-45E2-ACC8-F8FAA9DBDA55}" presName="EmptyPlaceHolder" presStyleCnt="0"/>
      <dgm:spPr/>
    </dgm:pt>
  </dgm:ptLst>
  <dgm:cxnLst>
    <dgm:cxn modelId="{50C74B06-38EC-45AB-AC83-EE5EAF7C5999}" srcId="{7B2FF309-5120-45E2-ACC8-F8FAA9DBDA55}" destId="{7CAB1AF4-4DD4-4560-AB9D-100C0D524066}" srcOrd="1" destOrd="0" parTransId="{8BEDC246-2C36-49CB-92B4-E37B4CAE02EF}" sibTransId="{5FD07782-ADC6-4D3E-8BC6-02A4444008E1}"/>
    <dgm:cxn modelId="{A903DE1B-AC8A-4C77-850B-32A9F4D87BCB}" type="presOf" srcId="{5EDA317F-AB2E-47DE-BA46-16FA60C3C561}" destId="{69ED255C-64AC-4764-BC2C-7679ECCC9FE9}" srcOrd="0" destOrd="0" presId="urn:microsoft.com/office/officeart/2016/7/layout/AccentHomeChevronProcess"/>
    <dgm:cxn modelId="{F23BFC27-EEA1-48DD-A68B-3C9BF1AE455D}" type="presOf" srcId="{349299C9-846E-4827-813A-349CCCE20782}" destId="{810D7AA7-A541-4507-BE7F-36CCF210089F}" srcOrd="0" destOrd="0" presId="urn:microsoft.com/office/officeart/2016/7/layout/AccentHomeChevronProcess"/>
    <dgm:cxn modelId="{7B8F902E-4BA3-41AA-9991-54805A6B93DE}" srcId="{55C0B14E-AEA6-48D3-A387-ED4A3A3BF840}" destId="{5EDA317F-AB2E-47DE-BA46-16FA60C3C561}" srcOrd="3" destOrd="0" parTransId="{775EBB35-E8CF-4A14-B0A8-45A53D65E711}" sibTransId="{A75B061E-69EA-487C-8330-1430DA0F139D}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6CDEA839-6538-453E-9113-58ECC65280CB}" type="presOf" srcId="{AACEAFD5-63CF-4AFC-B46F-BE086C5D447C}" destId="{CA3A6A4E-2D39-41D2-A6B1-B590D0C452D2}" srcOrd="0" destOrd="0" presId="urn:microsoft.com/office/officeart/2016/7/layout/AccentHomeChevronProcess"/>
    <dgm:cxn modelId="{8B80445D-C246-40E8-AA3E-15C9CBA15510}" type="presOf" srcId="{7CAB1AF4-4DD4-4560-AB9D-100C0D524066}" destId="{B73D2BBA-574C-491E-A31C-8B6EA5CC871A}" srcOrd="0" destOrd="1" presId="urn:microsoft.com/office/officeart/2016/7/layout/AccentHomeChevronProcess"/>
    <dgm:cxn modelId="{F5A7A062-FA53-4976-B49E-235CE658F38A}" type="presOf" srcId="{EE155DB2-6788-4019-961C-F8B89C275CE8}" destId="{B73D2BBA-574C-491E-A31C-8B6EA5CC871A}" srcOrd="0" destOrd="0" presId="urn:microsoft.com/office/officeart/2016/7/layout/AccentHomeChevronProcess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8A3D4B73-3658-4A4C-9DFE-F59E22A79482}" srcId="{5EDA317F-AB2E-47DE-BA46-16FA60C3C561}" destId="{F757DBC8-3670-4122-937A-47DB91C0F3FE}" srcOrd="0" destOrd="0" parTransId="{8F483F27-8D97-48E5-9210-1B448F1CE277}" sibTransId="{A46A41DD-2CA4-4800-8F85-546ABB24ED07}"/>
    <dgm:cxn modelId="{00A52954-B4C4-4ECD-B0D0-AE5EF5CDC4E1}" type="presOf" srcId="{7B2FF309-5120-45E2-ACC8-F8FAA9DBDA55}" destId="{B89F8758-DA9D-4018-859A-710084D7ABF3}" srcOrd="0" destOrd="0" presId="urn:microsoft.com/office/officeart/2016/7/layout/AccentHomeChevronProcess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D8B51958-63B3-49F6-A150-9B1A638B15CE}" type="presOf" srcId="{F757DBC8-3670-4122-937A-47DB91C0F3FE}" destId="{1F1B09A6-DA7E-41D1-B8A6-E3B6E775E5C1}" srcOrd="0" destOrd="0" presId="urn:microsoft.com/office/officeart/2016/7/layout/AccentHomeChevronProcess"/>
    <dgm:cxn modelId="{61E56288-5A92-4019-989A-398C8EA8A844}" type="presOf" srcId="{4A6BB192-9983-4F48-BBC5-6E384EED7EC5}" destId="{FD7B29F2-0D66-4B4B-BC8A-82DA23575305}" srcOrd="0" destOrd="0" presId="urn:microsoft.com/office/officeart/2016/7/layout/AccentHomeChevronProcess"/>
    <dgm:cxn modelId="{60399491-EC61-4ACD-870E-1A66600F3D26}" type="presOf" srcId="{D71FC021-6A65-44D1-95B9-0E6C89079866}" destId="{7A0B5EFC-88FB-4ED5-994F-D5F6584C2293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2F6485B4-0735-4D01-8060-5A89B7562619}" type="presOf" srcId="{5D70EFF5-8B31-4A1F-AE44-51E4CF0013EB}" destId="{5E07F9E4-149C-4A89-848F-4ABDD305F0C5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665C05C7-3CB0-428C-B457-E59A0AF60DA1}" type="presOf" srcId="{D07AD3FD-84FF-467E-9693-752776549C61}" destId="{6C46E586-0364-4C52-98F9-74A7ACD803D1}" srcOrd="0" destOrd="0" presId="urn:microsoft.com/office/officeart/2016/7/layout/AccentHomeChevronProcess"/>
    <dgm:cxn modelId="{E3D274C7-DB39-45B8-B18F-742495FE5026}" srcId="{7B2FF309-5120-45E2-ACC8-F8FAA9DBDA55}" destId="{EE155DB2-6788-4019-961C-F8B89C275CE8}" srcOrd="0" destOrd="0" parTransId="{8395B9D5-FF39-4045-8569-9C13F11FB1E5}" sibTransId="{F94C628D-62C1-4AF5-B102-2A2AA7FD22DE}"/>
    <dgm:cxn modelId="{D35DB9DA-961B-46CD-BB14-44CD766D8CB7}" srcId="{55C0B14E-AEA6-48D3-A387-ED4A3A3BF840}" destId="{7B2FF309-5120-45E2-ACC8-F8FAA9DBDA55}" srcOrd="4" destOrd="0" parTransId="{2CF5AF8A-5687-489A-9838-EDDBB760D421}" sibTransId="{D5CAA101-B828-45D7-965B-F77CD6FBA109}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C93892E1-28C0-4B75-A464-293C00708672}" type="presParOf" srcId="{594BF422-752C-42F3-A230-3D0E6AE9A886}" destId="{F6A1B9E0-4B4A-47A4-A011-67526CEEA770}" srcOrd="0" destOrd="0" presId="urn:microsoft.com/office/officeart/2016/7/layout/AccentHomeChevronProcess"/>
    <dgm:cxn modelId="{D5413575-9692-46A2-A045-9ED8482318DF}" type="presParOf" srcId="{F6A1B9E0-4B4A-47A4-A011-67526CEEA770}" destId="{FA4E6E73-A3C8-4495-927B-8AADA5A74297}" srcOrd="0" destOrd="0" presId="urn:microsoft.com/office/officeart/2016/7/layout/AccentHomeChevronProcess"/>
    <dgm:cxn modelId="{3303BDD6-668D-45F1-9491-4125E782D67C}" type="presParOf" srcId="{F6A1B9E0-4B4A-47A4-A011-67526CEEA770}" destId="{CA3A6A4E-2D39-41D2-A6B1-B590D0C452D2}" srcOrd="1" destOrd="0" presId="urn:microsoft.com/office/officeart/2016/7/layout/AccentHomeChevronProcess"/>
    <dgm:cxn modelId="{3BAD5A1C-162E-4722-B818-968C4083BECD}" type="presParOf" srcId="{F6A1B9E0-4B4A-47A4-A011-67526CEEA770}" destId="{810D7AA7-A541-4507-BE7F-36CCF210089F}" srcOrd="2" destOrd="0" presId="urn:microsoft.com/office/officeart/2016/7/layout/AccentHomeChevronProcess"/>
    <dgm:cxn modelId="{A3B267C1-BAFC-42F0-A63A-6491CFDC1ED2}" type="presParOf" srcId="{F6A1B9E0-4B4A-47A4-A011-67526CEEA770}" destId="{4F7CDD44-32F1-4759-861F-8DABEBBA8D89}" srcOrd="3" destOrd="0" presId="urn:microsoft.com/office/officeart/2016/7/layout/AccentHomeChevronProcess"/>
    <dgm:cxn modelId="{80CC9289-BA8F-4ED7-A4ED-9FA5EF71D964}" type="presParOf" srcId="{594BF422-752C-42F3-A230-3D0E6AE9A886}" destId="{C9A9B9EA-6A1D-4A13-9C7F-C112F25D2888}" srcOrd="1" destOrd="0" presId="urn:microsoft.com/office/officeart/2016/7/layout/AccentHomeChevronProcess"/>
    <dgm:cxn modelId="{5B7985CA-BC92-461D-A77E-E2320D4992D0}" type="presParOf" srcId="{594BF422-752C-42F3-A230-3D0E6AE9A886}" destId="{EC37843F-14A6-4E20-B7AE-2B086A8F5F45}" srcOrd="2" destOrd="0" presId="urn:microsoft.com/office/officeart/2016/7/layout/AccentHomeChevronProcess"/>
    <dgm:cxn modelId="{1996E4D7-D809-45CA-9DF0-561A93BDAFB1}" type="presParOf" srcId="{EC37843F-14A6-4E20-B7AE-2B086A8F5F45}" destId="{E41E7729-FD3F-426D-804C-45BD60BD762D}" srcOrd="0" destOrd="0" presId="urn:microsoft.com/office/officeart/2016/7/layout/AccentHomeChevronProcess"/>
    <dgm:cxn modelId="{16E53752-1AB8-4CD2-BFD6-85C0CDA26E1B}" type="presParOf" srcId="{EC37843F-14A6-4E20-B7AE-2B086A8F5F45}" destId="{6C46E586-0364-4C52-98F9-74A7ACD803D1}" srcOrd="1" destOrd="0" presId="urn:microsoft.com/office/officeart/2016/7/layout/AccentHomeChevronProcess"/>
    <dgm:cxn modelId="{FAC2F23D-E510-4342-91C3-FCAB11B207C0}" type="presParOf" srcId="{EC37843F-14A6-4E20-B7AE-2B086A8F5F45}" destId="{5E07F9E4-149C-4A89-848F-4ABDD305F0C5}" srcOrd="2" destOrd="0" presId="urn:microsoft.com/office/officeart/2016/7/layout/AccentHomeChevronProcess"/>
    <dgm:cxn modelId="{3843A525-0A63-4743-B0E8-0F795D54B4E4}" type="presParOf" srcId="{EC37843F-14A6-4E20-B7AE-2B086A8F5F45}" destId="{2928FCAD-BE3F-45AC-93A5-FD98F8A50E00}" srcOrd="3" destOrd="0" presId="urn:microsoft.com/office/officeart/2016/7/layout/AccentHomeChevronProcess"/>
    <dgm:cxn modelId="{D179D84E-BE2C-46EF-8594-412D3A7F9213}" type="presParOf" srcId="{594BF422-752C-42F3-A230-3D0E6AE9A886}" destId="{C2DF8D93-19C7-4E07-BCAF-9FAAB62C8CF2}" srcOrd="3" destOrd="0" presId="urn:microsoft.com/office/officeart/2016/7/layout/AccentHomeChevronProcess"/>
    <dgm:cxn modelId="{D8554B98-FAA7-4800-BB76-916BA7A2B10E}" type="presParOf" srcId="{594BF422-752C-42F3-A230-3D0E6AE9A886}" destId="{86E313B1-36D3-44D7-907E-22A08CB8E9CC}" srcOrd="4" destOrd="0" presId="urn:microsoft.com/office/officeart/2016/7/layout/AccentHomeChevronProcess"/>
    <dgm:cxn modelId="{19D10FBF-8E65-4EB5-9B54-54A271982B0D}" type="presParOf" srcId="{86E313B1-36D3-44D7-907E-22A08CB8E9CC}" destId="{473F2067-7126-4D56-A328-5A8CFD3D8D52}" srcOrd="0" destOrd="0" presId="urn:microsoft.com/office/officeart/2016/7/layout/AccentHomeChevronProcess"/>
    <dgm:cxn modelId="{11A73768-8587-4E2B-BDDA-6254211FDF2D}" type="presParOf" srcId="{86E313B1-36D3-44D7-907E-22A08CB8E9CC}" destId="{7A0B5EFC-88FB-4ED5-994F-D5F6584C2293}" srcOrd="1" destOrd="0" presId="urn:microsoft.com/office/officeart/2016/7/layout/AccentHomeChevronProcess"/>
    <dgm:cxn modelId="{522D3FED-6E8C-40DF-8BA8-A80510ACC48F}" type="presParOf" srcId="{86E313B1-36D3-44D7-907E-22A08CB8E9CC}" destId="{FD7B29F2-0D66-4B4B-BC8A-82DA23575305}" srcOrd="2" destOrd="0" presId="urn:microsoft.com/office/officeart/2016/7/layout/AccentHomeChevronProcess"/>
    <dgm:cxn modelId="{8075A955-4651-4DD2-B114-EB147BF378DF}" type="presParOf" srcId="{86E313B1-36D3-44D7-907E-22A08CB8E9CC}" destId="{BABAA172-7B81-4C6B-BCF2-4572322515C5}" srcOrd="3" destOrd="0" presId="urn:microsoft.com/office/officeart/2016/7/layout/AccentHomeChevronProcess"/>
    <dgm:cxn modelId="{505D5263-214F-48F5-9678-AA87C7C04F54}" type="presParOf" srcId="{594BF422-752C-42F3-A230-3D0E6AE9A886}" destId="{0B65942F-B336-42B6-A72B-DA6B6B07B79B}" srcOrd="5" destOrd="0" presId="urn:microsoft.com/office/officeart/2016/7/layout/AccentHomeChevronProcess"/>
    <dgm:cxn modelId="{F0861DFD-F2E8-400C-9B5C-4AA4849B2BE4}" type="presParOf" srcId="{594BF422-752C-42F3-A230-3D0E6AE9A886}" destId="{1D5539F6-8B97-4801-8139-D49EE44FFF3E}" srcOrd="6" destOrd="0" presId="urn:microsoft.com/office/officeart/2016/7/layout/AccentHomeChevronProcess"/>
    <dgm:cxn modelId="{D22CB840-CF4F-404F-97C0-0629311A5E51}" type="presParOf" srcId="{1D5539F6-8B97-4801-8139-D49EE44FFF3E}" destId="{2377F551-4CF6-4656-B644-60A7FC1B0F64}" srcOrd="0" destOrd="0" presId="urn:microsoft.com/office/officeart/2016/7/layout/AccentHomeChevronProcess"/>
    <dgm:cxn modelId="{6FFE5C0B-250C-4EEB-9BDD-E47B6B414225}" type="presParOf" srcId="{1D5539F6-8B97-4801-8139-D49EE44FFF3E}" destId="{69ED255C-64AC-4764-BC2C-7679ECCC9FE9}" srcOrd="1" destOrd="0" presId="urn:microsoft.com/office/officeart/2016/7/layout/AccentHomeChevronProcess"/>
    <dgm:cxn modelId="{EB2B0AEE-0679-4C51-B5D9-13C0989C2DC6}" type="presParOf" srcId="{1D5539F6-8B97-4801-8139-D49EE44FFF3E}" destId="{1F1B09A6-DA7E-41D1-B8A6-E3B6E775E5C1}" srcOrd="2" destOrd="0" presId="urn:microsoft.com/office/officeart/2016/7/layout/AccentHomeChevronProcess"/>
    <dgm:cxn modelId="{21A6189F-60BA-4472-B858-99323388D0B0}" type="presParOf" srcId="{1D5539F6-8B97-4801-8139-D49EE44FFF3E}" destId="{89DACDC6-8676-47A4-A430-164754F46172}" srcOrd="3" destOrd="0" presId="urn:microsoft.com/office/officeart/2016/7/layout/AccentHomeChevronProcess"/>
    <dgm:cxn modelId="{7D7FFE7B-0A37-4D36-9728-C99051BA3C40}" type="presParOf" srcId="{594BF422-752C-42F3-A230-3D0E6AE9A886}" destId="{38A6C30B-D5BF-4A1A-A273-D265DC00F2EC}" srcOrd="7" destOrd="0" presId="urn:microsoft.com/office/officeart/2016/7/layout/AccentHomeChevronProcess"/>
    <dgm:cxn modelId="{626D4800-17BB-462C-BE7D-935B963B6EC7}" type="presParOf" srcId="{594BF422-752C-42F3-A230-3D0E6AE9A886}" destId="{761684DA-3DB5-4618-9A30-6E2731CDFCA3}" srcOrd="8" destOrd="0" presId="urn:microsoft.com/office/officeart/2016/7/layout/AccentHomeChevronProcess"/>
    <dgm:cxn modelId="{2B2ED8B7-5577-4410-8D8A-61A1D71B9F15}" type="presParOf" srcId="{761684DA-3DB5-4618-9A30-6E2731CDFCA3}" destId="{E2C584B7-5B6E-4F6E-A7B8-E679FEF7BC4D}" srcOrd="0" destOrd="0" presId="urn:microsoft.com/office/officeart/2016/7/layout/AccentHomeChevronProcess"/>
    <dgm:cxn modelId="{CFB7BBCC-4189-422A-9163-265E17C16D21}" type="presParOf" srcId="{761684DA-3DB5-4618-9A30-6E2731CDFCA3}" destId="{B89F8758-DA9D-4018-859A-710084D7ABF3}" srcOrd="1" destOrd="0" presId="urn:microsoft.com/office/officeart/2016/7/layout/AccentHomeChevronProcess"/>
    <dgm:cxn modelId="{72C8C8DD-71B0-4E2B-BE4F-7AF4AF3DD218}" type="presParOf" srcId="{761684DA-3DB5-4618-9A30-6E2731CDFCA3}" destId="{B73D2BBA-574C-491E-A31C-8B6EA5CC871A}" srcOrd="2" destOrd="0" presId="urn:microsoft.com/office/officeart/2016/7/layout/AccentHomeChevronProcess"/>
    <dgm:cxn modelId="{34912DD7-C0FC-4C18-ABAB-DA8DF69C4254}" type="presParOf" srcId="{761684DA-3DB5-4618-9A30-6E2731CDFCA3}" destId="{DC9D8E0A-674F-4E74-BF10-5C0EF64E638E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909957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1934" y="2872740"/>
          <a:ext cx="2062943" cy="662940"/>
        </a:xfrm>
        <a:prstGeom prst="homePlate">
          <a:avLst>
            <a:gd name="adj" fmla="val 25000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22.11.</a:t>
          </a:r>
        </a:p>
      </dsp:txBody>
      <dsp:txXfrm>
        <a:off x="1934" y="2872740"/>
        <a:ext cx="1980076" cy="662940"/>
      </dsp:txXfrm>
    </dsp:sp>
    <dsp:sp modelId="{810D7AA7-A541-4507-BE7F-36CCF210089F}">
      <dsp:nvSpPr>
        <dsp:cNvPr id="0" name=""/>
        <dsp:cNvSpPr/>
      </dsp:nvSpPr>
      <dsp:spPr>
        <a:xfrm>
          <a:off x="166970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u="none" kern="1200" noProof="0" dirty="0"/>
            <a:t>Meeting </a:t>
          </a:r>
          <a:r>
            <a:rPr lang="de-DE" sz="1400" b="1" i="0" u="none" kern="1200" noProof="0" dirty="0" err="1"/>
            <a:t>No</a:t>
          </a:r>
          <a:r>
            <a:rPr lang="de-DE" sz="1400" b="1" i="0" u="none" kern="1200" noProof="0" dirty="0"/>
            <a:t>. 1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u="none" kern="1200" noProof="0" dirty="0"/>
            <a:t>Project Setup </a:t>
          </a:r>
          <a:r>
            <a:rPr lang="de-DE" sz="1400" b="0" i="0" u="none" kern="1200" noProof="0" dirty="0" err="1"/>
            <a:t>Git</a:t>
          </a:r>
          <a:r>
            <a:rPr lang="de-DE" sz="1400" b="0" i="0" u="none" kern="1200" noProof="0" dirty="0"/>
            <a:t>, LFS &amp; Unity</a:t>
          </a:r>
          <a:br>
            <a:rPr lang="de-DE" sz="1400" b="0" i="0" u="none" kern="1200" noProof="0" dirty="0"/>
          </a:br>
          <a:r>
            <a:rPr lang="de-DE" sz="1400" b="0" i="0" u="none" kern="1200" noProof="0" dirty="0" err="1"/>
            <a:t>Rudimental</a:t>
          </a:r>
          <a:r>
            <a:rPr lang="de-DE" sz="1400" b="0" i="0" u="none" kern="1200" noProof="0" dirty="0"/>
            <a:t> C# Marching Cubes Demo in Unity</a:t>
          </a:r>
          <a:endParaRPr lang="de-DE" sz="1400" kern="1200" noProof="0" dirty="0"/>
        </a:p>
      </dsp:txBody>
      <dsp:txXfrm>
        <a:off x="166970" y="982941"/>
        <a:ext cx="1675110" cy="1414310"/>
      </dsp:txXfrm>
    </dsp:sp>
    <dsp:sp modelId="{E41E7729-FD3F-426D-804C-45BD60BD762D}">
      <dsp:nvSpPr>
        <dsp:cNvPr id="0" name=""/>
        <dsp:cNvSpPr/>
      </dsp:nvSpPr>
      <dsp:spPr>
        <a:xfrm rot="5400000">
          <a:off x="1049839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1961731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20.12.</a:t>
          </a:r>
        </a:p>
      </dsp:txBody>
      <dsp:txXfrm>
        <a:off x="2127466" y="2872740"/>
        <a:ext cx="1731473" cy="662940"/>
      </dsp:txXfrm>
    </dsp:sp>
    <dsp:sp modelId="{5E07F9E4-149C-4A89-848F-4ABDD305F0C5}">
      <dsp:nvSpPr>
        <dsp:cNvPr id="0" name=""/>
        <dsp:cNvSpPr/>
      </dsp:nvSpPr>
      <dsp:spPr>
        <a:xfrm>
          <a:off x="2126766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u="none" kern="1200" noProof="0" dirty="0"/>
            <a:t>Meeting </a:t>
          </a:r>
          <a:r>
            <a:rPr lang="de-DE" sz="1400" b="1" i="0" u="none" kern="1200" noProof="0" dirty="0" err="1"/>
            <a:t>No</a:t>
          </a:r>
          <a:r>
            <a:rPr lang="de-DE" sz="1400" b="1" i="0" u="none" kern="1200" noProof="0" dirty="0"/>
            <a:t>. 2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u="none" kern="1200" noProof="0" dirty="0"/>
            <a:t>Marching Cubes in Unity </a:t>
          </a:r>
          <a:r>
            <a:rPr lang="de-DE" sz="1400" b="0" i="0" u="none" kern="1200" noProof="0" dirty="0" err="1"/>
            <a:t>with</a:t>
          </a:r>
          <a:r>
            <a:rPr lang="de-DE" sz="1400" b="0" i="0" u="none" kern="1200" noProof="0" dirty="0"/>
            <a:t> Interpolation &amp; Terrain </a:t>
          </a:r>
          <a:r>
            <a:rPr lang="de-DE" sz="1400" b="0" i="0" u="none" kern="1200" noProof="0" dirty="0" err="1"/>
            <a:t>Saving</a:t>
          </a:r>
          <a:r>
            <a:rPr lang="de-DE" sz="1400" b="0" i="0" u="none" kern="1200" noProof="0" dirty="0"/>
            <a:t> (</a:t>
          </a:r>
          <a:r>
            <a:rPr lang="de-DE" sz="1400" b="0" i="0" u="none" kern="1200" noProof="0" dirty="0" err="1"/>
            <a:t>only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load</a:t>
          </a:r>
          <a:r>
            <a:rPr lang="de-DE" sz="1400" b="0" i="0" u="none" kern="1200" noProof="0" dirty="0"/>
            <a:t> Terrain </a:t>
          </a:r>
          <a:r>
            <a:rPr lang="de-DE" sz="1400" b="0" i="0" u="none" kern="1200" noProof="0" dirty="0" err="1"/>
            <a:t>with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is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seen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by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the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camera</a:t>
          </a:r>
          <a:r>
            <a:rPr lang="de-DE" sz="1400" b="0" i="0" u="none" kern="1200" noProof="0" dirty="0"/>
            <a:t>)</a:t>
          </a:r>
          <a:endParaRPr lang="de-DE" sz="1400" b="0" kern="1200" noProof="0" dirty="0"/>
        </a:p>
      </dsp:txBody>
      <dsp:txXfrm>
        <a:off x="2126766" y="982941"/>
        <a:ext cx="1675110" cy="1414310"/>
      </dsp:txXfrm>
    </dsp:sp>
    <dsp:sp modelId="{473F2067-7126-4D56-A328-5A8CFD3D8D52}">
      <dsp:nvSpPr>
        <dsp:cNvPr id="0" name=""/>
        <dsp:cNvSpPr/>
      </dsp:nvSpPr>
      <dsp:spPr>
        <a:xfrm rot="5400000">
          <a:off x="3009635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3921528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17.01.</a:t>
          </a:r>
        </a:p>
      </dsp:txBody>
      <dsp:txXfrm>
        <a:off x="4087263" y="2872740"/>
        <a:ext cx="1731473" cy="662940"/>
      </dsp:txXfrm>
    </dsp:sp>
    <dsp:sp modelId="{FD7B29F2-0D66-4B4B-BC8A-82DA23575305}">
      <dsp:nvSpPr>
        <dsp:cNvPr id="0" name=""/>
        <dsp:cNvSpPr/>
      </dsp:nvSpPr>
      <dsp:spPr>
        <a:xfrm>
          <a:off x="4086563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u="none" kern="1200" noProof="0" dirty="0"/>
            <a:t>Meeting No.3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u="none" kern="1200" noProof="0" dirty="0"/>
            <a:t>Transfer of C# </a:t>
          </a:r>
          <a:r>
            <a:rPr lang="de-DE" sz="1400" b="0" i="0" u="none" kern="1200" noProof="0" dirty="0" err="1"/>
            <a:t>Algorithm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to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Compute</a:t>
          </a:r>
          <a:r>
            <a:rPr lang="de-DE" sz="1400" b="0" i="0" u="none" kern="1200" noProof="0" dirty="0"/>
            <a:t> Shader </a:t>
          </a:r>
          <a:r>
            <a:rPr lang="de-DE" sz="1400" b="0" i="0" u="none" kern="1200" noProof="0" dirty="0" err="1"/>
            <a:t>for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increased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efficiency</a:t>
          </a:r>
          <a:endParaRPr lang="de-DE" sz="1400" b="0" kern="1200" noProof="0" dirty="0"/>
        </a:p>
      </dsp:txBody>
      <dsp:txXfrm>
        <a:off x="4086563" y="982941"/>
        <a:ext cx="1675110" cy="1414310"/>
      </dsp:txXfrm>
    </dsp:sp>
    <dsp:sp modelId="{2377F551-4CF6-4656-B644-60A7FC1B0F64}">
      <dsp:nvSpPr>
        <dsp:cNvPr id="0" name=""/>
        <dsp:cNvSpPr/>
      </dsp:nvSpPr>
      <dsp:spPr>
        <a:xfrm rot="5400000">
          <a:off x="4969432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D255C-64AC-4764-BC2C-7679ECCC9FE9}">
      <dsp:nvSpPr>
        <dsp:cNvPr id="0" name=""/>
        <dsp:cNvSpPr/>
      </dsp:nvSpPr>
      <dsp:spPr>
        <a:xfrm>
          <a:off x="5881324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3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14.02.</a:t>
          </a:r>
        </a:p>
      </dsp:txBody>
      <dsp:txXfrm>
        <a:off x="6047059" y="2872740"/>
        <a:ext cx="1731473" cy="662940"/>
      </dsp:txXfrm>
    </dsp:sp>
    <dsp:sp modelId="{1F1B09A6-DA7E-41D1-B8A6-E3B6E775E5C1}">
      <dsp:nvSpPr>
        <dsp:cNvPr id="0" name=""/>
        <dsp:cNvSpPr/>
      </dsp:nvSpPr>
      <dsp:spPr>
        <a:xfrm>
          <a:off x="6046360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u="none" kern="1200" noProof="0" dirty="0"/>
            <a:t>Final </a:t>
          </a:r>
          <a:r>
            <a:rPr lang="de-DE" sz="1400" b="1" i="0" u="none" kern="1200" noProof="0" dirty="0" err="1"/>
            <a:t>Presentation</a:t>
          </a:r>
          <a:br>
            <a:rPr lang="de-DE" sz="1400" b="1" i="0" u="none" kern="1200" noProof="0" dirty="0"/>
          </a:br>
          <a:r>
            <a:rPr lang="de-DE" sz="1400" b="0" i="0" u="none" kern="1200" noProof="0" dirty="0" err="1"/>
            <a:t>Polishing</a:t>
          </a:r>
          <a:r>
            <a:rPr lang="de-DE" sz="1400" b="0" i="0" u="none" kern="1200" noProof="0" dirty="0"/>
            <a:t> &amp; optional Asset </a:t>
          </a:r>
          <a:r>
            <a:rPr lang="de-DE" sz="1400" b="0" i="0" u="none" kern="1200" noProof="0" dirty="0" err="1"/>
            <a:t>Instantiation</a:t>
          </a:r>
          <a:endParaRPr lang="de-DE" sz="1400" b="0" i="0" u="none" kern="1200" noProof="0" dirty="0"/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 noProof="0" dirty="0"/>
        </a:p>
      </dsp:txBody>
      <dsp:txXfrm>
        <a:off x="6046360" y="982941"/>
        <a:ext cx="1675110" cy="1414310"/>
      </dsp:txXfrm>
    </dsp:sp>
    <dsp:sp modelId="{E2C584B7-5B6E-4F6E-A7B8-E679FEF7BC4D}">
      <dsp:nvSpPr>
        <dsp:cNvPr id="0" name=""/>
        <dsp:cNvSpPr/>
      </dsp:nvSpPr>
      <dsp:spPr>
        <a:xfrm rot="5400000">
          <a:off x="6929229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F8758-DA9D-4018-859A-710084D7ABF3}">
      <dsp:nvSpPr>
        <dsp:cNvPr id="0" name=""/>
        <dsp:cNvSpPr/>
      </dsp:nvSpPr>
      <dsp:spPr>
        <a:xfrm>
          <a:off x="7841121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04.04</a:t>
          </a:r>
        </a:p>
      </dsp:txBody>
      <dsp:txXfrm>
        <a:off x="8006856" y="2872740"/>
        <a:ext cx="1731473" cy="662940"/>
      </dsp:txXfrm>
    </dsp:sp>
    <dsp:sp modelId="{B73D2BBA-574C-491E-A31C-8B6EA5CC871A}">
      <dsp:nvSpPr>
        <dsp:cNvPr id="0" name=""/>
        <dsp:cNvSpPr/>
      </dsp:nvSpPr>
      <dsp:spPr>
        <a:xfrm>
          <a:off x="8006156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noProof="0" dirty="0"/>
            <a:t>Final </a:t>
          </a:r>
          <a:r>
            <a:rPr lang="de-DE" sz="1400" b="1" kern="1200" noProof="0" dirty="0" err="1"/>
            <a:t>report</a:t>
          </a:r>
          <a:endParaRPr lang="de-DE" sz="1400" b="1" kern="1200" noProof="0" dirty="0"/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kern="1200" noProof="0" dirty="0"/>
            <a:t>More </a:t>
          </a:r>
          <a:r>
            <a:rPr lang="de-DE" sz="1400" b="0" kern="1200" noProof="0" dirty="0" err="1"/>
            <a:t>Polishing</a:t>
          </a:r>
          <a:r>
            <a:rPr lang="de-DE" sz="1400" b="0" kern="1200" noProof="0" dirty="0"/>
            <a:t> and </a:t>
          </a:r>
          <a:r>
            <a:rPr lang="de-DE" sz="1400" b="0" kern="1200" noProof="0" dirty="0" err="1"/>
            <a:t>report</a:t>
          </a:r>
          <a:r>
            <a:rPr lang="de-DE" sz="1400" b="0" kern="1200" noProof="0" dirty="0"/>
            <a:t> </a:t>
          </a:r>
          <a:r>
            <a:rPr lang="de-DE" sz="1400" b="0" kern="1200" noProof="0" dirty="0" err="1"/>
            <a:t>writing</a:t>
          </a:r>
          <a:endParaRPr lang="de-DE" sz="1400" b="0" kern="1200" noProof="0" dirty="0"/>
        </a:p>
      </dsp:txBody>
      <dsp:txXfrm>
        <a:off x="8006156" y="982941"/>
        <a:ext cx="1675110" cy="1414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909957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1934" y="2872740"/>
          <a:ext cx="2062943" cy="662940"/>
        </a:xfrm>
        <a:prstGeom prst="homePlate">
          <a:avLst>
            <a:gd name="adj" fmla="val 25000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22.11.</a:t>
          </a:r>
        </a:p>
      </dsp:txBody>
      <dsp:txXfrm>
        <a:off x="1934" y="2872740"/>
        <a:ext cx="1980076" cy="662940"/>
      </dsp:txXfrm>
    </dsp:sp>
    <dsp:sp modelId="{810D7AA7-A541-4507-BE7F-36CCF210089F}">
      <dsp:nvSpPr>
        <dsp:cNvPr id="0" name=""/>
        <dsp:cNvSpPr/>
      </dsp:nvSpPr>
      <dsp:spPr>
        <a:xfrm>
          <a:off x="166970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u="none" kern="1200" noProof="0" dirty="0"/>
            <a:t>Meeting </a:t>
          </a:r>
          <a:r>
            <a:rPr lang="de-DE" sz="1400" b="1" i="0" u="none" kern="1200" noProof="0" dirty="0" err="1"/>
            <a:t>No</a:t>
          </a:r>
          <a:r>
            <a:rPr lang="de-DE" sz="1400" b="1" i="0" u="none" kern="1200" noProof="0" dirty="0"/>
            <a:t>. 1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u="none" kern="1200" noProof="0" dirty="0"/>
            <a:t>Project Setup </a:t>
          </a:r>
          <a:r>
            <a:rPr lang="de-DE" sz="1400" b="0" i="0" u="none" kern="1200" noProof="0" dirty="0" err="1"/>
            <a:t>Git</a:t>
          </a:r>
          <a:r>
            <a:rPr lang="de-DE" sz="1400" b="0" i="0" u="none" kern="1200" noProof="0" dirty="0"/>
            <a:t>, LFS &amp; Unity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u="none" kern="1200" noProof="0" dirty="0"/>
            <a:t>First Chunk Generation</a:t>
          </a:r>
          <a:endParaRPr lang="de-DE" sz="1400" kern="1200" noProof="0" dirty="0"/>
        </a:p>
      </dsp:txBody>
      <dsp:txXfrm>
        <a:off x="166970" y="982941"/>
        <a:ext cx="1675110" cy="1414310"/>
      </dsp:txXfrm>
    </dsp:sp>
    <dsp:sp modelId="{E41E7729-FD3F-426D-804C-45BD60BD762D}">
      <dsp:nvSpPr>
        <dsp:cNvPr id="0" name=""/>
        <dsp:cNvSpPr/>
      </dsp:nvSpPr>
      <dsp:spPr>
        <a:xfrm rot="5400000">
          <a:off x="1049839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1961731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20.12.</a:t>
          </a:r>
        </a:p>
      </dsp:txBody>
      <dsp:txXfrm>
        <a:off x="2127466" y="2872740"/>
        <a:ext cx="1731473" cy="662940"/>
      </dsp:txXfrm>
    </dsp:sp>
    <dsp:sp modelId="{5E07F9E4-149C-4A89-848F-4ABDD305F0C5}">
      <dsp:nvSpPr>
        <dsp:cNvPr id="0" name=""/>
        <dsp:cNvSpPr/>
      </dsp:nvSpPr>
      <dsp:spPr>
        <a:xfrm>
          <a:off x="2126766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u="none" kern="1200" noProof="0" dirty="0"/>
            <a:t>Meeting </a:t>
          </a:r>
          <a:r>
            <a:rPr lang="de-DE" sz="1400" b="1" i="0" u="none" kern="1200" noProof="0" dirty="0" err="1"/>
            <a:t>No</a:t>
          </a:r>
          <a:r>
            <a:rPr lang="de-DE" sz="1400" b="1" i="0" u="none" kern="1200" noProof="0" dirty="0"/>
            <a:t>. 2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u="none" kern="1200" noProof="0" dirty="0"/>
            <a:t>Marching Cubes in Unity</a:t>
          </a:r>
          <a:endParaRPr lang="de-DE" sz="1400" b="0" kern="1200" noProof="0" dirty="0"/>
        </a:p>
      </dsp:txBody>
      <dsp:txXfrm>
        <a:off x="2126766" y="982941"/>
        <a:ext cx="1675110" cy="1414310"/>
      </dsp:txXfrm>
    </dsp:sp>
    <dsp:sp modelId="{473F2067-7126-4D56-A328-5A8CFD3D8D52}">
      <dsp:nvSpPr>
        <dsp:cNvPr id="0" name=""/>
        <dsp:cNvSpPr/>
      </dsp:nvSpPr>
      <dsp:spPr>
        <a:xfrm rot="5400000">
          <a:off x="3009635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3921528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17.01.</a:t>
          </a:r>
        </a:p>
      </dsp:txBody>
      <dsp:txXfrm>
        <a:off x="4087263" y="2872740"/>
        <a:ext cx="1731473" cy="662940"/>
      </dsp:txXfrm>
    </dsp:sp>
    <dsp:sp modelId="{FD7B29F2-0D66-4B4B-BC8A-82DA23575305}">
      <dsp:nvSpPr>
        <dsp:cNvPr id="0" name=""/>
        <dsp:cNvSpPr/>
      </dsp:nvSpPr>
      <dsp:spPr>
        <a:xfrm>
          <a:off x="4086563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u="none" kern="1200" noProof="0" dirty="0"/>
            <a:t>Meeting No.3 </a:t>
          </a:r>
          <a:r>
            <a:rPr lang="de-DE" sz="1400" b="0" i="0" u="none" kern="1200" noProof="0" dirty="0"/>
            <a:t>Interpolation &amp; Terrain </a:t>
          </a:r>
          <a:r>
            <a:rPr lang="de-DE" sz="1400" b="0" i="0" u="none" kern="1200" noProof="0" dirty="0" err="1"/>
            <a:t>Saving</a:t>
          </a:r>
          <a:r>
            <a:rPr lang="de-DE" sz="1400" b="0" i="0" u="none" kern="1200" noProof="0" dirty="0"/>
            <a:t> (</a:t>
          </a:r>
          <a:r>
            <a:rPr lang="de-DE" sz="1400" b="0" i="0" u="none" kern="1200" noProof="0" dirty="0" err="1"/>
            <a:t>only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load</a:t>
          </a:r>
          <a:r>
            <a:rPr lang="de-DE" sz="1400" b="0" i="0" u="none" kern="1200" noProof="0" dirty="0"/>
            <a:t> Terrain </a:t>
          </a:r>
          <a:r>
            <a:rPr lang="de-DE" sz="1400" b="0" i="0" u="none" kern="1200" noProof="0" dirty="0" err="1"/>
            <a:t>with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is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seen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by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the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camera</a:t>
          </a:r>
          <a:r>
            <a:rPr lang="de-DE" sz="1400" b="0" i="0" u="none" kern="1200" noProof="0" dirty="0"/>
            <a:t>), </a:t>
          </a:r>
          <a:r>
            <a:rPr lang="de-DE" sz="1400" b="0" i="0" u="none" kern="1200" noProof="0" dirty="0" err="1"/>
            <a:t>Constraints</a:t>
          </a:r>
          <a:endParaRPr lang="de-DE" sz="1400" b="1" i="0" u="none" kern="1200" noProof="0" dirty="0"/>
        </a:p>
      </dsp:txBody>
      <dsp:txXfrm>
        <a:off x="4086563" y="982941"/>
        <a:ext cx="1675110" cy="1414310"/>
      </dsp:txXfrm>
    </dsp:sp>
    <dsp:sp modelId="{2377F551-4CF6-4656-B644-60A7FC1B0F64}">
      <dsp:nvSpPr>
        <dsp:cNvPr id="0" name=""/>
        <dsp:cNvSpPr/>
      </dsp:nvSpPr>
      <dsp:spPr>
        <a:xfrm rot="5400000">
          <a:off x="4969432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D255C-64AC-4764-BC2C-7679ECCC9FE9}">
      <dsp:nvSpPr>
        <dsp:cNvPr id="0" name=""/>
        <dsp:cNvSpPr/>
      </dsp:nvSpPr>
      <dsp:spPr>
        <a:xfrm>
          <a:off x="5881324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3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14.02.</a:t>
          </a:r>
        </a:p>
      </dsp:txBody>
      <dsp:txXfrm>
        <a:off x="6047059" y="2872740"/>
        <a:ext cx="1731473" cy="662940"/>
      </dsp:txXfrm>
    </dsp:sp>
    <dsp:sp modelId="{1F1B09A6-DA7E-41D1-B8A6-E3B6E775E5C1}">
      <dsp:nvSpPr>
        <dsp:cNvPr id="0" name=""/>
        <dsp:cNvSpPr/>
      </dsp:nvSpPr>
      <dsp:spPr>
        <a:xfrm>
          <a:off x="6046360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u="none" kern="1200" noProof="0" dirty="0"/>
            <a:t>Final </a:t>
          </a:r>
          <a:r>
            <a:rPr lang="de-DE" sz="1400" b="1" i="0" u="none" kern="1200" noProof="0" dirty="0" err="1"/>
            <a:t>Presentation</a:t>
          </a:r>
          <a:br>
            <a:rPr lang="de-DE" sz="1400" b="1" i="0" u="none" kern="1200" noProof="0" dirty="0"/>
          </a:br>
          <a:r>
            <a:rPr lang="de-DE" sz="1400" b="0" i="0" u="none" kern="1200" noProof="0" dirty="0" err="1"/>
            <a:t>Polishing</a:t>
          </a:r>
          <a:r>
            <a:rPr lang="de-DE" sz="1400" b="0" i="0" u="none" kern="1200" noProof="0" dirty="0"/>
            <a:t> &amp; optional Asset </a:t>
          </a:r>
          <a:r>
            <a:rPr lang="de-DE" sz="1400" b="0" i="0" u="none" kern="1200" noProof="0" dirty="0" err="1"/>
            <a:t>Instantiation</a:t>
          </a:r>
          <a:endParaRPr lang="de-DE" sz="1400" b="0" i="0" u="none" kern="1200" noProof="0" dirty="0"/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 noProof="0" dirty="0"/>
        </a:p>
      </dsp:txBody>
      <dsp:txXfrm>
        <a:off x="6046360" y="982941"/>
        <a:ext cx="1675110" cy="1414310"/>
      </dsp:txXfrm>
    </dsp:sp>
    <dsp:sp modelId="{E2C584B7-5B6E-4F6E-A7B8-E679FEF7BC4D}">
      <dsp:nvSpPr>
        <dsp:cNvPr id="0" name=""/>
        <dsp:cNvSpPr/>
      </dsp:nvSpPr>
      <dsp:spPr>
        <a:xfrm rot="5400000">
          <a:off x="6929229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F8758-DA9D-4018-859A-710084D7ABF3}">
      <dsp:nvSpPr>
        <dsp:cNvPr id="0" name=""/>
        <dsp:cNvSpPr/>
      </dsp:nvSpPr>
      <dsp:spPr>
        <a:xfrm>
          <a:off x="7841121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04.04</a:t>
          </a:r>
        </a:p>
      </dsp:txBody>
      <dsp:txXfrm>
        <a:off x="8006856" y="2872740"/>
        <a:ext cx="1731473" cy="662940"/>
      </dsp:txXfrm>
    </dsp:sp>
    <dsp:sp modelId="{B73D2BBA-574C-491E-A31C-8B6EA5CC871A}">
      <dsp:nvSpPr>
        <dsp:cNvPr id="0" name=""/>
        <dsp:cNvSpPr/>
      </dsp:nvSpPr>
      <dsp:spPr>
        <a:xfrm>
          <a:off x="8006156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noProof="0" dirty="0"/>
            <a:t>Final </a:t>
          </a:r>
          <a:r>
            <a:rPr lang="de-DE" sz="1400" b="1" kern="1200" noProof="0" dirty="0" err="1"/>
            <a:t>report</a:t>
          </a:r>
          <a:endParaRPr lang="de-DE" sz="1400" b="1" kern="1200" noProof="0" dirty="0"/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kern="1200" noProof="0" dirty="0"/>
            <a:t>More </a:t>
          </a:r>
          <a:r>
            <a:rPr lang="de-DE" sz="1400" b="0" kern="1200" noProof="0" dirty="0" err="1"/>
            <a:t>Polishing</a:t>
          </a:r>
          <a:r>
            <a:rPr lang="de-DE" sz="1400" b="0" kern="1200" noProof="0" dirty="0"/>
            <a:t> and </a:t>
          </a:r>
          <a:r>
            <a:rPr lang="de-DE" sz="1400" b="0" kern="1200" noProof="0" dirty="0" err="1"/>
            <a:t>report</a:t>
          </a:r>
          <a:r>
            <a:rPr lang="de-DE" sz="1400" b="0" kern="1200" noProof="0" dirty="0"/>
            <a:t> </a:t>
          </a:r>
          <a:r>
            <a:rPr lang="de-DE" sz="1400" b="0" kern="1200" noProof="0" dirty="0" err="1"/>
            <a:t>writing</a:t>
          </a:r>
          <a:endParaRPr lang="de-DE" sz="1400" b="0" kern="1200" noProof="0" dirty="0"/>
        </a:p>
      </dsp:txBody>
      <dsp:txXfrm>
        <a:off x="8006156" y="982941"/>
        <a:ext cx="1675110" cy="1414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909957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1934" y="2872740"/>
          <a:ext cx="2062943" cy="662940"/>
        </a:xfrm>
        <a:prstGeom prst="homePlate">
          <a:avLst>
            <a:gd name="adj" fmla="val 25000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22.11.</a:t>
          </a:r>
        </a:p>
      </dsp:txBody>
      <dsp:txXfrm>
        <a:off x="1934" y="2872740"/>
        <a:ext cx="1980076" cy="662940"/>
      </dsp:txXfrm>
    </dsp:sp>
    <dsp:sp modelId="{810D7AA7-A541-4507-BE7F-36CCF210089F}">
      <dsp:nvSpPr>
        <dsp:cNvPr id="0" name=""/>
        <dsp:cNvSpPr/>
      </dsp:nvSpPr>
      <dsp:spPr>
        <a:xfrm>
          <a:off x="166970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u="none" kern="1200" noProof="0" dirty="0"/>
            <a:t>Meeting </a:t>
          </a:r>
          <a:r>
            <a:rPr lang="de-DE" sz="1400" b="1" i="0" u="none" kern="1200" noProof="0" dirty="0" err="1"/>
            <a:t>No</a:t>
          </a:r>
          <a:r>
            <a:rPr lang="de-DE" sz="1400" b="1" i="0" u="none" kern="1200" noProof="0" dirty="0"/>
            <a:t>. 1 ✅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u="none" kern="1200" noProof="0" dirty="0"/>
            <a:t>Project Setup </a:t>
          </a:r>
          <a:r>
            <a:rPr lang="de-DE" sz="1400" b="0" i="0" u="none" kern="1200" noProof="0" dirty="0" err="1"/>
            <a:t>Git</a:t>
          </a:r>
          <a:r>
            <a:rPr lang="de-DE" sz="1400" b="0" i="0" u="none" kern="1200" noProof="0" dirty="0"/>
            <a:t>, LFS &amp; Unity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u="none" kern="1200" noProof="0" dirty="0"/>
            <a:t>First Chunk Generation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u="none" kern="1200" noProof="0" dirty="0"/>
            <a:t>Rough MC </a:t>
          </a:r>
          <a:r>
            <a:rPr lang="de-DE" sz="1400" b="0" i="0" u="none" kern="1200" noProof="0" dirty="0" err="1"/>
            <a:t>implementation</a:t>
          </a:r>
          <a:endParaRPr lang="de-DE" sz="1400" kern="1200" noProof="0" dirty="0"/>
        </a:p>
      </dsp:txBody>
      <dsp:txXfrm>
        <a:off x="166970" y="982941"/>
        <a:ext cx="1675110" cy="1414310"/>
      </dsp:txXfrm>
    </dsp:sp>
    <dsp:sp modelId="{E41E7729-FD3F-426D-804C-45BD60BD762D}">
      <dsp:nvSpPr>
        <dsp:cNvPr id="0" name=""/>
        <dsp:cNvSpPr/>
      </dsp:nvSpPr>
      <dsp:spPr>
        <a:xfrm rot="5400000">
          <a:off x="1049839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1961731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20.12.</a:t>
          </a:r>
        </a:p>
      </dsp:txBody>
      <dsp:txXfrm>
        <a:off x="2127466" y="2872740"/>
        <a:ext cx="1731473" cy="662940"/>
      </dsp:txXfrm>
    </dsp:sp>
    <dsp:sp modelId="{5E07F9E4-149C-4A89-848F-4ABDD305F0C5}">
      <dsp:nvSpPr>
        <dsp:cNvPr id="0" name=""/>
        <dsp:cNvSpPr/>
      </dsp:nvSpPr>
      <dsp:spPr>
        <a:xfrm>
          <a:off x="2126766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u="none" kern="1200" noProof="0" dirty="0"/>
            <a:t>Meeting </a:t>
          </a:r>
          <a:r>
            <a:rPr lang="de-DE" sz="1400" b="1" i="0" u="none" kern="1200" noProof="0" dirty="0" err="1"/>
            <a:t>No</a:t>
          </a:r>
          <a:r>
            <a:rPr lang="de-DE" sz="1400" b="1" i="0" u="none" kern="1200" noProof="0" dirty="0"/>
            <a:t>. 2 ✅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u="none" kern="1200" noProof="0" dirty="0"/>
            <a:t>Marching Cubes in Unity </a:t>
          </a:r>
          <a:r>
            <a:rPr lang="de-DE" sz="1400" b="0" i="0" u="none" kern="1200" noProof="0" dirty="0" err="1"/>
            <a:t>with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reasonable</a:t>
          </a:r>
          <a:r>
            <a:rPr lang="de-DE" sz="1400" b="0" i="0" u="none" kern="1200" noProof="0" dirty="0"/>
            <a:t> Density </a:t>
          </a:r>
          <a:r>
            <a:rPr lang="de-DE" sz="1400" b="0" i="0" u="none" kern="1200" noProof="0" dirty="0" err="1"/>
            <a:t>Function</a:t>
          </a:r>
          <a:r>
            <a:rPr lang="de-DE" sz="1400" b="0" i="0" u="none" kern="1200" noProof="0" dirty="0"/>
            <a:t> &amp; Chunk Management</a:t>
          </a:r>
          <a:endParaRPr lang="de-DE" sz="1400" b="0" kern="1200" noProof="0" dirty="0"/>
        </a:p>
      </dsp:txBody>
      <dsp:txXfrm>
        <a:off x="2126766" y="982941"/>
        <a:ext cx="1675110" cy="1414310"/>
      </dsp:txXfrm>
    </dsp:sp>
    <dsp:sp modelId="{473F2067-7126-4D56-A328-5A8CFD3D8D52}">
      <dsp:nvSpPr>
        <dsp:cNvPr id="0" name=""/>
        <dsp:cNvSpPr/>
      </dsp:nvSpPr>
      <dsp:spPr>
        <a:xfrm rot="5400000">
          <a:off x="3009635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3921528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17.01.</a:t>
          </a:r>
        </a:p>
      </dsp:txBody>
      <dsp:txXfrm>
        <a:off x="4087263" y="2872740"/>
        <a:ext cx="1731473" cy="662940"/>
      </dsp:txXfrm>
    </dsp:sp>
    <dsp:sp modelId="{FD7B29F2-0D66-4B4B-BC8A-82DA23575305}">
      <dsp:nvSpPr>
        <dsp:cNvPr id="0" name=""/>
        <dsp:cNvSpPr/>
      </dsp:nvSpPr>
      <dsp:spPr>
        <a:xfrm>
          <a:off x="4086563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u="none" kern="1200" noProof="0" dirty="0"/>
            <a:t>Meeting No.3 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u="none" kern="1200" noProof="0" dirty="0"/>
            <a:t>Efficiency Test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u="none" kern="1200" noProof="0" dirty="0" err="1"/>
            <a:t>Improve</a:t>
          </a:r>
          <a:r>
            <a:rPr lang="de-DE" sz="1400" b="1" i="0" u="none" kern="1200" noProof="0" dirty="0"/>
            <a:t> Density </a:t>
          </a:r>
          <a:r>
            <a:rPr lang="de-DE" sz="1400" b="1" i="0" u="none" kern="1200" noProof="0" dirty="0" err="1"/>
            <a:t>Function</a:t>
          </a:r>
          <a:endParaRPr lang="de-DE" sz="1400" b="1" i="0" u="none" kern="1200" noProof="0" dirty="0"/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u="none" kern="1200" noProof="0" dirty="0"/>
            <a:t>Chunk LODs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i="1" kern="1200" dirty="0"/>
            <a:t>smooth normal </a:t>
          </a:r>
          <a:r>
            <a:rPr lang="de-DE" sz="1400" i="1" kern="1200" dirty="0" err="1"/>
            <a:t>shading</a:t>
          </a:r>
          <a:r>
            <a:rPr lang="de-DE" sz="1400" i="1" kern="1200" dirty="0"/>
            <a:t> </a:t>
          </a:r>
          <a:r>
            <a:rPr lang="de-DE" sz="1400" i="1" kern="1200" dirty="0" err="1"/>
            <a:t>test</a:t>
          </a:r>
          <a:endParaRPr lang="de-DE" sz="1400" b="1" i="0" u="none" kern="1200" noProof="0" dirty="0"/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b="1" i="0" u="none" kern="1200" noProof="0" dirty="0"/>
        </a:p>
      </dsp:txBody>
      <dsp:txXfrm>
        <a:off x="4086563" y="982941"/>
        <a:ext cx="1675110" cy="1414310"/>
      </dsp:txXfrm>
    </dsp:sp>
    <dsp:sp modelId="{2377F551-4CF6-4656-B644-60A7FC1B0F64}">
      <dsp:nvSpPr>
        <dsp:cNvPr id="0" name=""/>
        <dsp:cNvSpPr/>
      </dsp:nvSpPr>
      <dsp:spPr>
        <a:xfrm rot="5400000">
          <a:off x="4969432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D255C-64AC-4764-BC2C-7679ECCC9FE9}">
      <dsp:nvSpPr>
        <dsp:cNvPr id="0" name=""/>
        <dsp:cNvSpPr/>
      </dsp:nvSpPr>
      <dsp:spPr>
        <a:xfrm>
          <a:off x="5881324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3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14.02.</a:t>
          </a:r>
        </a:p>
      </dsp:txBody>
      <dsp:txXfrm>
        <a:off x="6047059" y="2872740"/>
        <a:ext cx="1731473" cy="662940"/>
      </dsp:txXfrm>
    </dsp:sp>
    <dsp:sp modelId="{1F1B09A6-DA7E-41D1-B8A6-E3B6E775E5C1}">
      <dsp:nvSpPr>
        <dsp:cNvPr id="0" name=""/>
        <dsp:cNvSpPr/>
      </dsp:nvSpPr>
      <dsp:spPr>
        <a:xfrm>
          <a:off x="6046360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u="none" kern="1200" noProof="0" dirty="0"/>
            <a:t>Final </a:t>
          </a:r>
          <a:r>
            <a:rPr lang="de-DE" sz="1400" b="1" i="0" u="none" kern="1200" noProof="0" dirty="0" err="1"/>
            <a:t>Presentation</a:t>
          </a:r>
          <a:endParaRPr lang="de-DE" sz="1400" b="1" i="0" u="none" kern="1200" noProof="0" dirty="0"/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i="1" kern="1200" dirty="0"/>
            <a:t>Material </a:t>
          </a:r>
          <a:r>
            <a:rPr lang="de-DE" sz="1400" i="1" kern="1200"/>
            <a:t>Tweaks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i="1" kern="1200" dirty="0" err="1"/>
            <a:t>Polishing</a:t>
          </a:r>
          <a:endParaRPr lang="de-DE" sz="1400" i="1" kern="1200" dirty="0"/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i="1" kern="1200" dirty="0"/>
        </a:p>
      </dsp:txBody>
      <dsp:txXfrm>
        <a:off x="6046360" y="982941"/>
        <a:ext cx="1675110" cy="1414310"/>
      </dsp:txXfrm>
    </dsp:sp>
    <dsp:sp modelId="{E2C584B7-5B6E-4F6E-A7B8-E679FEF7BC4D}">
      <dsp:nvSpPr>
        <dsp:cNvPr id="0" name=""/>
        <dsp:cNvSpPr/>
      </dsp:nvSpPr>
      <dsp:spPr>
        <a:xfrm rot="5400000">
          <a:off x="6929229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F8758-DA9D-4018-859A-710084D7ABF3}">
      <dsp:nvSpPr>
        <dsp:cNvPr id="0" name=""/>
        <dsp:cNvSpPr/>
      </dsp:nvSpPr>
      <dsp:spPr>
        <a:xfrm>
          <a:off x="7841121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04.04</a:t>
          </a:r>
        </a:p>
      </dsp:txBody>
      <dsp:txXfrm>
        <a:off x="8006856" y="2872740"/>
        <a:ext cx="1731473" cy="662940"/>
      </dsp:txXfrm>
    </dsp:sp>
    <dsp:sp modelId="{B73D2BBA-574C-491E-A31C-8B6EA5CC871A}">
      <dsp:nvSpPr>
        <dsp:cNvPr id="0" name=""/>
        <dsp:cNvSpPr/>
      </dsp:nvSpPr>
      <dsp:spPr>
        <a:xfrm>
          <a:off x="8006156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noProof="0" dirty="0"/>
            <a:t>Final </a:t>
          </a:r>
          <a:r>
            <a:rPr lang="de-DE" sz="1400" b="1" kern="1200" noProof="0" dirty="0" err="1"/>
            <a:t>report</a:t>
          </a:r>
          <a:endParaRPr lang="de-DE" sz="1400" b="1" kern="1200" noProof="0" dirty="0"/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kern="1200" noProof="0" dirty="0"/>
            <a:t>More </a:t>
          </a:r>
          <a:r>
            <a:rPr lang="de-DE" sz="1400" b="0" kern="1200" noProof="0" dirty="0" err="1"/>
            <a:t>Polishing</a:t>
          </a:r>
          <a:r>
            <a:rPr lang="de-DE" sz="1400" b="0" kern="1200" noProof="0" dirty="0"/>
            <a:t> and </a:t>
          </a:r>
          <a:r>
            <a:rPr lang="de-DE" sz="1400" b="0" kern="1200" noProof="0" dirty="0" err="1"/>
            <a:t>report</a:t>
          </a:r>
          <a:r>
            <a:rPr lang="de-DE" sz="1400" b="0" kern="1200" noProof="0" dirty="0"/>
            <a:t> </a:t>
          </a:r>
          <a:r>
            <a:rPr lang="de-DE" sz="1400" b="0" kern="1200" noProof="0" dirty="0" err="1"/>
            <a:t>writing</a:t>
          </a:r>
          <a:endParaRPr lang="de-DE" sz="1400" b="0" kern="1200" noProof="0" dirty="0"/>
        </a:p>
      </dsp:txBody>
      <dsp:txXfrm>
        <a:off x="8006156" y="982941"/>
        <a:ext cx="1675110" cy="14143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909957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1934" y="2872740"/>
          <a:ext cx="2062943" cy="662940"/>
        </a:xfrm>
        <a:prstGeom prst="homePlate">
          <a:avLst>
            <a:gd name="adj" fmla="val 25000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22.11.</a:t>
          </a:r>
        </a:p>
      </dsp:txBody>
      <dsp:txXfrm>
        <a:off x="1934" y="2872740"/>
        <a:ext cx="1980076" cy="662940"/>
      </dsp:txXfrm>
    </dsp:sp>
    <dsp:sp modelId="{810D7AA7-A541-4507-BE7F-36CCF210089F}">
      <dsp:nvSpPr>
        <dsp:cNvPr id="0" name=""/>
        <dsp:cNvSpPr/>
      </dsp:nvSpPr>
      <dsp:spPr>
        <a:xfrm>
          <a:off x="166970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u="none" kern="1200" noProof="0" dirty="0"/>
            <a:t>Meeting </a:t>
          </a:r>
          <a:r>
            <a:rPr lang="de-DE" sz="1400" b="1" i="0" u="none" kern="1200" noProof="0" dirty="0" err="1"/>
            <a:t>No</a:t>
          </a:r>
          <a:r>
            <a:rPr lang="de-DE" sz="1400" b="1" i="0" u="none" kern="1200" noProof="0" dirty="0"/>
            <a:t>. 1 ✅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u="none" kern="1200" noProof="0" dirty="0"/>
            <a:t>Project Setup </a:t>
          </a:r>
          <a:r>
            <a:rPr lang="de-DE" sz="1400" b="0" i="0" u="none" kern="1200" noProof="0" dirty="0" err="1"/>
            <a:t>Git</a:t>
          </a:r>
          <a:r>
            <a:rPr lang="de-DE" sz="1400" b="0" i="0" u="none" kern="1200" noProof="0" dirty="0"/>
            <a:t>, LFS &amp; Unity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u="none" kern="1200" noProof="0" dirty="0"/>
            <a:t>First Chunk Generation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u="none" kern="1200" noProof="0" dirty="0"/>
            <a:t>Rough MC </a:t>
          </a:r>
          <a:r>
            <a:rPr lang="de-DE" sz="1400" b="0" i="0" u="none" kern="1200" noProof="0" dirty="0" err="1"/>
            <a:t>implementation</a:t>
          </a:r>
          <a:endParaRPr lang="de-DE" sz="1400" kern="1200" noProof="0" dirty="0"/>
        </a:p>
      </dsp:txBody>
      <dsp:txXfrm>
        <a:off x="166970" y="982941"/>
        <a:ext cx="1675110" cy="1414310"/>
      </dsp:txXfrm>
    </dsp:sp>
    <dsp:sp modelId="{E41E7729-FD3F-426D-804C-45BD60BD762D}">
      <dsp:nvSpPr>
        <dsp:cNvPr id="0" name=""/>
        <dsp:cNvSpPr/>
      </dsp:nvSpPr>
      <dsp:spPr>
        <a:xfrm rot="5400000">
          <a:off x="1049839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1961731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20.12.</a:t>
          </a:r>
        </a:p>
      </dsp:txBody>
      <dsp:txXfrm>
        <a:off x="2127466" y="2872740"/>
        <a:ext cx="1731473" cy="662940"/>
      </dsp:txXfrm>
    </dsp:sp>
    <dsp:sp modelId="{5E07F9E4-149C-4A89-848F-4ABDD305F0C5}">
      <dsp:nvSpPr>
        <dsp:cNvPr id="0" name=""/>
        <dsp:cNvSpPr/>
      </dsp:nvSpPr>
      <dsp:spPr>
        <a:xfrm>
          <a:off x="2126766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u="none" kern="1200" noProof="0" dirty="0"/>
            <a:t>Meeting </a:t>
          </a:r>
          <a:r>
            <a:rPr lang="de-DE" sz="1400" b="1" i="0" u="none" kern="1200" noProof="0" dirty="0" err="1"/>
            <a:t>No</a:t>
          </a:r>
          <a:r>
            <a:rPr lang="de-DE" sz="1400" b="1" i="0" u="none" kern="1200" noProof="0" dirty="0"/>
            <a:t>. 2 ✅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u="none" kern="1200" noProof="0" dirty="0"/>
            <a:t>Marching Cubes in Unity </a:t>
          </a:r>
          <a:r>
            <a:rPr lang="de-DE" sz="1400" b="0" i="0" u="none" kern="1200" noProof="0" dirty="0" err="1"/>
            <a:t>with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reasonable</a:t>
          </a:r>
          <a:r>
            <a:rPr lang="de-DE" sz="1400" b="0" i="0" u="none" kern="1200" noProof="0" dirty="0"/>
            <a:t> Density </a:t>
          </a:r>
          <a:r>
            <a:rPr lang="de-DE" sz="1400" b="0" i="0" u="none" kern="1200" noProof="0" dirty="0" err="1"/>
            <a:t>Function</a:t>
          </a:r>
          <a:r>
            <a:rPr lang="de-DE" sz="1400" b="0" i="0" u="none" kern="1200" noProof="0" dirty="0"/>
            <a:t> &amp; Chunk Management</a:t>
          </a:r>
          <a:endParaRPr lang="de-DE" sz="1400" b="0" kern="1200" noProof="0" dirty="0"/>
        </a:p>
      </dsp:txBody>
      <dsp:txXfrm>
        <a:off x="2126766" y="982941"/>
        <a:ext cx="1675110" cy="1414310"/>
      </dsp:txXfrm>
    </dsp:sp>
    <dsp:sp modelId="{473F2067-7126-4D56-A328-5A8CFD3D8D52}">
      <dsp:nvSpPr>
        <dsp:cNvPr id="0" name=""/>
        <dsp:cNvSpPr/>
      </dsp:nvSpPr>
      <dsp:spPr>
        <a:xfrm rot="5400000">
          <a:off x="3009635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3921528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17.01.</a:t>
          </a:r>
        </a:p>
      </dsp:txBody>
      <dsp:txXfrm>
        <a:off x="4087263" y="2872740"/>
        <a:ext cx="1731473" cy="662940"/>
      </dsp:txXfrm>
    </dsp:sp>
    <dsp:sp modelId="{FD7B29F2-0D66-4B4B-BC8A-82DA23575305}">
      <dsp:nvSpPr>
        <dsp:cNvPr id="0" name=""/>
        <dsp:cNvSpPr/>
      </dsp:nvSpPr>
      <dsp:spPr>
        <a:xfrm>
          <a:off x="4086563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u="none" kern="1200" noProof="0" dirty="0"/>
            <a:t>Meeting No.3 ✅ 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u="none" kern="1200" noProof="0" dirty="0"/>
            <a:t>Efficiency Test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u="none" kern="1200" noProof="0" dirty="0"/>
            <a:t>Chunk LODs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kern="1200" dirty="0"/>
            <a:t>smooth normal </a:t>
          </a:r>
          <a:r>
            <a:rPr lang="de-DE" sz="1400" b="0" i="0" kern="1200" dirty="0" err="1"/>
            <a:t>shading</a:t>
          </a:r>
          <a:r>
            <a:rPr lang="de-DE" sz="1400" b="0" i="0" kern="1200" dirty="0"/>
            <a:t> </a:t>
          </a:r>
          <a:r>
            <a:rPr lang="de-DE" sz="1400" b="0" i="0" kern="1200" dirty="0" err="1"/>
            <a:t>test</a:t>
          </a:r>
          <a:endParaRPr lang="de-DE" sz="1400" b="0" i="0" u="none" kern="1200" noProof="0" dirty="0"/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b="1" i="0" u="none" kern="1200" noProof="0" dirty="0"/>
        </a:p>
      </dsp:txBody>
      <dsp:txXfrm>
        <a:off x="4086563" y="982941"/>
        <a:ext cx="1675110" cy="1414310"/>
      </dsp:txXfrm>
    </dsp:sp>
    <dsp:sp modelId="{2377F551-4CF6-4656-B644-60A7FC1B0F64}">
      <dsp:nvSpPr>
        <dsp:cNvPr id="0" name=""/>
        <dsp:cNvSpPr/>
      </dsp:nvSpPr>
      <dsp:spPr>
        <a:xfrm rot="5400000">
          <a:off x="4969432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D255C-64AC-4764-BC2C-7679ECCC9FE9}">
      <dsp:nvSpPr>
        <dsp:cNvPr id="0" name=""/>
        <dsp:cNvSpPr/>
      </dsp:nvSpPr>
      <dsp:spPr>
        <a:xfrm>
          <a:off x="5881324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3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14.02.</a:t>
          </a:r>
        </a:p>
      </dsp:txBody>
      <dsp:txXfrm>
        <a:off x="6047059" y="2872740"/>
        <a:ext cx="1731473" cy="662940"/>
      </dsp:txXfrm>
    </dsp:sp>
    <dsp:sp modelId="{1F1B09A6-DA7E-41D1-B8A6-E3B6E775E5C1}">
      <dsp:nvSpPr>
        <dsp:cNvPr id="0" name=""/>
        <dsp:cNvSpPr/>
      </dsp:nvSpPr>
      <dsp:spPr>
        <a:xfrm>
          <a:off x="6046360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u="none" kern="1200" noProof="0" dirty="0"/>
            <a:t>Final </a:t>
          </a:r>
          <a:r>
            <a:rPr lang="de-DE" sz="1400" b="1" i="0" u="none" kern="1200" noProof="0" dirty="0" err="1"/>
            <a:t>Presentation</a:t>
          </a:r>
          <a:endParaRPr lang="de-DE" sz="1400" b="1" i="0" u="none" kern="1200" noProof="0" dirty="0"/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i="0" kern="1200" dirty="0"/>
            <a:t>Material </a:t>
          </a:r>
          <a:r>
            <a:rPr lang="de-DE" sz="1400" i="0" kern="1200" dirty="0" err="1"/>
            <a:t>tweaks</a:t>
          </a:r>
          <a:endParaRPr lang="de-DE" sz="1400" i="0" kern="1200" dirty="0"/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kern="1200" dirty="0" err="1"/>
            <a:t>Polishing</a:t>
          </a:r>
          <a:endParaRPr lang="de-DE" sz="1400" b="1" i="0" kern="1200" dirty="0"/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i="1" kern="1200" dirty="0"/>
        </a:p>
      </dsp:txBody>
      <dsp:txXfrm>
        <a:off x="6046360" y="982941"/>
        <a:ext cx="1675110" cy="1414310"/>
      </dsp:txXfrm>
    </dsp:sp>
    <dsp:sp modelId="{E2C584B7-5B6E-4F6E-A7B8-E679FEF7BC4D}">
      <dsp:nvSpPr>
        <dsp:cNvPr id="0" name=""/>
        <dsp:cNvSpPr/>
      </dsp:nvSpPr>
      <dsp:spPr>
        <a:xfrm rot="5400000">
          <a:off x="6929229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F8758-DA9D-4018-859A-710084D7ABF3}">
      <dsp:nvSpPr>
        <dsp:cNvPr id="0" name=""/>
        <dsp:cNvSpPr/>
      </dsp:nvSpPr>
      <dsp:spPr>
        <a:xfrm>
          <a:off x="7841121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04.04</a:t>
          </a:r>
        </a:p>
      </dsp:txBody>
      <dsp:txXfrm>
        <a:off x="8006856" y="2872740"/>
        <a:ext cx="1731473" cy="662940"/>
      </dsp:txXfrm>
    </dsp:sp>
    <dsp:sp modelId="{B73D2BBA-574C-491E-A31C-8B6EA5CC871A}">
      <dsp:nvSpPr>
        <dsp:cNvPr id="0" name=""/>
        <dsp:cNvSpPr/>
      </dsp:nvSpPr>
      <dsp:spPr>
        <a:xfrm>
          <a:off x="8006156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noProof="0" dirty="0"/>
            <a:t>Final </a:t>
          </a:r>
          <a:r>
            <a:rPr lang="de-DE" sz="1400" b="1" kern="1200" noProof="0" dirty="0" err="1"/>
            <a:t>report</a:t>
          </a:r>
          <a:endParaRPr lang="de-DE" sz="1400" b="1" kern="1200" noProof="0" dirty="0"/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kern="1200" noProof="0" dirty="0"/>
            <a:t>More </a:t>
          </a:r>
          <a:r>
            <a:rPr lang="de-DE" sz="1400" b="0" kern="1200" noProof="0" dirty="0" err="1"/>
            <a:t>polishing</a:t>
          </a:r>
          <a:r>
            <a:rPr lang="de-DE" sz="1400" b="0" kern="1200" noProof="0" dirty="0"/>
            <a:t> and </a:t>
          </a:r>
          <a:r>
            <a:rPr lang="de-DE" sz="1400" b="0" kern="1200" noProof="0" dirty="0" err="1"/>
            <a:t>report</a:t>
          </a:r>
          <a:r>
            <a:rPr lang="de-DE" sz="1400" b="0" kern="1200" noProof="0" dirty="0"/>
            <a:t> </a:t>
          </a:r>
          <a:r>
            <a:rPr lang="de-DE" sz="1400" b="0" kern="1200" noProof="0" dirty="0" err="1"/>
            <a:t>writing</a:t>
          </a:r>
          <a:endParaRPr lang="de-DE" sz="1400" b="0" kern="1200" noProof="0" dirty="0"/>
        </a:p>
      </dsp:txBody>
      <dsp:txXfrm>
        <a:off x="8006156" y="982941"/>
        <a:ext cx="1675110" cy="1414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kzentuierte Startseite – Winkelprozess"/>
  <dgm:desc val="Hiermit können Sie einen Verlauf, eine Zeitachse, aufeinanderfolgende Schritte – etwa in einer Aufgabe, einem Prozess oder einem Workflow – darstellen oder eine Bewegung bzw. Richtung hervorheben. Text der Ebene 1 wird in Winkelform angezeigt (ausgenommen die erste Form, bei der es sich um eine Startseitenform handelt), während Text der Ebene 2 unter den unsichtbaren Rechteckformen aufscheint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kzentuierte Startseite – Winkelprozess"/>
  <dgm:desc val="Hiermit können Sie einen Verlauf, eine Zeitachse, aufeinanderfolgende Schritte – etwa in einer Aufgabe, einem Prozess oder einem Workflow – darstellen oder eine Bewegung bzw. Richtung hervorheben. Text der Ebene 1 wird in Winkelform angezeigt (ausgenommen die erste Form, bei der es sich um eine Startseitenform handelt), während Text der Ebene 2 unter den unsichtbaren Rechteckformen aufscheint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kzentuierte Startseite – Winkelprozess"/>
  <dgm:desc val="Hiermit können Sie einen Verlauf, eine Zeitachse, aufeinanderfolgende Schritte – etwa in einer Aufgabe, einem Prozess oder einem Workflow – darstellen oder eine Bewegung bzw. Richtung hervorheben. Text der Ebene 1 wird in Winkelform angezeigt (ausgenommen die erste Form, bei der es sich um eine Startseitenform handelt), während Text der Ebene 2 unter den unsichtbaren Rechteckformen aufscheint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kzentuierte Startseite – Winkelprozess"/>
  <dgm:desc val="Hiermit können Sie einen Verlauf, eine Zeitachse, aufeinanderfolgende Schritte – etwa in einer Aufgabe, einem Prozess oder einem Workflow – darstellen oder eine Bewegung bzw. Richtung hervorheben. Text der Ebene 1 wird in Winkelform angezeigt (ausgenommen die erste Form, bei der es sich um eine Startseitenform handelt), während Text der Ebene 2 unter den unsichtbaren Rechteckformen aufscheint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B121454-572C-47B6-B0F1-7CFD7D08BD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BE84DF8-A565-40B7-BDF9-E1BF332F63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02A17-7AE3-4B44-889C-4D77A0FC7177}" type="datetime1">
              <a:rPr lang="de-DE" smtClean="0"/>
              <a:t>16.01.2023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50F16EA-C7BA-4258-A82D-3014F168BC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BFB372-C8D6-41CE-BCAE-07EF85FF4A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EAEA9-BE18-43B6-9C4D-24166BA94A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6841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50ACC-C7DD-445E-BC27-71FC31906D7B}" type="datetime1">
              <a:rPr lang="de-DE" smtClean="0"/>
              <a:pPr/>
              <a:t>16.01.2023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4555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7069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8356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1687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7843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7921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5" name="Textplatzhalt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17" name="Inhaltsplatzhalt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0" name="Bildplatzhalt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1" name="Bildplatzhalt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Bildplatzhalt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2" name="Bildplatzhalt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1" name="Bildplatzhalt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0" name="Bildplatzhalt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8" name="Grafik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0" name="Grafik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2" name="Grafik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 2-Foli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fik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1" name="Grafik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3" name="Grafik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ildplatzhalt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1" name="Grafik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3" name="Grafik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7" name="Grafik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fik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9" name="Grafik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bschnittsüberschrif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Grafik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5" name="Grafik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6" name="Grafik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7" name="Grafik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1" name="Grafik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3" name="Grafik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9" name="Grafik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1" name="Grafik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fik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2" name="Grafik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bLague/Marching-Cubes" TargetMode="External"/><Relationship Id="rId2" Type="http://schemas.openxmlformats.org/officeDocument/2006/relationships/hyperlink" Target="http://paulbourke.net/geometry/polygonise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ronja-tutorials.com/post/050-compute-shader/" TargetMode="External"/><Relationship Id="rId5" Type="http://schemas.openxmlformats.org/officeDocument/2006/relationships/hyperlink" Target="https://catlikecoding.com/unity/tutorials/basics/compute-shaders/" TargetMode="External"/><Relationship Id="rId4" Type="http://schemas.openxmlformats.org/officeDocument/2006/relationships/hyperlink" Target="https://people.eecs.berkeley.edu/~jrs/meshpapers/LorensenCline.pdf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80/10867651.2003.10487582" TargetMode="External"/><Relationship Id="rId2" Type="http://schemas.openxmlformats.org/officeDocument/2006/relationships/hyperlink" Target="https://dl.acm.org/doi/10.1145/37402.37422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oi.org/10.1145/3301506.330152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7" y="594360"/>
            <a:ext cx="7892849" cy="2843784"/>
          </a:xfrm>
        </p:spPr>
        <p:txBody>
          <a:bodyPr rtlCol="0"/>
          <a:lstStyle/>
          <a:p>
            <a:pPr rtl="0"/>
            <a:r>
              <a:rPr lang="de-DE" sz="5400" spc="400" dirty="0">
                <a:solidFill>
                  <a:schemeClr val="bg1"/>
                </a:solidFill>
              </a:rPr>
              <a:t>Computergrafik Praktikum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sz="2000" dirty="0">
                <a:solidFill>
                  <a:schemeClr val="bg1"/>
                </a:solidFill>
              </a:rPr>
              <a:t>Tim </a:t>
            </a:r>
            <a:r>
              <a:rPr lang="de-DE" sz="2000" dirty="0" err="1">
                <a:solidFill>
                  <a:schemeClr val="bg1"/>
                </a:solidFill>
              </a:rPr>
              <a:t>Wolfsegger</a:t>
            </a:r>
            <a:r>
              <a:rPr lang="de-DE" sz="2000" dirty="0">
                <a:solidFill>
                  <a:schemeClr val="bg1"/>
                </a:solidFill>
              </a:rPr>
              <a:t> &amp; Jens Lehmann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dirty="0" err="1"/>
              <a:t>Timetable</a:t>
            </a:r>
            <a:r>
              <a:rPr lang="de-DE" dirty="0"/>
              <a:t> Updated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55FF1C-3CBD-419A-9DE4-7A8AA63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de-DE" b="1" cap="all" spc="100" smtClean="0">
                <a:solidFill>
                  <a:schemeClr val="accent2"/>
                </a:solidFill>
              </a:rPr>
              <a:pPr rtl="0">
                <a:spcAft>
                  <a:spcPts val="600"/>
                </a:spcAft>
              </a:pPr>
              <a:t>10</a:t>
            </a:fld>
            <a:endParaRPr lang="de-DE" b="1" cap="all" spc="100" dirty="0">
              <a:solidFill>
                <a:schemeClr val="accent2"/>
              </a:solidFill>
            </a:endParaRPr>
          </a:p>
        </p:txBody>
      </p:sp>
      <p:graphicFrame>
        <p:nvGraphicFramePr>
          <p:cNvPr id="14" name="Inhaltsplatzhalter 6" descr="SmartArt-Zeitachse">
            <a:extLst>
              <a:ext uri="{FF2B5EF4-FFF2-40B4-BE49-F238E27FC236}">
                <a16:creationId xmlns:a16="http://schemas.microsoft.com/office/drawing/2014/main" id="{CEC6DA80-0404-4CED-A682-9D41A16B34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5081228"/>
              </p:ext>
            </p:extLst>
          </p:nvPr>
        </p:nvGraphicFramePr>
        <p:xfrm>
          <a:off x="1447800" y="1325880"/>
          <a:ext cx="99060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25616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6B241-B0F4-3C41-A754-3621162A5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Meeting </a:t>
            </a:r>
            <a:r>
              <a:rPr lang="de-DE" dirty="0" err="1"/>
              <a:t>No</a:t>
            </a:r>
            <a:r>
              <a:rPr lang="de-DE" dirty="0"/>
              <a:t>. 03 17.01.23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04E86C-6562-3D59-6B1F-1109F282E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2574EA-713E-A19F-F991-1F9FF7E4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de-DE" noProof="0" smtClean="0"/>
              <a:t>11</a:t>
            </a:fld>
            <a:endParaRPr lang="de-DE" noProof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A4760D2C-3B03-E7F3-E9BC-3DBCD16C5035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/>
              <a:t>Chunk Management ✅</a:t>
            </a:r>
          </a:p>
          <a:p>
            <a:pPr lvl="1"/>
            <a:r>
              <a:rPr lang="de-DE" sz="2000" dirty="0"/>
              <a:t>LODs </a:t>
            </a:r>
            <a:r>
              <a:rPr lang="de-DE" sz="2000" dirty="0" err="1"/>
              <a:t>added</a:t>
            </a:r>
            <a:endParaRPr lang="de-DE" sz="2000" dirty="0"/>
          </a:p>
          <a:p>
            <a:pPr lvl="1"/>
            <a:r>
              <a:rPr lang="de-DE" sz="2000" dirty="0"/>
              <a:t>Generating Terrain </a:t>
            </a:r>
            <a:r>
              <a:rPr lang="de-DE" sz="2000" dirty="0" err="1"/>
              <a:t>when</a:t>
            </a:r>
            <a:r>
              <a:rPr lang="de-DE" sz="2000" dirty="0"/>
              <a:t> </a:t>
            </a:r>
            <a:r>
              <a:rPr lang="de-DE" sz="2000" dirty="0" err="1"/>
              <a:t>moving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camera</a:t>
            </a:r>
            <a:endParaRPr lang="de-DE" sz="2000" dirty="0"/>
          </a:p>
          <a:p>
            <a:pPr marL="457200" lvl="1" indent="0">
              <a:buNone/>
            </a:pPr>
            <a:endParaRPr lang="de-DE" sz="2000" b="1" dirty="0"/>
          </a:p>
          <a:p>
            <a:r>
              <a:rPr lang="de-DE" sz="2400" b="1" dirty="0" err="1"/>
              <a:t>Refactoring</a:t>
            </a:r>
            <a:r>
              <a:rPr lang="de-DE" sz="2400" b="1" dirty="0"/>
              <a:t> &amp; Efficiency </a:t>
            </a:r>
            <a:r>
              <a:rPr lang="de-DE" sz="2400" b="1" dirty="0" err="1"/>
              <a:t>analysis</a:t>
            </a:r>
            <a:r>
              <a:rPr lang="de-DE" sz="2400" b="1" dirty="0"/>
              <a:t> ✅</a:t>
            </a:r>
          </a:p>
          <a:p>
            <a:pPr lvl="1"/>
            <a:r>
              <a:rPr lang="de-DE" sz="2000" dirty="0" err="1"/>
              <a:t>reduction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buffer</a:t>
            </a:r>
            <a:r>
              <a:rPr lang="de-DE" sz="2000" dirty="0"/>
              <a:t> </a:t>
            </a:r>
            <a:r>
              <a:rPr lang="de-DE" sz="2000" dirty="0" err="1"/>
              <a:t>execution</a:t>
            </a:r>
            <a:r>
              <a:rPr lang="de-DE" sz="2000" dirty="0"/>
              <a:t> </a:t>
            </a:r>
            <a:r>
              <a:rPr lang="de-DE" sz="2000" dirty="0" err="1"/>
              <a:t>needed</a:t>
            </a:r>
            <a:endParaRPr lang="de-DE" sz="2000" dirty="0"/>
          </a:p>
          <a:p>
            <a:pPr lvl="1"/>
            <a:r>
              <a:rPr lang="de-DE" sz="2000" dirty="0" err="1"/>
              <a:t>Garbage</a:t>
            </a:r>
            <a:r>
              <a:rPr lang="de-DE" sz="2000" dirty="0"/>
              <a:t> </a:t>
            </a:r>
            <a:r>
              <a:rPr lang="de-DE" sz="2000" dirty="0" err="1"/>
              <a:t>collection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compute</a:t>
            </a:r>
            <a:r>
              <a:rPr lang="de-DE" sz="2000" dirty="0"/>
              <a:t> </a:t>
            </a:r>
            <a:r>
              <a:rPr lang="de-DE" sz="2000" dirty="0" err="1"/>
              <a:t>buffers</a:t>
            </a:r>
            <a:r>
              <a:rPr lang="de-DE" sz="2000" dirty="0"/>
              <a:t> </a:t>
            </a:r>
            <a:r>
              <a:rPr lang="de-DE" sz="2000" dirty="0" err="1"/>
              <a:t>needed</a:t>
            </a:r>
            <a:endParaRPr lang="de-DE" sz="2000" dirty="0"/>
          </a:p>
          <a:p>
            <a:pPr marL="457200" lvl="1" indent="0">
              <a:buNone/>
            </a:pPr>
            <a:endParaRPr lang="de-DE" sz="2000" dirty="0"/>
          </a:p>
          <a:p>
            <a:r>
              <a:rPr lang="de-DE" sz="2400" b="1" dirty="0"/>
              <a:t>Smooth </a:t>
            </a:r>
            <a:r>
              <a:rPr lang="de-DE" sz="2400" b="1" dirty="0" err="1"/>
              <a:t>Shading</a:t>
            </a:r>
            <a:r>
              <a:rPr lang="de-DE" sz="2400" b="1" dirty="0"/>
              <a:t> </a:t>
            </a:r>
            <a:r>
              <a:rPr lang="de-DE" sz="2400" b="1" dirty="0" err="1"/>
              <a:t>tested</a:t>
            </a:r>
            <a:r>
              <a:rPr lang="de-DE" sz="2400" b="1" dirty="0"/>
              <a:t> ✅</a:t>
            </a:r>
          </a:p>
          <a:p>
            <a:pPr lvl="1"/>
            <a:r>
              <a:rPr lang="de-DE" sz="2000" dirty="0" err="1"/>
              <a:t>visually</a:t>
            </a:r>
            <a:r>
              <a:rPr lang="de-DE" sz="2000" dirty="0"/>
              <a:t> ok, but terrible </a:t>
            </a:r>
            <a:r>
              <a:rPr lang="de-DE" sz="2000" dirty="0" err="1"/>
              <a:t>performance</a:t>
            </a:r>
            <a:r>
              <a:rPr lang="de-DE" sz="2000" dirty="0"/>
              <a:t> </a:t>
            </a:r>
            <a:r>
              <a:rPr lang="de-DE" sz="2000" dirty="0" err="1"/>
              <a:t>right</a:t>
            </a:r>
            <a:r>
              <a:rPr lang="de-DE" sz="2000" dirty="0"/>
              <a:t> </a:t>
            </a:r>
            <a:r>
              <a:rPr lang="de-DE" sz="2000" dirty="0" err="1"/>
              <a:t>now</a:t>
            </a:r>
            <a:endParaRPr lang="de-DE" sz="2000" dirty="0"/>
          </a:p>
          <a:p>
            <a:pPr marL="0" indent="0">
              <a:buNone/>
            </a:pP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543594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6B241-B0F4-3C41-A754-3621162A5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dirty="0" err="1"/>
              <a:t>Upcoming</a:t>
            </a:r>
            <a:r>
              <a:rPr lang="de-DE" sz="4800" dirty="0"/>
              <a:t> Features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2574EA-713E-A19F-F991-1F9FF7E4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de-DE" noProof="0" smtClean="0"/>
              <a:t>12</a:t>
            </a:fld>
            <a:endParaRPr lang="de-DE" noProof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A4760D2C-3B03-E7F3-E9BC-3DBCD16C5035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 err="1"/>
              <a:t>Polishing</a:t>
            </a:r>
            <a:endParaRPr lang="de-DE" sz="2400" b="1" dirty="0"/>
          </a:p>
          <a:p>
            <a:pPr lvl="1"/>
            <a:r>
              <a:rPr lang="de-DE" sz="2000" b="1" dirty="0" err="1"/>
              <a:t>Improve</a:t>
            </a:r>
            <a:r>
              <a:rPr lang="de-DE" sz="2000" b="1" dirty="0"/>
              <a:t> Density </a:t>
            </a:r>
            <a:r>
              <a:rPr lang="de-DE" sz="2000" b="1" dirty="0" err="1"/>
              <a:t>Function</a:t>
            </a:r>
            <a:r>
              <a:rPr lang="de-DE" sz="2000" b="1" dirty="0"/>
              <a:t> </a:t>
            </a:r>
          </a:p>
          <a:p>
            <a:pPr lvl="1"/>
            <a:r>
              <a:rPr lang="de-DE" sz="2000" b="1" dirty="0" err="1"/>
              <a:t>Improve</a:t>
            </a:r>
            <a:r>
              <a:rPr lang="de-DE" sz="2000" b="1" dirty="0"/>
              <a:t> Chunk Management (</a:t>
            </a:r>
            <a:r>
              <a:rPr lang="de-DE" sz="2000" b="1" dirty="0" err="1"/>
              <a:t>reduce</a:t>
            </a:r>
            <a:r>
              <a:rPr lang="de-DE" sz="2000" b="1" dirty="0"/>
              <a:t> </a:t>
            </a:r>
            <a:r>
              <a:rPr lang="de-DE" sz="2000" b="1" dirty="0" err="1"/>
              <a:t>buffer</a:t>
            </a:r>
            <a:r>
              <a:rPr lang="de-DE" sz="2000" b="1" dirty="0"/>
              <a:t> </a:t>
            </a:r>
            <a:r>
              <a:rPr lang="de-DE" sz="2000" b="1" dirty="0" err="1"/>
              <a:t>execution</a:t>
            </a:r>
            <a:r>
              <a:rPr lang="de-DE" sz="2000" b="1" dirty="0"/>
              <a:t>)</a:t>
            </a:r>
          </a:p>
          <a:p>
            <a:pPr lvl="1"/>
            <a:r>
              <a:rPr lang="de-DE" sz="2000" b="1" dirty="0" err="1"/>
              <a:t>Improve</a:t>
            </a:r>
            <a:r>
              <a:rPr lang="de-DE" sz="2000" b="1" dirty="0"/>
              <a:t> Terrain Material</a:t>
            </a:r>
          </a:p>
          <a:p>
            <a:pPr marL="457200" lvl="1" indent="0">
              <a:buNone/>
            </a:pPr>
            <a:endParaRPr lang="de-DE" sz="2000" b="1" dirty="0"/>
          </a:p>
          <a:p>
            <a:r>
              <a:rPr lang="de-DE" sz="2400" dirty="0"/>
              <a:t>Shader </a:t>
            </a:r>
            <a:r>
              <a:rPr lang="de-DE" sz="2400" dirty="0" err="1"/>
              <a:t>based</a:t>
            </a:r>
            <a:r>
              <a:rPr lang="de-DE" sz="2400" dirty="0"/>
              <a:t> smooth normal </a:t>
            </a:r>
            <a:r>
              <a:rPr lang="de-DE" sz="2400" dirty="0" err="1"/>
              <a:t>shading</a:t>
            </a:r>
            <a:r>
              <a:rPr lang="de-DE" sz="2400" dirty="0"/>
              <a:t> (via </a:t>
            </a:r>
            <a:r>
              <a:rPr lang="de-DE" sz="2400" dirty="0" err="1"/>
              <a:t>compute</a:t>
            </a:r>
            <a:r>
              <a:rPr lang="de-DE" sz="2400" dirty="0"/>
              <a:t> </a:t>
            </a:r>
            <a:r>
              <a:rPr lang="de-DE" sz="2400" dirty="0" err="1"/>
              <a:t>shaders</a:t>
            </a:r>
            <a:r>
              <a:rPr lang="de-DE" sz="2400" dirty="0"/>
              <a:t>) ?</a:t>
            </a:r>
          </a:p>
          <a:p>
            <a:endParaRPr lang="de-DE" sz="24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1453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dirty="0" err="1"/>
              <a:t>Timetable</a:t>
            </a:r>
            <a:r>
              <a:rPr lang="de-DE" dirty="0"/>
              <a:t> Updated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55FF1C-3CBD-419A-9DE4-7A8AA63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de-DE" b="1" cap="all" spc="100" smtClean="0">
                <a:solidFill>
                  <a:schemeClr val="accent2"/>
                </a:solidFill>
              </a:rPr>
              <a:pPr rtl="0">
                <a:spcAft>
                  <a:spcPts val="600"/>
                </a:spcAft>
              </a:pPr>
              <a:t>13</a:t>
            </a:fld>
            <a:endParaRPr lang="de-DE" b="1" cap="all" spc="100" dirty="0">
              <a:solidFill>
                <a:schemeClr val="accent2"/>
              </a:solidFill>
            </a:endParaRPr>
          </a:p>
        </p:txBody>
      </p:sp>
      <p:graphicFrame>
        <p:nvGraphicFramePr>
          <p:cNvPr id="14" name="Inhaltsplatzhalter 6" descr="SmartArt-Zeitachse">
            <a:extLst>
              <a:ext uri="{FF2B5EF4-FFF2-40B4-BE49-F238E27FC236}">
                <a16:creationId xmlns:a16="http://schemas.microsoft.com/office/drawing/2014/main" id="{CEC6DA80-0404-4CED-A682-9D41A16B34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1757409"/>
              </p:ext>
            </p:extLst>
          </p:nvPr>
        </p:nvGraphicFramePr>
        <p:xfrm>
          <a:off x="1447800" y="1325880"/>
          <a:ext cx="99060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73849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de-DE" b="1" cap="all" spc="400" dirty="0">
                <a:solidFill>
                  <a:schemeClr val="bg1"/>
                </a:solidFill>
                <a:latin typeface="+mn-lt"/>
              </a:rPr>
              <a:t>Marching Cubes Terrain Generator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sz="2000" dirty="0" err="1">
                <a:solidFill>
                  <a:schemeClr val="bg1"/>
                </a:solidFill>
              </a:rPr>
              <a:t>with</a:t>
            </a:r>
            <a:r>
              <a:rPr lang="de-DE" sz="2000" dirty="0">
                <a:solidFill>
                  <a:schemeClr val="bg1"/>
                </a:solidFill>
              </a:rPr>
              <a:t> Unity &amp; </a:t>
            </a:r>
            <a:r>
              <a:rPr lang="de-DE" sz="2000" dirty="0" err="1">
                <a:solidFill>
                  <a:schemeClr val="bg1"/>
                </a:solidFill>
              </a:rPr>
              <a:t>Compute</a:t>
            </a:r>
            <a:r>
              <a:rPr lang="de-DE" sz="2000" dirty="0">
                <a:solidFill>
                  <a:schemeClr val="bg1"/>
                </a:solidFill>
              </a:rPr>
              <a:t> Shaders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dirty="0" err="1"/>
              <a:t>Timetable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55FF1C-3CBD-419A-9DE4-7A8AA63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de-DE" b="1" cap="all" spc="100" smtClean="0">
                <a:solidFill>
                  <a:schemeClr val="accent2"/>
                </a:solidFill>
              </a:rPr>
              <a:pPr rtl="0">
                <a:spcAft>
                  <a:spcPts val="600"/>
                </a:spcAft>
              </a:pPr>
              <a:t>3</a:t>
            </a:fld>
            <a:endParaRPr lang="de-DE" b="1" cap="all" spc="100" dirty="0">
              <a:solidFill>
                <a:schemeClr val="accent2"/>
              </a:solidFill>
            </a:endParaRPr>
          </a:p>
        </p:txBody>
      </p:sp>
      <p:graphicFrame>
        <p:nvGraphicFramePr>
          <p:cNvPr id="14" name="Inhaltsplatzhalter 6" descr="SmartArt-Zeitachse">
            <a:extLst>
              <a:ext uri="{FF2B5EF4-FFF2-40B4-BE49-F238E27FC236}">
                <a16:creationId xmlns:a16="http://schemas.microsoft.com/office/drawing/2014/main" id="{CEC6DA80-0404-4CED-A682-9D41A16B34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5137456"/>
              </p:ext>
            </p:extLst>
          </p:nvPr>
        </p:nvGraphicFramePr>
        <p:xfrm>
          <a:off x="1447800" y="1325880"/>
          <a:ext cx="99060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59288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56CA42-224C-53A5-3130-2BDD51833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Initial Meeting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1334D1-F6D7-5BBD-817D-1F663FD95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 </a:t>
            </a:r>
            <a:r>
              <a:rPr lang="de-DE" dirty="0" err="1"/>
              <a:t>water</a:t>
            </a:r>
            <a:r>
              <a:rPr lang="de-DE" dirty="0"/>
              <a:t> </a:t>
            </a:r>
            <a:r>
              <a:rPr lang="de-DE" dirty="0" err="1"/>
              <a:t>my</a:t>
            </a:r>
            <a:r>
              <a:rPr lang="de-DE" dirty="0"/>
              <a:t> friend: </a:t>
            </a:r>
            <a:r>
              <a:rPr lang="de-DE" dirty="0" err="1"/>
              <a:t>mesh</a:t>
            </a:r>
            <a:r>
              <a:rPr lang="de-DE" dirty="0"/>
              <a:t> </a:t>
            </a:r>
            <a:r>
              <a:rPr lang="de-DE" dirty="0" err="1"/>
              <a:t>assimilation</a:t>
            </a:r>
            <a:endParaRPr lang="de-DE" dirty="0"/>
          </a:p>
          <a:p>
            <a:r>
              <a:rPr lang="de-DE" dirty="0" err="1"/>
              <a:t>Nvidea</a:t>
            </a:r>
            <a:r>
              <a:rPr lang="de-DE" dirty="0"/>
              <a:t>: GPU </a:t>
            </a:r>
            <a:r>
              <a:rPr lang="de-DE" dirty="0" err="1"/>
              <a:t>Gems</a:t>
            </a:r>
            <a:r>
              <a:rPr lang="de-DE" dirty="0"/>
              <a:t> (https://developer.nvidia.com/gpugems/gpugems3/part-i-geometry/chapter-1-generating-complex-procedural-terrains-using-gpu)</a:t>
            </a:r>
          </a:p>
          <a:p>
            <a:r>
              <a:rPr lang="de-DE" dirty="0"/>
              <a:t>Next </a:t>
            </a:r>
            <a:r>
              <a:rPr lang="de-DE" dirty="0" err="1"/>
              <a:t>step</a:t>
            </a:r>
            <a:r>
              <a:rPr lang="de-DE" dirty="0"/>
              <a:t>: Start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shader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, </a:t>
            </a:r>
            <a:r>
              <a:rPr lang="de-DE" dirty="0" err="1"/>
              <a:t>try</a:t>
            </a:r>
            <a:r>
              <a:rPr lang="de-DE" dirty="0"/>
              <a:t> out </a:t>
            </a:r>
            <a:r>
              <a:rPr lang="de-DE" dirty="0" err="1"/>
              <a:t>some</a:t>
            </a:r>
            <a:r>
              <a:rPr lang="de-DE" dirty="0"/>
              <a:t> of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tools</a:t>
            </a:r>
            <a:endParaRPr lang="de-DE" dirty="0"/>
          </a:p>
          <a:p>
            <a:r>
              <a:rPr lang="de-DE" dirty="0"/>
              <a:t>Think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constraints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editor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25200A2-44FA-AEBB-6A37-C1DFF114F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de-DE" noProof="0" smtClean="0"/>
              <a:t>4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22998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dirty="0" err="1"/>
              <a:t>Timetable</a:t>
            </a:r>
            <a:r>
              <a:rPr lang="de-DE" dirty="0"/>
              <a:t> Updated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55FF1C-3CBD-419A-9DE4-7A8AA63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de-DE" b="1" cap="all" spc="100" smtClean="0">
                <a:solidFill>
                  <a:schemeClr val="accent2"/>
                </a:solidFill>
              </a:rPr>
              <a:pPr rtl="0">
                <a:spcAft>
                  <a:spcPts val="600"/>
                </a:spcAft>
              </a:pPr>
              <a:t>5</a:t>
            </a:fld>
            <a:endParaRPr lang="de-DE" b="1" cap="all" spc="100" dirty="0">
              <a:solidFill>
                <a:schemeClr val="accent2"/>
              </a:solidFill>
            </a:endParaRPr>
          </a:p>
        </p:txBody>
      </p:sp>
      <p:graphicFrame>
        <p:nvGraphicFramePr>
          <p:cNvPr id="14" name="Inhaltsplatzhalter 6" descr="SmartArt-Zeitachse">
            <a:extLst>
              <a:ext uri="{FF2B5EF4-FFF2-40B4-BE49-F238E27FC236}">
                <a16:creationId xmlns:a16="http://schemas.microsoft.com/office/drawing/2014/main" id="{CEC6DA80-0404-4CED-A682-9D41A16B34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942225"/>
              </p:ext>
            </p:extLst>
          </p:nvPr>
        </p:nvGraphicFramePr>
        <p:xfrm>
          <a:off x="1447800" y="1325880"/>
          <a:ext cx="99060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65909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6B241-B0F4-3C41-A754-3621162A5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More Resources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04E86C-6562-3D59-6B1F-1109F282E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http://paulbourke.net/geometry/polygonise/</a:t>
            </a:r>
            <a:r>
              <a:rPr lang="de-DE" dirty="0"/>
              <a:t> (LUTs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)</a:t>
            </a:r>
          </a:p>
          <a:p>
            <a:r>
              <a:rPr lang="de-DE" dirty="0">
                <a:hlinkClick r:id="rId3"/>
              </a:rPr>
              <a:t>https://github.com/SebLague/Marching-Cubes</a:t>
            </a:r>
            <a:endParaRPr lang="de-DE" dirty="0"/>
          </a:p>
          <a:p>
            <a:r>
              <a:rPr lang="de-DE" dirty="0">
                <a:hlinkClick r:id="rId4"/>
              </a:rPr>
              <a:t>https://people.eecs.berkeley.edu/~jrs/meshpapers/LorensenCline.pdf</a:t>
            </a:r>
            <a:endParaRPr lang="de-DE" dirty="0"/>
          </a:p>
          <a:p>
            <a:r>
              <a:rPr lang="de-DE" dirty="0">
                <a:hlinkClick r:id="rId5"/>
              </a:rPr>
              <a:t>https://catlikecoding.com/unity/tutorials/basics/compute-shaders/</a:t>
            </a:r>
            <a:endParaRPr lang="de-DE" dirty="0"/>
          </a:p>
          <a:p>
            <a:r>
              <a:rPr lang="de-DE" dirty="0">
                <a:hlinkClick r:id="rId6"/>
              </a:rPr>
              <a:t>https://www.ronja-tutorials.com/post/050-compute-shader/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2574EA-713E-A19F-F991-1F9FF7E4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de-DE" noProof="0" smtClean="0"/>
              <a:t>6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48812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6B241-B0F4-3C41-A754-3621162A5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Meeting </a:t>
            </a:r>
            <a:r>
              <a:rPr lang="de-DE" dirty="0" err="1"/>
              <a:t>No</a:t>
            </a:r>
            <a:r>
              <a:rPr lang="de-DE" dirty="0"/>
              <a:t>. 01 22.11.22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04E86C-6562-3D59-6B1F-1109F282E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2574EA-713E-A19F-F991-1F9FF7E4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de-DE" noProof="0" smtClean="0"/>
              <a:t>7</a:t>
            </a:fld>
            <a:endParaRPr lang="de-DE" noProof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A4760D2C-3B03-E7F3-E9BC-3DBCD16C5035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Project Setup </a:t>
            </a:r>
            <a:r>
              <a:rPr lang="de-DE" dirty="0" err="1"/>
              <a:t>Git</a:t>
            </a:r>
            <a:r>
              <a:rPr lang="de-DE" dirty="0"/>
              <a:t>, LFS &amp; Unity ✅</a:t>
            </a:r>
          </a:p>
          <a:p>
            <a:r>
              <a:rPr lang="de-DE" dirty="0"/>
              <a:t>First Chunk Generation ✅</a:t>
            </a:r>
          </a:p>
          <a:p>
            <a:r>
              <a:rPr lang="de-DE" dirty="0"/>
              <a:t>Rough MC Implementation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Compute</a:t>
            </a:r>
            <a:r>
              <a:rPr lang="de-DE" dirty="0"/>
              <a:t> Shader ✅</a:t>
            </a:r>
          </a:p>
          <a:p>
            <a:endParaRPr lang="de-DE" dirty="0"/>
          </a:p>
          <a:p>
            <a:r>
              <a:rPr lang="de-DE" b="1" dirty="0"/>
              <a:t>Next </a:t>
            </a:r>
            <a:r>
              <a:rPr lang="de-DE" b="1" dirty="0" err="1"/>
              <a:t>steps</a:t>
            </a:r>
            <a:r>
              <a:rPr lang="de-DE" dirty="0"/>
              <a:t>: Terrain Material, </a:t>
            </a:r>
            <a:r>
              <a:rPr lang="de-DE" b="1" dirty="0" err="1"/>
              <a:t>work</a:t>
            </a:r>
            <a:r>
              <a:rPr lang="de-DE" b="1" dirty="0"/>
              <a:t> on Density </a:t>
            </a:r>
            <a:r>
              <a:rPr lang="de-DE" b="1" dirty="0" err="1"/>
              <a:t>Function</a:t>
            </a:r>
            <a:r>
              <a:rPr lang="de-DE" b="1" dirty="0"/>
              <a:t> </a:t>
            </a:r>
            <a:r>
              <a:rPr lang="de-DE" dirty="0"/>
              <a:t>(</a:t>
            </a:r>
            <a:r>
              <a:rPr lang="de-DE" dirty="0" err="1"/>
              <a:t>implement</a:t>
            </a:r>
            <a:r>
              <a:rPr lang="de-DE" dirty="0"/>
              <a:t> </a:t>
            </a:r>
            <a:r>
              <a:rPr lang="de-DE" dirty="0" err="1"/>
              <a:t>constraints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plausible,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), Chunk </a:t>
            </a:r>
            <a:r>
              <a:rPr lang="de-DE" dirty="0" err="1"/>
              <a:t>saving</a:t>
            </a:r>
            <a:r>
              <a:rPr lang="de-DE" dirty="0"/>
              <a:t> and </a:t>
            </a:r>
            <a:r>
              <a:rPr lang="de-DE" dirty="0" err="1"/>
              <a:t>loading</a:t>
            </a:r>
            <a:r>
              <a:rPr lang="de-DE" dirty="0"/>
              <a:t>…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9965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6B241-B0F4-3C41-A754-3621162A5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Meeting </a:t>
            </a:r>
            <a:r>
              <a:rPr lang="de-DE" dirty="0" err="1"/>
              <a:t>No</a:t>
            </a:r>
            <a:r>
              <a:rPr lang="de-DE" dirty="0"/>
              <a:t>. 02 20.12.22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04E86C-6562-3D59-6B1F-1109F282E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2574EA-713E-A19F-F991-1F9FF7E4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de-DE" noProof="0" smtClean="0"/>
              <a:t>8</a:t>
            </a:fld>
            <a:endParaRPr lang="de-DE" noProof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A4760D2C-3B03-E7F3-E9BC-3DBCD16C5035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dirty="0" err="1"/>
              <a:t>Improved</a:t>
            </a:r>
            <a:r>
              <a:rPr lang="de-DE" sz="2800" dirty="0"/>
              <a:t> Density </a:t>
            </a:r>
            <a:r>
              <a:rPr lang="de-DE" sz="2800" dirty="0" err="1"/>
              <a:t>Function</a:t>
            </a:r>
            <a:r>
              <a:rPr lang="de-DE" sz="2800" dirty="0"/>
              <a:t> </a:t>
            </a:r>
            <a:r>
              <a:rPr lang="de-DE" dirty="0"/>
              <a:t>✅</a:t>
            </a:r>
          </a:p>
          <a:p>
            <a:pPr lvl="1"/>
            <a:r>
              <a:rPr lang="de-DE" dirty="0"/>
              <a:t>2D / 3D Noise </a:t>
            </a:r>
            <a:r>
              <a:rPr lang="de-DE" dirty="0" err="1"/>
              <a:t>option</a:t>
            </a:r>
            <a:endParaRPr lang="de-DE" dirty="0"/>
          </a:p>
          <a:p>
            <a:pPr lvl="1"/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chosen</a:t>
            </a:r>
            <a:r>
              <a:rPr lang="de-DE" dirty="0"/>
              <a:t> </a:t>
            </a:r>
            <a:r>
              <a:rPr lang="de-DE" dirty="0" err="1"/>
              <a:t>frequencies</a:t>
            </a:r>
            <a:endParaRPr lang="de-DE" dirty="0"/>
          </a:p>
          <a:p>
            <a:pPr lvl="1"/>
            <a:r>
              <a:rPr lang="de-DE" dirty="0" err="1"/>
              <a:t>octave</a:t>
            </a:r>
            <a:r>
              <a:rPr lang="de-DE" dirty="0"/>
              <a:t> </a:t>
            </a:r>
            <a:r>
              <a:rPr lang="de-DE" dirty="0" err="1"/>
              <a:t>levels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Chunk </a:t>
            </a:r>
            <a:r>
              <a:rPr lang="de-DE" dirty="0" err="1"/>
              <a:t>management</a:t>
            </a:r>
            <a:r>
              <a:rPr lang="de-DE" dirty="0"/>
              <a:t> ✅</a:t>
            </a:r>
          </a:p>
          <a:p>
            <a:pPr lvl="1"/>
            <a:r>
              <a:rPr lang="de-DE" dirty="0" err="1"/>
              <a:t>propagate</a:t>
            </a:r>
            <a:r>
              <a:rPr lang="de-DE" dirty="0"/>
              <a:t> </a:t>
            </a:r>
            <a:r>
              <a:rPr lang="de-DE" dirty="0" err="1"/>
              <a:t>noise</a:t>
            </a:r>
            <a:r>
              <a:rPr lang="de-DE" dirty="0"/>
              <a:t> </a:t>
            </a:r>
            <a:r>
              <a:rPr lang="de-DE" dirty="0" err="1"/>
              <a:t>across</a:t>
            </a:r>
            <a:r>
              <a:rPr lang="de-DE" dirty="0"/>
              <a:t> </a:t>
            </a:r>
            <a:r>
              <a:rPr lang="de-DE" dirty="0" err="1"/>
              <a:t>chunks</a:t>
            </a:r>
            <a:endParaRPr lang="de-DE" dirty="0"/>
          </a:p>
          <a:p>
            <a:pPr lvl="1"/>
            <a:r>
              <a:rPr lang="de-DE" dirty="0" err="1"/>
              <a:t>chunk</a:t>
            </a:r>
            <a:r>
              <a:rPr lang="de-DE" dirty="0"/>
              <a:t> holder </a:t>
            </a:r>
            <a:r>
              <a:rPr lang="de-DE" dirty="0" err="1"/>
              <a:t>structure</a:t>
            </a:r>
            <a:endParaRPr lang="de-DE" sz="2800" dirty="0"/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4194388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6B241-B0F4-3C41-A754-3621162A5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dirty="0" err="1"/>
              <a:t>Upcoming</a:t>
            </a:r>
            <a:r>
              <a:rPr lang="de-DE" sz="4800" dirty="0"/>
              <a:t> Features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2574EA-713E-A19F-F991-1F9FF7E4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de-DE" noProof="0" smtClean="0"/>
              <a:t>9</a:t>
            </a:fld>
            <a:endParaRPr lang="de-DE" noProof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A4760D2C-3B03-E7F3-E9BC-3DBCD16C5035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 err="1">
                <a:solidFill>
                  <a:srgbClr val="FF0000"/>
                </a:solidFill>
              </a:rPr>
              <a:t>Improved</a:t>
            </a:r>
            <a:r>
              <a:rPr lang="de-DE" sz="2400" b="1" dirty="0">
                <a:solidFill>
                  <a:srgbClr val="FF0000"/>
                </a:solidFill>
              </a:rPr>
              <a:t> Density </a:t>
            </a:r>
            <a:r>
              <a:rPr lang="de-DE" sz="2400" b="1" dirty="0" err="1">
                <a:solidFill>
                  <a:srgbClr val="FF0000"/>
                </a:solidFill>
              </a:rPr>
              <a:t>Function</a:t>
            </a:r>
            <a:r>
              <a:rPr lang="de-DE" sz="2400" b="1" dirty="0">
                <a:solidFill>
                  <a:srgbClr val="FF0000"/>
                </a:solidFill>
              </a:rPr>
              <a:t> (</a:t>
            </a:r>
            <a:r>
              <a:rPr lang="de-DE" sz="2400" b="1" dirty="0" err="1">
                <a:solidFill>
                  <a:srgbClr val="FF0000"/>
                </a:solidFill>
              </a:rPr>
              <a:t>height</a:t>
            </a:r>
            <a:r>
              <a:rPr lang="de-DE" sz="2400" b="1" dirty="0">
                <a:solidFill>
                  <a:srgbClr val="FF0000"/>
                </a:solidFill>
              </a:rPr>
              <a:t> </a:t>
            </a:r>
            <a:r>
              <a:rPr lang="de-DE" sz="2400" b="1" dirty="0" err="1">
                <a:solidFill>
                  <a:srgbClr val="FF0000"/>
                </a:solidFill>
              </a:rPr>
              <a:t>thresholds</a:t>
            </a:r>
            <a:r>
              <a:rPr lang="de-DE" sz="2400" b="1" dirty="0">
                <a:solidFill>
                  <a:srgbClr val="FF0000"/>
                </a:solidFill>
              </a:rPr>
              <a:t>, </a:t>
            </a:r>
            <a:r>
              <a:rPr lang="de-DE" sz="2400" b="1" dirty="0" err="1">
                <a:solidFill>
                  <a:srgbClr val="FF0000"/>
                </a:solidFill>
              </a:rPr>
              <a:t>noise</a:t>
            </a:r>
            <a:r>
              <a:rPr lang="de-DE" sz="2400" b="1" dirty="0">
                <a:solidFill>
                  <a:srgbClr val="FF0000"/>
                </a:solidFill>
              </a:rPr>
              <a:t> </a:t>
            </a:r>
            <a:r>
              <a:rPr lang="de-DE" sz="2400" b="1" dirty="0" err="1">
                <a:solidFill>
                  <a:srgbClr val="FF0000"/>
                </a:solidFill>
              </a:rPr>
              <a:t>improvements</a:t>
            </a:r>
            <a:r>
              <a:rPr lang="de-DE" sz="2400" b="1" dirty="0">
                <a:solidFill>
                  <a:srgbClr val="FF0000"/>
                </a:solidFill>
              </a:rPr>
              <a:t>?)</a:t>
            </a:r>
          </a:p>
          <a:p>
            <a:r>
              <a:rPr lang="de-DE" sz="2400" b="1" dirty="0">
                <a:solidFill>
                  <a:srgbClr val="FF0000"/>
                </a:solidFill>
              </a:rPr>
              <a:t>Chunk Management (LODs, </a:t>
            </a:r>
            <a:r>
              <a:rPr lang="de-DE" sz="2400" b="1" dirty="0" err="1">
                <a:solidFill>
                  <a:srgbClr val="FF0000"/>
                </a:solidFill>
              </a:rPr>
              <a:t>draw</a:t>
            </a:r>
            <a:r>
              <a:rPr lang="de-DE" sz="2400" b="1" dirty="0">
                <a:solidFill>
                  <a:srgbClr val="FF0000"/>
                </a:solidFill>
              </a:rPr>
              <a:t> </a:t>
            </a:r>
            <a:r>
              <a:rPr lang="de-DE" sz="2400" b="1" dirty="0" err="1">
                <a:solidFill>
                  <a:srgbClr val="FF0000"/>
                </a:solidFill>
              </a:rPr>
              <a:t>distance</a:t>
            </a:r>
            <a:r>
              <a:rPr lang="de-DE" sz="2400" b="1" dirty="0">
                <a:solidFill>
                  <a:srgbClr val="FF0000"/>
                </a:solidFill>
              </a:rPr>
              <a:t>)</a:t>
            </a:r>
          </a:p>
          <a:p>
            <a:r>
              <a:rPr lang="de-DE" sz="2400" b="1" dirty="0">
                <a:solidFill>
                  <a:srgbClr val="00B050"/>
                </a:solidFill>
              </a:rPr>
              <a:t>Efficiency </a:t>
            </a:r>
            <a:r>
              <a:rPr lang="de-DE" sz="2400" b="1" dirty="0" err="1">
                <a:solidFill>
                  <a:srgbClr val="00B050"/>
                </a:solidFill>
              </a:rPr>
              <a:t>analysis</a:t>
            </a:r>
            <a:endParaRPr lang="de-DE" sz="2400" b="1" dirty="0">
              <a:solidFill>
                <a:srgbClr val="00B050"/>
              </a:solidFill>
            </a:endParaRPr>
          </a:p>
          <a:p>
            <a:r>
              <a:rPr lang="de-DE" sz="2400" b="1" dirty="0"/>
              <a:t>Papers </a:t>
            </a:r>
          </a:p>
          <a:p>
            <a:pPr lvl="1"/>
            <a:r>
              <a:rPr lang="de-DE" sz="1800" dirty="0"/>
              <a:t>Marching Cubes: </a:t>
            </a:r>
            <a:r>
              <a:rPr lang="de-DE" sz="1800" dirty="0">
                <a:hlinkClick r:id="rId2"/>
              </a:rPr>
              <a:t>https://dl.acm.org/doi/10.1145/37402.37422</a:t>
            </a:r>
            <a:r>
              <a:rPr lang="de-DE" sz="1800" dirty="0"/>
              <a:t> </a:t>
            </a:r>
            <a:r>
              <a:rPr lang="de-DE" sz="2000" dirty="0"/>
              <a:t>✅</a:t>
            </a:r>
          </a:p>
          <a:p>
            <a:pPr lvl="1"/>
            <a:r>
              <a:rPr lang="en-US" sz="1800" b="0" i="0" u="none" strike="noStrike" baseline="0" dirty="0"/>
              <a:t>Efficient Implementation of Marching Cubes' Cases with Topological Guarantees </a:t>
            </a:r>
            <a:r>
              <a:rPr lang="de-DE" sz="1800" b="0" i="0" u="none" strike="noStrike" baseline="0" dirty="0">
                <a:hlinkClick r:id="rId3"/>
              </a:rPr>
              <a:t>https://doi.org/10.1080/10867651.2003.10487582</a:t>
            </a:r>
            <a:r>
              <a:rPr lang="de-DE" sz="1800" b="0" i="0" u="none" strike="noStrike" baseline="0" dirty="0"/>
              <a:t> </a:t>
            </a:r>
          </a:p>
          <a:p>
            <a:pPr lvl="1"/>
            <a:r>
              <a:rPr lang="en-US" sz="1800" b="0" i="0" u="none" strike="noStrike" baseline="0" dirty="0"/>
              <a:t>Planetary Marching Cubes: A Marching Cubes Algorithm for Spherical Space: </a:t>
            </a:r>
            <a:r>
              <a:rPr lang="de-DE" sz="1800" b="0" i="0" u="none" strike="noStrike" baseline="0" dirty="0">
                <a:hlinkClick r:id="rId4"/>
              </a:rPr>
              <a:t>https://doi.org/10.1145/3301506.3301522</a:t>
            </a:r>
            <a:r>
              <a:rPr lang="de-DE" sz="1800" b="0" i="0" u="none" strike="noStrike" baseline="0" dirty="0"/>
              <a:t> </a:t>
            </a:r>
          </a:p>
          <a:p>
            <a:pPr marL="457200" lvl="1" indent="0">
              <a:buNone/>
            </a:pPr>
            <a:endParaRPr lang="de-DE" sz="2000" b="1" dirty="0"/>
          </a:p>
          <a:p>
            <a:r>
              <a:rPr lang="de-DE" sz="2400" dirty="0"/>
              <a:t>Terrain Material </a:t>
            </a:r>
            <a:r>
              <a:rPr lang="de-DE" sz="2400" dirty="0" err="1"/>
              <a:t>improvements</a:t>
            </a:r>
            <a:r>
              <a:rPr lang="de-DE" sz="2400" dirty="0"/>
              <a:t> (</a:t>
            </a:r>
            <a:r>
              <a:rPr lang="de-DE" sz="2400" dirty="0" err="1"/>
              <a:t>procedural</a:t>
            </a:r>
            <a:r>
              <a:rPr lang="de-DE" sz="2400" dirty="0"/>
              <a:t> </a:t>
            </a:r>
            <a:r>
              <a:rPr lang="de-DE" sz="2400" dirty="0" err="1"/>
              <a:t>texture</a:t>
            </a:r>
            <a:r>
              <a:rPr lang="de-DE" sz="2400" dirty="0"/>
              <a:t> </a:t>
            </a:r>
            <a:r>
              <a:rPr lang="de-DE" sz="2400" dirty="0" err="1"/>
              <a:t>generation</a:t>
            </a:r>
            <a:r>
              <a:rPr lang="de-DE" sz="2400" dirty="0"/>
              <a:t>?)</a:t>
            </a:r>
          </a:p>
          <a:p>
            <a:r>
              <a:rPr lang="de-DE" sz="2400" dirty="0">
                <a:solidFill>
                  <a:srgbClr val="00B050"/>
                </a:solidFill>
              </a:rPr>
              <a:t>Shader </a:t>
            </a:r>
            <a:r>
              <a:rPr lang="de-DE" sz="2400" dirty="0" err="1">
                <a:solidFill>
                  <a:srgbClr val="00B050"/>
                </a:solidFill>
              </a:rPr>
              <a:t>based</a:t>
            </a:r>
            <a:r>
              <a:rPr lang="de-DE" sz="2400" dirty="0">
                <a:solidFill>
                  <a:srgbClr val="00B050"/>
                </a:solidFill>
              </a:rPr>
              <a:t> smooth normal </a:t>
            </a:r>
            <a:r>
              <a:rPr lang="de-DE" sz="2400" dirty="0" err="1">
                <a:solidFill>
                  <a:srgbClr val="00B050"/>
                </a:solidFill>
              </a:rPr>
              <a:t>shading</a:t>
            </a:r>
            <a:r>
              <a:rPr lang="de-DE" sz="2400" dirty="0">
                <a:solidFill>
                  <a:srgbClr val="00B050"/>
                </a:solidFill>
              </a:rPr>
              <a:t> (via </a:t>
            </a:r>
            <a:r>
              <a:rPr lang="de-DE" sz="2400" dirty="0" err="1">
                <a:solidFill>
                  <a:srgbClr val="00B050"/>
                </a:solidFill>
              </a:rPr>
              <a:t>compute</a:t>
            </a:r>
            <a:r>
              <a:rPr lang="de-DE" sz="2400" dirty="0">
                <a:solidFill>
                  <a:srgbClr val="00B050"/>
                </a:solidFill>
              </a:rPr>
              <a:t> </a:t>
            </a:r>
            <a:r>
              <a:rPr lang="de-DE" sz="2400" dirty="0" err="1">
                <a:solidFill>
                  <a:srgbClr val="00B050"/>
                </a:solidFill>
              </a:rPr>
              <a:t>shaders</a:t>
            </a:r>
            <a:r>
              <a:rPr lang="de-DE" sz="2400" dirty="0">
                <a:solidFill>
                  <a:srgbClr val="00B050"/>
                </a:solidFill>
              </a:rPr>
              <a:t>)</a:t>
            </a:r>
          </a:p>
          <a:p>
            <a:endParaRPr lang="de-DE" sz="2400" dirty="0">
              <a:solidFill>
                <a:srgbClr val="00B050"/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750772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10_TF89338750_Win32_OJ107391201.potx" id="{C860647A-45B4-4B00-8C8D-66F72B8CC9C0}" vid="{1179A28C-4DD8-4081-9251-DBA70DDC9787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{4218CE46-1A45-4B3F-91D5-A108EF61FE65}tf89338750_win32</Template>
  <TotalTime>0</TotalTime>
  <Words>690</Words>
  <Application>Microsoft Office PowerPoint</Application>
  <PresentationFormat>Breitbild</PresentationFormat>
  <Paragraphs>149</Paragraphs>
  <Slides>13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Univers</vt:lpstr>
      <vt:lpstr>GradientUnivers</vt:lpstr>
      <vt:lpstr>Computergrafik Praktikum</vt:lpstr>
      <vt:lpstr>Marching Cubes Terrain Generator</vt:lpstr>
      <vt:lpstr>Timetable</vt:lpstr>
      <vt:lpstr>Initial Meeting</vt:lpstr>
      <vt:lpstr>Timetable Updated</vt:lpstr>
      <vt:lpstr>More Resources</vt:lpstr>
      <vt:lpstr>Meeting No. 01 22.11.22</vt:lpstr>
      <vt:lpstr>Meeting No. 02 20.12.22</vt:lpstr>
      <vt:lpstr>Upcoming Features</vt:lpstr>
      <vt:lpstr>Timetable Updated</vt:lpstr>
      <vt:lpstr>Meeting No. 03 17.01.23</vt:lpstr>
      <vt:lpstr>Upcoming Features</vt:lpstr>
      <vt:lpstr>Timetable Updated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Computergrafik Praktikum</dc:title>
  <dc:creator>Jens Lehmann</dc:creator>
  <cp:lastModifiedBy>Jens Lehmann</cp:lastModifiedBy>
  <cp:revision>38</cp:revision>
  <dcterms:created xsi:type="dcterms:W3CDTF">2022-11-08T11:52:24Z</dcterms:created>
  <dcterms:modified xsi:type="dcterms:W3CDTF">2023-01-16T12:02:10Z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