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Inter SemiBold"/>
      <p:regular r:id="rId24"/>
      <p:bold r:id="rId25"/>
    </p:embeddedFont>
    <p:embeddedFont>
      <p:font typeface="Inter"/>
      <p:regular r:id="rId26"/>
      <p:bold r:id="rId27"/>
    </p:embeddedFont>
    <p:embeddedFont>
      <p:font typeface="Bebas Neue"/>
      <p:regular r:id="rId28"/>
    </p:embeddedFont>
    <p:embeddedFont>
      <p:font typeface="Hind"/>
      <p:regular r:id="rId29"/>
      <p:bold r:id="rId30"/>
    </p:embeddedFont>
    <p:embeddedFont>
      <p:font typeface="Roboto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03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hfHHrgoywn5bz7TQG5GwYccVlj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font" Target="fonts/RobotoCondensed-regular.fntdata"/><Relationship Id="rId30" Type="http://schemas.openxmlformats.org/officeDocument/2006/relationships/font" Target="fonts/Hind-bold.fntdata"/><Relationship Id="rId33" Type="http://schemas.openxmlformats.org/officeDocument/2006/relationships/font" Target="fonts/RobotoCondensed-italic.fntdata"/><Relationship Id="rId32" Type="http://schemas.openxmlformats.org/officeDocument/2006/relationships/font" Target="fonts/RobotoCondensed-bold.fntdata"/><Relationship Id="rId35" Type="http://customschemas.google.com/relationships/presentationmetadata" Target="metadata"/><Relationship Id="rId34" Type="http://schemas.openxmlformats.org/officeDocument/2006/relationships/font" Target="fonts/Roboto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nterSemiBold-regular.fntdata"/><Relationship Id="rId23" Type="http://schemas.openxmlformats.org/officeDocument/2006/relationships/slide" Target="slides/slide18.xml"/><Relationship Id="rId26" Type="http://schemas.openxmlformats.org/officeDocument/2006/relationships/font" Target="fonts/Inter-regular.fntdata"/><Relationship Id="rId25" Type="http://schemas.openxmlformats.org/officeDocument/2006/relationships/font" Target="fonts/InterSemiBold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Inter-bold.fntdata"/><Relationship Id="rId29" Type="http://schemas.openxmlformats.org/officeDocument/2006/relationships/font" Target="fonts/Hi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8f919c6d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28f919c6d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8f919c6d8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g28f919c6d8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Continuing to look at the peak position left hand plot is showing the difference in the x position - shown by alpha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Can see iDEA is leading analytical moves to the right to 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Sise of difference is exactly related to sise of dx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Accumulation of errors - always one in front by end not at start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Look at right hand side - again relationship to time period low difference at or around turning points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Can see its generally increasing, peaks of each domes looks linear - suggesting accumulation of error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8f919c6d8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28f919c6d8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Not exactly the same value for 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Plot shows difference between values of t used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Makes sense with the results I had already found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 found good correlation at t = 0 - can see same for t 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Explains accumulation of errors - can see difference increases linearly which explains the previous page plot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Pretty confident this is the error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8f919c6d8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28f919c6d8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Drops by 8 orders of magnitude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Inverted periodicity - max difference at turning points minimum in center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Oscillation - not insignificant amount - why?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8f919c6d8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g28f919c6d8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We see convergence in the difference in 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Happens at a point that is acceptable runtime to use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8f919c6d8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g28f919c6d8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 haven’t had the opportunity to investigate this any further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Next week unless anyone has any thoughts on it now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8f919c6d8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g28f919c6d8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Done a quick check on the effect of changes to number of steps in x and 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Expecting a linear relationship what we get - each calculation is roughly taking the same amount of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More calculations = more time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ec2392ca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g2ec2392ca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8f919c6d8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g28f919c6d8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1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Parde approx</a:t>
            </a:r>
            <a:endParaRPr sz="41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ec2392c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g2ec2392c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8f919c6d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28f919c6d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8f919c6d8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g28f919c6d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Time dependence from difference in field t = 0, t &gt;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Occurs due to application of perturbating field -ex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Red line potential at t = 0, blue is potential after applied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8f919c6d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g28f919c6d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Evolving as expected when viewed independently - oscillating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Densities are out of phase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8f919c6d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g28f919c6d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 care about the correlation between iDEA and analytical - difference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Periodic nature - aligned when happened to pass over at turning points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Increasing in magnitude - errors accumulating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iDEA - analytical : iDEA is leading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t=0 acceptable error rapidly increases some sort of time problem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8f919c6d8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g28f919c6d8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dt = time / timesteps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Not going to reduce enough to get to precision we need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8f919c6d8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g28f919c6d8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Converged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Incidentally you can see the rapid increase away from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Summation - infinite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8f919c6d8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g28f919c6d8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When no perturbed field applied there is no time evolution - suggests error is in time evolution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Rapid increase in the field reapplied further suggests there is an error in the evolution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8f919c6d8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g28f919c6d8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Decided to analyse the peak position to try and gain an understanding after exhausting all of the ‘obvios answers’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Well defined point - if we assume both are calculating n correctly and its a phase problem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Can see sinusoidal movement - as expected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X position is on y axis - would swap axis in future to make more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. Text left hand side, two images, stone">
  <p:cSld name="CUSTOM_14_1_1_1_1">
    <p:bg>
      <p:bgPr>
        <a:solidFill>
          <a:srgbClr val="A6A09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5"/>
          <p:cNvSpPr txBox="1"/>
          <p:nvPr>
            <p:ph type="title"/>
          </p:nvPr>
        </p:nvSpPr>
        <p:spPr>
          <a:xfrm>
            <a:off x="412233" y="7093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" name="Google Shape;11;p115"/>
          <p:cNvSpPr txBox="1"/>
          <p:nvPr>
            <p:ph idx="1" type="body"/>
          </p:nvPr>
        </p:nvSpPr>
        <p:spPr>
          <a:xfrm>
            <a:off x="412233" y="21108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2" name="Google Shape;12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5"/>
          <p:cNvSpPr/>
          <p:nvPr>
            <p:ph idx="2" type="pic"/>
          </p:nvPr>
        </p:nvSpPr>
        <p:spPr>
          <a:xfrm>
            <a:off x="5936043" y="12054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14" name="Google Shape;14;p115"/>
          <p:cNvSpPr/>
          <p:nvPr>
            <p:ph idx="3" type="pic"/>
          </p:nvPr>
        </p:nvSpPr>
        <p:spPr>
          <a:xfrm>
            <a:off x="5936043" y="30808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photo and text columns light grey">
  <p:cSld name="CUSTOM_6">
    <p:bg>
      <p:bgPr>
        <a:solidFill>
          <a:srgbClr val="E6E4D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2895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2" type="body"/>
          </p:nvPr>
        </p:nvSpPr>
        <p:spPr>
          <a:xfrm>
            <a:off x="2895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3" type="subTitle"/>
          </p:nvPr>
        </p:nvSpPr>
        <p:spPr>
          <a:xfrm>
            <a:off x="322875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4" type="body"/>
          </p:nvPr>
        </p:nvSpPr>
        <p:spPr>
          <a:xfrm>
            <a:off x="322875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23"/>
          <p:cNvSpPr txBox="1"/>
          <p:nvPr>
            <p:ph idx="5" type="subTitle"/>
          </p:nvPr>
        </p:nvSpPr>
        <p:spPr>
          <a:xfrm>
            <a:off x="61680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1" name="Google Shape;81;p23"/>
          <p:cNvSpPr txBox="1"/>
          <p:nvPr>
            <p:ph idx="6" type="body"/>
          </p:nvPr>
        </p:nvSpPr>
        <p:spPr>
          <a:xfrm>
            <a:off x="61680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3"/>
          <p:cNvSpPr/>
          <p:nvPr>
            <p:ph idx="7" type="pic"/>
          </p:nvPr>
        </p:nvSpPr>
        <p:spPr>
          <a:xfrm>
            <a:off x="2895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83" name="Google Shape;83;p23"/>
          <p:cNvSpPr/>
          <p:nvPr>
            <p:ph idx="8" type="pic"/>
          </p:nvPr>
        </p:nvSpPr>
        <p:spPr>
          <a:xfrm>
            <a:off x="322875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84" name="Google Shape;84;p23"/>
          <p:cNvSpPr/>
          <p:nvPr>
            <p:ph idx="9" type="pic"/>
          </p:nvPr>
        </p:nvSpPr>
        <p:spPr>
          <a:xfrm>
            <a:off x="61680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85" name="Google Shape;8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3"/>
          <p:cNvSpPr txBox="1"/>
          <p:nvPr>
            <p:ph type="title"/>
          </p:nvPr>
        </p:nvSpPr>
        <p:spPr>
          <a:xfrm>
            <a:off x="289500" y="198875"/>
            <a:ext cx="62334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. Text left hand side, two images, light grey">
  <p:cSld name="CUSTOM_14_1_1_1">
    <p:bg>
      <p:bgPr>
        <a:solidFill>
          <a:srgbClr val="E6E4DB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14"/>
          <p:cNvSpPr txBox="1"/>
          <p:nvPr>
            <p:ph type="title"/>
          </p:nvPr>
        </p:nvSpPr>
        <p:spPr>
          <a:xfrm>
            <a:off x="412233" y="7093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114"/>
          <p:cNvSpPr txBox="1"/>
          <p:nvPr>
            <p:ph idx="1" type="body"/>
          </p:nvPr>
        </p:nvSpPr>
        <p:spPr>
          <a:xfrm>
            <a:off x="412233" y="21108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56" name="Google Shape;656;p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114"/>
          <p:cNvSpPr/>
          <p:nvPr>
            <p:ph idx="2" type="pic"/>
          </p:nvPr>
        </p:nvSpPr>
        <p:spPr>
          <a:xfrm>
            <a:off x="5936043" y="12054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658" name="Google Shape;658;p114"/>
          <p:cNvSpPr/>
          <p:nvPr>
            <p:ph idx="3" type="pic"/>
          </p:nvPr>
        </p:nvSpPr>
        <p:spPr>
          <a:xfrm>
            <a:off x="5936043" y="30808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. Text left hand side, two images, dark blue">
  <p:cSld name="CUSTOM_14_1_1_1_1_1">
    <p:bg>
      <p:bgPr>
        <a:solidFill>
          <a:schemeClr val="accent5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6"/>
          <p:cNvSpPr txBox="1"/>
          <p:nvPr>
            <p:ph type="title"/>
          </p:nvPr>
        </p:nvSpPr>
        <p:spPr>
          <a:xfrm>
            <a:off x="412233" y="7093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1" name="Google Shape;661;p116"/>
          <p:cNvSpPr txBox="1"/>
          <p:nvPr>
            <p:ph idx="1" type="body"/>
          </p:nvPr>
        </p:nvSpPr>
        <p:spPr>
          <a:xfrm>
            <a:off x="412233" y="21108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62" name="Google Shape;662;p116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116"/>
          <p:cNvSpPr/>
          <p:nvPr>
            <p:ph idx="2" type="pic"/>
          </p:nvPr>
        </p:nvSpPr>
        <p:spPr>
          <a:xfrm>
            <a:off x="5936043" y="12054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664" name="Google Shape;664;p116"/>
          <p:cNvSpPr/>
          <p:nvPr>
            <p:ph idx="3" type="pic"/>
          </p:nvPr>
        </p:nvSpPr>
        <p:spPr>
          <a:xfrm>
            <a:off x="5936043" y="30808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. Text left hand side, two images, plum">
  <p:cSld name="CUSTOM_14_1_1_1_1_1_1">
    <p:bg>
      <p:bgPr>
        <a:solidFill>
          <a:schemeClr val="accent6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7"/>
          <p:cNvSpPr txBox="1"/>
          <p:nvPr>
            <p:ph type="title"/>
          </p:nvPr>
        </p:nvSpPr>
        <p:spPr>
          <a:xfrm>
            <a:off x="412233" y="7093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7" name="Google Shape;667;p117"/>
          <p:cNvSpPr txBox="1"/>
          <p:nvPr>
            <p:ph idx="1" type="body"/>
          </p:nvPr>
        </p:nvSpPr>
        <p:spPr>
          <a:xfrm>
            <a:off x="412233" y="21108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68" name="Google Shape;668;p117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17"/>
          <p:cNvSpPr/>
          <p:nvPr>
            <p:ph idx="2" type="pic"/>
          </p:nvPr>
        </p:nvSpPr>
        <p:spPr>
          <a:xfrm>
            <a:off x="5936043" y="12054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670" name="Google Shape;670;p117"/>
          <p:cNvSpPr/>
          <p:nvPr>
            <p:ph idx="3" type="pic"/>
          </p:nvPr>
        </p:nvSpPr>
        <p:spPr>
          <a:xfrm>
            <a:off x="5936043" y="30808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. Text left hand side, two images, dark green">
  <p:cSld name="CUSTOM_14_1_1_1_1_1_1_1">
    <p:bg>
      <p:bgPr>
        <a:solidFill>
          <a:srgbClr val="144835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8"/>
          <p:cNvSpPr txBox="1"/>
          <p:nvPr>
            <p:ph type="title"/>
          </p:nvPr>
        </p:nvSpPr>
        <p:spPr>
          <a:xfrm>
            <a:off x="412233" y="7093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3" name="Google Shape;673;p118"/>
          <p:cNvSpPr txBox="1"/>
          <p:nvPr>
            <p:ph idx="1" type="body"/>
          </p:nvPr>
        </p:nvSpPr>
        <p:spPr>
          <a:xfrm>
            <a:off x="412233" y="21108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4" name="Google Shape;674;p118"/>
          <p:cNvSpPr/>
          <p:nvPr>
            <p:ph idx="2" type="pic"/>
          </p:nvPr>
        </p:nvSpPr>
        <p:spPr>
          <a:xfrm>
            <a:off x="5936043" y="12054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675" name="Google Shape;675;p118"/>
          <p:cNvSpPr/>
          <p:nvPr>
            <p:ph idx="3" type="pic"/>
          </p:nvPr>
        </p:nvSpPr>
        <p:spPr>
          <a:xfrm>
            <a:off x="5936043" y="30808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676" name="Google Shape;676;p118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end slide dark blue">
  <p:cSld name="BLANK_2">
    <p:bg>
      <p:bgPr>
        <a:solidFill>
          <a:srgbClr val="001E8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9"/>
          <p:cNvSpPr txBox="1"/>
          <p:nvPr>
            <p:ph type="title"/>
          </p:nvPr>
        </p:nvSpPr>
        <p:spPr>
          <a:xfrm>
            <a:off x="1945200" y="3071950"/>
            <a:ext cx="5253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79" name="Google Shape;679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0" name="Google Shape;680;p119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2869563" y="1458625"/>
            <a:ext cx="3404877" cy="139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end slide orange">
  <p:cSld name="BLANK_2_1">
    <p:bg>
      <p:bgPr>
        <a:solidFill>
          <a:srgbClr val="FD5000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3" name="Google Shape;683;p120"/>
          <p:cNvSpPr txBox="1"/>
          <p:nvPr>
            <p:ph type="title"/>
          </p:nvPr>
        </p:nvSpPr>
        <p:spPr>
          <a:xfrm>
            <a:off x="1945200" y="3071950"/>
            <a:ext cx="5253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pic>
        <p:nvPicPr>
          <p:cNvPr id="684" name="Google Shape;684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5906" y="1436575"/>
            <a:ext cx="3512202" cy="14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end slide yellow">
  <p:cSld name="BLANK_1">
    <p:bg>
      <p:bgPr>
        <a:solidFill>
          <a:srgbClr val="FFD200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21"/>
          <p:cNvSpPr txBox="1"/>
          <p:nvPr>
            <p:ph type="title"/>
          </p:nvPr>
        </p:nvSpPr>
        <p:spPr>
          <a:xfrm>
            <a:off x="1945200" y="3071950"/>
            <a:ext cx="5253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87" name="Google Shape;687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8" name="Google Shape;688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5906" y="1436575"/>
            <a:ext cx="3512202" cy="14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end slide light blue">
  <p:cSld name="BLANK_1_1_2">
    <p:bg>
      <p:bgPr>
        <a:solidFill>
          <a:schemeClr val="accent4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2"/>
          <p:cNvSpPr txBox="1"/>
          <p:nvPr>
            <p:ph type="title"/>
          </p:nvPr>
        </p:nvSpPr>
        <p:spPr>
          <a:xfrm>
            <a:off x="1945200" y="3071950"/>
            <a:ext cx="5253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91" name="Google Shape;691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2" name="Google Shape;692;p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5906" y="1436575"/>
            <a:ext cx="3512202" cy="14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end slide dark green">
  <p:cSld name="BLANK_1_1_1">
    <p:bg>
      <p:bgPr>
        <a:solidFill>
          <a:srgbClr val="144835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5" name="Google Shape;695;p123"/>
          <p:cNvSpPr txBox="1"/>
          <p:nvPr>
            <p:ph type="title"/>
          </p:nvPr>
        </p:nvSpPr>
        <p:spPr>
          <a:xfrm>
            <a:off x="1945200" y="3071950"/>
            <a:ext cx="5253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pic>
        <p:nvPicPr>
          <p:cNvPr id="696" name="Google Shape;696;p123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2869563" y="1458625"/>
            <a:ext cx="3404877" cy="139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end slide purple">
  <p:cSld name="BLANK_1_1_1_1">
    <p:bg>
      <p:bgPr>
        <a:solidFill>
          <a:srgbClr val="3C0032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9" name="Google Shape;699;p124"/>
          <p:cNvSpPr txBox="1"/>
          <p:nvPr>
            <p:ph type="title"/>
          </p:nvPr>
        </p:nvSpPr>
        <p:spPr>
          <a:xfrm>
            <a:off x="1945200" y="3071950"/>
            <a:ext cx="5253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pic>
        <p:nvPicPr>
          <p:cNvPr id="700" name="Google Shape;700;p124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2869563" y="1458625"/>
            <a:ext cx="3404877" cy="139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tatement and image purple">
  <p:cSld name="CUSTOM_10_1_1_1_1_1_1_1">
    <p:bg>
      <p:bgPr>
        <a:solidFill>
          <a:srgbClr val="3C003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/>
          <p:nvPr>
            <p:ph idx="2" type="pic"/>
          </p:nvPr>
        </p:nvSpPr>
        <p:spPr>
          <a:xfrm>
            <a:off x="2145600" y="1080000"/>
            <a:ext cx="4874400" cy="29808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89" name="Google Shape;89;p24"/>
          <p:cNvSpPr txBox="1"/>
          <p:nvPr>
            <p:ph type="title"/>
          </p:nvPr>
        </p:nvSpPr>
        <p:spPr>
          <a:xfrm>
            <a:off x="1148400" y="108000"/>
            <a:ext cx="4136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end slide light grey">
  <p:cSld name="BLANK_1_1_1_1_1">
    <p:bg>
      <p:bgPr>
        <a:solidFill>
          <a:srgbClr val="A6A091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25"/>
          <p:cNvSpPr txBox="1"/>
          <p:nvPr>
            <p:ph type="title"/>
          </p:nvPr>
        </p:nvSpPr>
        <p:spPr>
          <a:xfrm>
            <a:off x="1945200" y="3071950"/>
            <a:ext cx="5253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03" name="Google Shape;703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4" name="Google Shape;704;p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5906" y="1436575"/>
            <a:ext cx="3512202" cy="14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end slide light grey">
  <p:cSld name="BLANK_1_1_1_1_1_1">
    <p:bg>
      <p:bgPr>
        <a:solidFill>
          <a:srgbClr val="E6E4DB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26"/>
          <p:cNvSpPr txBox="1"/>
          <p:nvPr>
            <p:ph type="title"/>
          </p:nvPr>
        </p:nvSpPr>
        <p:spPr>
          <a:xfrm>
            <a:off x="1945200" y="3071950"/>
            <a:ext cx="5253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07" name="Google Shape;707;p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8" name="Google Shape;708;p1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5906" y="1436575"/>
            <a:ext cx="3512202" cy="14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left text and photo yellow">
  <p:cSld name="CUSTOM_11_1_1">
    <p:bg>
      <p:bgPr>
        <a:solidFill>
          <a:srgbClr val="FFD2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574875" y="5569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5"/>
          <p:cNvSpPr/>
          <p:nvPr>
            <p:ph idx="2" type="pic"/>
          </p:nvPr>
        </p:nvSpPr>
        <p:spPr>
          <a:xfrm>
            <a:off x="5536350" y="1144975"/>
            <a:ext cx="3295800" cy="37110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95" name="Google Shape;9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text and full height photo dark green">
  <p:cSld name="CUSTOM_11_1_1_1_1_1_1_1_1_1_1_1_1_1_1">
    <p:bg>
      <p:bgPr>
        <a:solidFill>
          <a:srgbClr val="14483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6"/>
          <p:cNvSpPr/>
          <p:nvPr>
            <p:ph idx="2" type="pic"/>
          </p:nvPr>
        </p:nvSpPr>
        <p:spPr>
          <a:xfrm>
            <a:off x="517687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left text and multi image warm grey">
  <p:cSld name="CUSTOM_4_1_2_1_1_1_1">
    <p:bg>
      <p:bgPr>
        <a:solidFill>
          <a:srgbClr val="A6A09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7"/>
          <p:cNvSpPr/>
          <p:nvPr>
            <p:ph idx="2" type="pic"/>
          </p:nvPr>
        </p:nvSpPr>
        <p:spPr>
          <a:xfrm>
            <a:off x="4787250" y="1024575"/>
            <a:ext cx="2919000" cy="16704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104" name="Google Shape;104;p27"/>
          <p:cNvSpPr/>
          <p:nvPr>
            <p:ph idx="3" type="pic"/>
          </p:nvPr>
        </p:nvSpPr>
        <p:spPr>
          <a:xfrm>
            <a:off x="6940913" y="2135325"/>
            <a:ext cx="2321700" cy="13287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105" name="Google Shape;105;p27"/>
          <p:cNvSpPr/>
          <p:nvPr>
            <p:ph idx="4" type="pic"/>
          </p:nvPr>
        </p:nvSpPr>
        <p:spPr>
          <a:xfrm>
            <a:off x="6262999" y="3237400"/>
            <a:ext cx="22149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106" name="Google Shape;10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section title dark blue">
  <p:cSld name="CUSTOM_7_1_1_1_1_1_1_1_1">
    <p:bg>
      <p:bgPr>
        <a:solidFill>
          <a:srgbClr val="001E8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8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8"/>
          <p:cNvSpPr txBox="1"/>
          <p:nvPr>
            <p:ph type="ctrTitle"/>
          </p:nvPr>
        </p:nvSpPr>
        <p:spPr>
          <a:xfrm>
            <a:off x="311708" y="195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end slide light green">
  <p:cSld name="BLANK_1_1">
    <p:bg>
      <p:bgPr>
        <a:solidFill>
          <a:srgbClr val="78BF2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945200" y="3071950"/>
            <a:ext cx="5253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5906" y="1436575"/>
            <a:ext cx="3512202" cy="14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slide light green">
  <p:cSld name="TITLE_1_1_2">
    <p:bg>
      <p:bgPr>
        <a:solidFill>
          <a:srgbClr val="78BF2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70225" y="439125"/>
            <a:ext cx="2815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Inter"/>
              <a:buNone/>
              <a:defRPr b="0" sz="125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2" type="ctrTitle"/>
          </p:nvPr>
        </p:nvSpPr>
        <p:spPr>
          <a:xfrm>
            <a:off x="311700" y="1263875"/>
            <a:ext cx="51300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slide dark green">
  <p:cSld name="TITLE_1_1_1">
    <p:bg>
      <p:bgPr>
        <a:solidFill>
          <a:srgbClr val="14483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370225" y="439125"/>
            <a:ext cx="28155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Inter"/>
              <a:buNone/>
              <a:defRPr b="0" sz="12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2" type="ctrTitle"/>
          </p:nvPr>
        </p:nvSpPr>
        <p:spPr>
          <a:xfrm>
            <a:off x="311700" y="1263875"/>
            <a:ext cx="51300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31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slide orange">
  <p:cSld name="TITLE_1_1_1_1">
    <p:bg>
      <p:bgPr>
        <a:solidFill>
          <a:srgbClr val="FD5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370225" y="439125"/>
            <a:ext cx="2815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Inter"/>
              <a:buNone/>
              <a:defRPr b="0" sz="125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2" type="ctrTitle"/>
          </p:nvPr>
        </p:nvSpPr>
        <p:spPr>
          <a:xfrm>
            <a:off x="311700" y="1263875"/>
            <a:ext cx="51300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. text columns warm grey">
  <p:cSld name="CUSTOM_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5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" name="Google Shape;17;p95"/>
          <p:cNvSpPr txBox="1"/>
          <p:nvPr>
            <p:ph idx="1" type="subTitle"/>
          </p:nvPr>
        </p:nvSpPr>
        <p:spPr>
          <a:xfrm>
            <a:off x="3252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" name="Google Shape;18;p95"/>
          <p:cNvSpPr txBox="1"/>
          <p:nvPr>
            <p:ph idx="2" type="body"/>
          </p:nvPr>
        </p:nvSpPr>
        <p:spPr>
          <a:xfrm>
            <a:off x="31427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95"/>
          <p:cNvSpPr txBox="1"/>
          <p:nvPr>
            <p:ph idx="3" type="subTitle"/>
          </p:nvPr>
        </p:nvSpPr>
        <p:spPr>
          <a:xfrm>
            <a:off x="49734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" name="Google Shape;20;p95"/>
          <p:cNvSpPr txBox="1"/>
          <p:nvPr>
            <p:ph idx="4" type="body"/>
          </p:nvPr>
        </p:nvSpPr>
        <p:spPr>
          <a:xfrm>
            <a:off x="497162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1" name="Google Shape;21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slide yellow">
  <p:cSld name="TITLE_1_1_1_1_1">
    <p:bg>
      <p:bgPr>
        <a:solidFill>
          <a:srgbClr val="FFD2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70225" y="439125"/>
            <a:ext cx="2815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Inter"/>
              <a:buNone/>
              <a:defRPr b="0" sz="125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2" type="ctrTitle"/>
          </p:nvPr>
        </p:nvSpPr>
        <p:spPr>
          <a:xfrm>
            <a:off x="311700" y="1263875"/>
            <a:ext cx="51300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3" name="Google Shape;13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slide purple">
  <p:cSld name="TITLE_1_1_1_1_1_1">
    <p:bg>
      <p:bgPr>
        <a:solidFill>
          <a:srgbClr val="3C003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type="title"/>
          </p:nvPr>
        </p:nvSpPr>
        <p:spPr>
          <a:xfrm>
            <a:off x="370225" y="439125"/>
            <a:ext cx="2815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Inter"/>
              <a:buNone/>
              <a:defRPr b="0" sz="12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" type="ctrTitle"/>
          </p:nvPr>
        </p:nvSpPr>
        <p:spPr>
          <a:xfrm>
            <a:off x="311700" y="1263875"/>
            <a:ext cx="51300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8" name="Google Shape;138;p34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slide warm grey">
  <p:cSld name="TITLE_1_1_1_1_1_1_1">
    <p:bg>
      <p:bgPr>
        <a:solidFill>
          <a:srgbClr val="A6A09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370225" y="439125"/>
            <a:ext cx="2815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Inter"/>
              <a:buNone/>
              <a:defRPr b="0" sz="125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ctrTitle"/>
          </p:nvPr>
        </p:nvSpPr>
        <p:spPr>
          <a:xfrm>
            <a:off x="311700" y="1263875"/>
            <a:ext cx="51300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3" name="Google Shape;14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slide full page background image">
  <p:cSld name="TITLE_1_1_1_1_1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type="title"/>
          </p:nvPr>
        </p:nvSpPr>
        <p:spPr>
          <a:xfrm>
            <a:off x="370225" y="439125"/>
            <a:ext cx="2815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Inter"/>
              <a:buNone/>
              <a:defRPr b="0" sz="125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3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36"/>
          <p:cNvSpPr txBox="1"/>
          <p:nvPr>
            <p:ph idx="3" type="ctrTitle"/>
          </p:nvPr>
        </p:nvSpPr>
        <p:spPr>
          <a:xfrm>
            <a:off x="311700" y="1263875"/>
            <a:ext cx="4555500" cy="3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49" name="Google Shape;14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left text and photo dark blue">
  <p:cSld name="CUSTOM_12">
    <p:bg>
      <p:bgPr>
        <a:solidFill>
          <a:srgbClr val="001E8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574875" y="5569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7"/>
          <p:cNvSpPr/>
          <p:nvPr>
            <p:ph idx="2" type="pic"/>
          </p:nvPr>
        </p:nvSpPr>
        <p:spPr>
          <a:xfrm>
            <a:off x="5536350" y="1144975"/>
            <a:ext cx="3295800" cy="37110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54" name="Google Shape;154;p37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left text and photo dark green">
  <p:cSld name="CUSTOM_11">
    <p:bg>
      <p:bgPr>
        <a:solidFill>
          <a:srgbClr val="14483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type="title"/>
          </p:nvPr>
        </p:nvSpPr>
        <p:spPr>
          <a:xfrm>
            <a:off x="574875" y="5569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38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38"/>
          <p:cNvSpPr/>
          <p:nvPr>
            <p:ph idx="2" type="pic"/>
          </p:nvPr>
        </p:nvSpPr>
        <p:spPr>
          <a:xfrm>
            <a:off x="5536350" y="1144975"/>
            <a:ext cx="3295800" cy="37110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59" name="Google Shape;159;p38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left text and photo orange">
  <p:cSld name="CUSTOM_11_1">
    <p:bg>
      <p:bgPr>
        <a:solidFill>
          <a:srgbClr val="FD5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574875" y="5569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9"/>
          <p:cNvSpPr/>
          <p:nvPr>
            <p:ph idx="2" type="pic"/>
          </p:nvPr>
        </p:nvSpPr>
        <p:spPr>
          <a:xfrm>
            <a:off x="5536350" y="1144975"/>
            <a:ext cx="3295800" cy="37110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64" name="Google Shape;16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left text and photo light green">
  <p:cSld name="CUSTOM_11_1_1_1">
    <p:bg>
      <p:bgPr>
        <a:solidFill>
          <a:srgbClr val="78BF26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/>
          <p:nvPr>
            <p:ph type="title"/>
          </p:nvPr>
        </p:nvSpPr>
        <p:spPr>
          <a:xfrm>
            <a:off x="574875" y="5569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40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40"/>
          <p:cNvSpPr/>
          <p:nvPr>
            <p:ph idx="2" type="pic"/>
          </p:nvPr>
        </p:nvSpPr>
        <p:spPr>
          <a:xfrm>
            <a:off x="5536350" y="1144975"/>
            <a:ext cx="3295800" cy="37110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69" name="Google Shape;16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left text and photo purpl">
  <p:cSld name="CUSTOM_11_1_1_1_1">
    <p:bg>
      <p:bgPr>
        <a:solidFill>
          <a:srgbClr val="3C003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574875" y="5569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1"/>
          <p:cNvSpPr/>
          <p:nvPr>
            <p:ph idx="2" type="pic"/>
          </p:nvPr>
        </p:nvSpPr>
        <p:spPr>
          <a:xfrm>
            <a:off x="5536350" y="1144975"/>
            <a:ext cx="3295800" cy="37110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74" name="Google Shape;174;p41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left text and photo warm grey">
  <p:cSld name="CUSTOM_11_1_1_1_1_1">
    <p:bg>
      <p:bgPr>
        <a:solidFill>
          <a:srgbClr val="A6A09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/>
          <p:nvPr>
            <p:ph type="title"/>
          </p:nvPr>
        </p:nvSpPr>
        <p:spPr>
          <a:xfrm>
            <a:off x="574875" y="5569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42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42"/>
          <p:cNvSpPr/>
          <p:nvPr>
            <p:ph idx="2" type="pic"/>
          </p:nvPr>
        </p:nvSpPr>
        <p:spPr>
          <a:xfrm>
            <a:off x="5536350" y="1144975"/>
            <a:ext cx="3295800" cy="37110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79" name="Google Shape;17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. text columns yellow">
  <p:cSld name="CUSTOM_9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3252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2" type="body"/>
          </p:nvPr>
        </p:nvSpPr>
        <p:spPr>
          <a:xfrm>
            <a:off x="31427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3" type="subTitle"/>
          </p:nvPr>
        </p:nvSpPr>
        <p:spPr>
          <a:xfrm>
            <a:off x="49734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4" type="body"/>
          </p:nvPr>
        </p:nvSpPr>
        <p:spPr>
          <a:xfrm>
            <a:off x="497162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8" name="Google Shape;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left text and photo light grey">
  <p:cSld name="CUSTOM_11_1_1_1_1_1_1">
    <p:bg>
      <p:bgPr>
        <a:solidFill>
          <a:srgbClr val="E6E4D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type="title"/>
          </p:nvPr>
        </p:nvSpPr>
        <p:spPr>
          <a:xfrm>
            <a:off x="574875" y="5569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43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43"/>
          <p:cNvSpPr/>
          <p:nvPr>
            <p:ph idx="2" type="pic"/>
          </p:nvPr>
        </p:nvSpPr>
        <p:spPr>
          <a:xfrm>
            <a:off x="5536350" y="1144975"/>
            <a:ext cx="3295800" cy="37110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84" name="Google Shape;18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right text and full height photo light grey">
  <p:cSld name="CUSTOM_11_1_1_1_1_1_1_1">
    <p:bg>
      <p:bgPr>
        <a:solidFill>
          <a:srgbClr val="E6E4DB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4400325" y="102930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44"/>
          <p:cNvSpPr txBox="1"/>
          <p:nvPr>
            <p:ph idx="1" type="body"/>
          </p:nvPr>
        </p:nvSpPr>
        <p:spPr>
          <a:xfrm>
            <a:off x="45372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44"/>
          <p:cNvSpPr/>
          <p:nvPr>
            <p:ph idx="2" type="pic"/>
          </p:nvPr>
        </p:nvSpPr>
        <p:spPr>
          <a:xfrm>
            <a:off x="-53812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89" name="Google Shape;18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right text and full height photo yellow">
  <p:cSld name="CUSTOM_11_1_1_1_1_1_1_1_3">
    <p:bg>
      <p:bgPr>
        <a:solidFill>
          <a:srgbClr val="FFD2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>
            <p:ph type="title"/>
          </p:nvPr>
        </p:nvSpPr>
        <p:spPr>
          <a:xfrm>
            <a:off x="4400325" y="102930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45"/>
          <p:cNvSpPr txBox="1"/>
          <p:nvPr>
            <p:ph idx="1" type="body"/>
          </p:nvPr>
        </p:nvSpPr>
        <p:spPr>
          <a:xfrm>
            <a:off x="45372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45"/>
          <p:cNvSpPr/>
          <p:nvPr>
            <p:ph idx="2" type="pic"/>
          </p:nvPr>
        </p:nvSpPr>
        <p:spPr>
          <a:xfrm>
            <a:off x="-53812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94" name="Google Shape;19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right text and full height photo orange">
  <p:cSld name="CUSTOM_11_1_1_1_1_1_1_1_3_1">
    <p:bg>
      <p:bgPr>
        <a:solidFill>
          <a:srgbClr val="FD5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/>
          <p:nvPr>
            <p:ph type="title"/>
          </p:nvPr>
        </p:nvSpPr>
        <p:spPr>
          <a:xfrm>
            <a:off x="4400325" y="102930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46"/>
          <p:cNvSpPr txBox="1"/>
          <p:nvPr>
            <p:ph idx="1" type="body"/>
          </p:nvPr>
        </p:nvSpPr>
        <p:spPr>
          <a:xfrm>
            <a:off x="45372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6"/>
          <p:cNvSpPr/>
          <p:nvPr>
            <p:ph idx="2" type="pic"/>
          </p:nvPr>
        </p:nvSpPr>
        <p:spPr>
          <a:xfrm>
            <a:off x="-53812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199" name="Google Shape;19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right text and full height photo warm grey">
  <p:cSld name="CUSTOM_11_1_1_1_1_1_1_1_3_1_1">
    <p:bg>
      <p:bgPr>
        <a:solidFill>
          <a:srgbClr val="A6A09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7"/>
          <p:cNvSpPr txBox="1"/>
          <p:nvPr>
            <p:ph type="title"/>
          </p:nvPr>
        </p:nvSpPr>
        <p:spPr>
          <a:xfrm>
            <a:off x="4400325" y="102930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47"/>
          <p:cNvSpPr txBox="1"/>
          <p:nvPr>
            <p:ph idx="1" type="body"/>
          </p:nvPr>
        </p:nvSpPr>
        <p:spPr>
          <a:xfrm>
            <a:off x="45372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7"/>
          <p:cNvSpPr/>
          <p:nvPr>
            <p:ph idx="2" type="pic"/>
          </p:nvPr>
        </p:nvSpPr>
        <p:spPr>
          <a:xfrm>
            <a:off x="-53812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04" name="Google Shape;20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right text and full height photo light green">
  <p:cSld name="CUSTOM_11_1_1_1_1_1_1_1_3_1_1_1">
    <p:bg>
      <p:bgPr>
        <a:solidFill>
          <a:srgbClr val="78BF2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8"/>
          <p:cNvSpPr txBox="1"/>
          <p:nvPr>
            <p:ph type="title"/>
          </p:nvPr>
        </p:nvSpPr>
        <p:spPr>
          <a:xfrm>
            <a:off x="4400325" y="102930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48"/>
          <p:cNvSpPr txBox="1"/>
          <p:nvPr>
            <p:ph idx="1" type="body"/>
          </p:nvPr>
        </p:nvSpPr>
        <p:spPr>
          <a:xfrm>
            <a:off x="45372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48"/>
          <p:cNvSpPr/>
          <p:nvPr>
            <p:ph idx="2" type="pic"/>
          </p:nvPr>
        </p:nvSpPr>
        <p:spPr>
          <a:xfrm>
            <a:off x="-53812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09" name="Google Shape;20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right text and full height photo purple">
  <p:cSld name="CUSTOM_11_1_1_1_1_1_1_1_3_1_1_1_1_1">
    <p:bg>
      <p:bgPr>
        <a:solidFill>
          <a:srgbClr val="3C003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9"/>
          <p:cNvSpPr txBox="1"/>
          <p:nvPr>
            <p:ph type="title"/>
          </p:nvPr>
        </p:nvSpPr>
        <p:spPr>
          <a:xfrm>
            <a:off x="4400325" y="102930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49"/>
          <p:cNvSpPr txBox="1"/>
          <p:nvPr>
            <p:ph idx="1" type="body"/>
          </p:nvPr>
        </p:nvSpPr>
        <p:spPr>
          <a:xfrm>
            <a:off x="45372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49"/>
          <p:cNvSpPr/>
          <p:nvPr>
            <p:ph idx="2" type="pic"/>
          </p:nvPr>
        </p:nvSpPr>
        <p:spPr>
          <a:xfrm>
            <a:off x="-53812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14" name="Google Shape;214;p49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right text and full height photo dark green">
  <p:cSld name="CUSTOM_11_1_1_1_1_1_1_1_3_1_1_1_1_1_1">
    <p:bg>
      <p:bgPr>
        <a:solidFill>
          <a:srgbClr val="14483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0"/>
          <p:cNvSpPr txBox="1"/>
          <p:nvPr>
            <p:ph type="title"/>
          </p:nvPr>
        </p:nvSpPr>
        <p:spPr>
          <a:xfrm>
            <a:off x="4400325" y="102930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50"/>
          <p:cNvSpPr txBox="1"/>
          <p:nvPr>
            <p:ph idx="1" type="body"/>
          </p:nvPr>
        </p:nvSpPr>
        <p:spPr>
          <a:xfrm>
            <a:off x="45372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0"/>
          <p:cNvSpPr/>
          <p:nvPr>
            <p:ph idx="2" type="pic"/>
          </p:nvPr>
        </p:nvSpPr>
        <p:spPr>
          <a:xfrm>
            <a:off x="-53812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19" name="Google Shape;219;p50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right text and full height photo dark blue">
  <p:cSld name="CUSTOM_11_1_1_1_1_1_1_1_3_1_1_1_1_1_1_1">
    <p:bg>
      <p:bgPr>
        <a:solidFill>
          <a:srgbClr val="001E8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1"/>
          <p:cNvSpPr txBox="1"/>
          <p:nvPr>
            <p:ph type="title"/>
          </p:nvPr>
        </p:nvSpPr>
        <p:spPr>
          <a:xfrm>
            <a:off x="4400325" y="102930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51"/>
          <p:cNvSpPr txBox="1"/>
          <p:nvPr>
            <p:ph idx="1" type="body"/>
          </p:nvPr>
        </p:nvSpPr>
        <p:spPr>
          <a:xfrm>
            <a:off x="45372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51"/>
          <p:cNvSpPr/>
          <p:nvPr>
            <p:ph idx="2" type="pic"/>
          </p:nvPr>
        </p:nvSpPr>
        <p:spPr>
          <a:xfrm>
            <a:off x="-53812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24" name="Google Shape;224;p51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text and full height photo light grey">
  <p:cSld name="CUSTOM_11_1_1_1_1_1_1_1_2">
    <p:bg>
      <p:bgPr>
        <a:solidFill>
          <a:srgbClr val="E6E4DB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2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52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52"/>
          <p:cNvSpPr/>
          <p:nvPr>
            <p:ph idx="2" type="pic"/>
          </p:nvPr>
        </p:nvSpPr>
        <p:spPr>
          <a:xfrm>
            <a:off x="517687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slide dark blue">
  <p:cSld name="TITLE_1">
    <p:bg>
      <p:bgPr>
        <a:solidFill>
          <a:srgbClr val="001E8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370225" y="439125"/>
            <a:ext cx="28155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Inter"/>
              <a:buNone/>
              <a:defRPr b="0" sz="12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2" type="ctrTitle"/>
          </p:nvPr>
        </p:nvSpPr>
        <p:spPr>
          <a:xfrm>
            <a:off x="311700" y="1263875"/>
            <a:ext cx="51300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" name="Google Shape;33;p17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text and full height photo yellow">
  <p:cSld name="CUSTOM_11_1_1_1_1_1_1_1_1">
    <p:bg>
      <p:bgPr>
        <a:solidFill>
          <a:srgbClr val="FFD2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3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53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53"/>
          <p:cNvSpPr/>
          <p:nvPr>
            <p:ph idx="2" type="pic"/>
          </p:nvPr>
        </p:nvSpPr>
        <p:spPr>
          <a:xfrm>
            <a:off x="517687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text and full height photo orange">
  <p:cSld name="CUSTOM_11_1_1_1_1_1_1_1_1_1_1">
    <p:bg>
      <p:bgPr>
        <a:solidFill>
          <a:srgbClr val="FD5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4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54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54"/>
          <p:cNvSpPr/>
          <p:nvPr>
            <p:ph idx="2" type="pic"/>
          </p:nvPr>
        </p:nvSpPr>
        <p:spPr>
          <a:xfrm>
            <a:off x="517687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text and full height photo light green">
  <p:cSld name="CUSTOM_11_1_1_1_1_1_1_1_1_1_1_1_2">
    <p:bg>
      <p:bgPr>
        <a:solidFill>
          <a:srgbClr val="78BF2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5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55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55"/>
          <p:cNvSpPr/>
          <p:nvPr>
            <p:ph idx="2" type="pic"/>
          </p:nvPr>
        </p:nvSpPr>
        <p:spPr>
          <a:xfrm>
            <a:off x="517687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text and full height photo warm grey">
  <p:cSld name="CUSTOM_11_1_1_1_1_1_1_1_1_1_1_1_1">
    <p:bg>
      <p:bgPr>
        <a:solidFill>
          <a:srgbClr val="A6A09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6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56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56"/>
          <p:cNvSpPr/>
          <p:nvPr>
            <p:ph idx="2" type="pic"/>
          </p:nvPr>
        </p:nvSpPr>
        <p:spPr>
          <a:xfrm>
            <a:off x="517687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text and full height photo dark blue">
  <p:cSld name="CUSTOM_11_1_1_1_1_1_1_1_1_1_1_1_1_1">
    <p:bg>
      <p:bgPr>
        <a:solidFill>
          <a:srgbClr val="001E8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7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57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57"/>
          <p:cNvSpPr/>
          <p:nvPr>
            <p:ph idx="2" type="pic"/>
          </p:nvPr>
        </p:nvSpPr>
        <p:spPr>
          <a:xfrm>
            <a:off x="517687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text and full height photo purple">
  <p:cSld name="CUSTOM_11_1_1_1_1_1_1_1_1_1_1_1_1_1_1_1">
    <p:bg>
      <p:bgPr>
        <a:solidFill>
          <a:srgbClr val="3C003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8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58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58"/>
          <p:cNvSpPr/>
          <p:nvPr>
            <p:ph idx="2" type="pic"/>
          </p:nvPr>
        </p:nvSpPr>
        <p:spPr>
          <a:xfrm>
            <a:off x="5176875" y="0"/>
            <a:ext cx="4605000" cy="51435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right text and photo dark blue">
  <p:cSld name="CUSTOM_2_1">
    <p:bg>
      <p:bgPr>
        <a:solidFill>
          <a:srgbClr val="001E8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9"/>
          <p:cNvSpPr txBox="1"/>
          <p:nvPr>
            <p:ph type="title"/>
          </p:nvPr>
        </p:nvSpPr>
        <p:spPr>
          <a:xfrm>
            <a:off x="3975875" y="10903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59"/>
          <p:cNvSpPr txBox="1"/>
          <p:nvPr>
            <p:ph idx="1" type="body"/>
          </p:nvPr>
        </p:nvSpPr>
        <p:spPr>
          <a:xfrm>
            <a:off x="39758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59"/>
          <p:cNvSpPr/>
          <p:nvPr>
            <p:ph idx="2" type="pic"/>
          </p:nvPr>
        </p:nvSpPr>
        <p:spPr>
          <a:xfrm>
            <a:off x="327200" y="266925"/>
            <a:ext cx="3295800" cy="45891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57" name="Google Shape;257;p59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right text and photo dark green">
  <p:cSld name="CUSTOM_2_1_3">
    <p:bg>
      <p:bgPr>
        <a:solidFill>
          <a:srgbClr val="144835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/>
          <p:nvPr>
            <p:ph type="title"/>
          </p:nvPr>
        </p:nvSpPr>
        <p:spPr>
          <a:xfrm>
            <a:off x="3975875" y="10903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60"/>
          <p:cNvSpPr txBox="1"/>
          <p:nvPr>
            <p:ph idx="1" type="body"/>
          </p:nvPr>
        </p:nvSpPr>
        <p:spPr>
          <a:xfrm>
            <a:off x="39758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60"/>
          <p:cNvSpPr/>
          <p:nvPr>
            <p:ph idx="2" type="pic"/>
          </p:nvPr>
        </p:nvSpPr>
        <p:spPr>
          <a:xfrm>
            <a:off x="327200" y="266925"/>
            <a:ext cx="3295800" cy="45891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62" name="Google Shape;262;p60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right text and photo light green">
  <p:cSld name="CUSTOM_2_1_2">
    <p:bg>
      <p:bgPr>
        <a:solidFill>
          <a:srgbClr val="78BF26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1"/>
          <p:cNvSpPr txBox="1"/>
          <p:nvPr>
            <p:ph type="title"/>
          </p:nvPr>
        </p:nvSpPr>
        <p:spPr>
          <a:xfrm>
            <a:off x="3975875" y="10903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" name="Google Shape;265;p61"/>
          <p:cNvSpPr txBox="1"/>
          <p:nvPr>
            <p:ph idx="1" type="body"/>
          </p:nvPr>
        </p:nvSpPr>
        <p:spPr>
          <a:xfrm>
            <a:off x="39758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61"/>
          <p:cNvSpPr/>
          <p:nvPr>
            <p:ph idx="2" type="pic"/>
          </p:nvPr>
        </p:nvSpPr>
        <p:spPr>
          <a:xfrm>
            <a:off x="327200" y="266925"/>
            <a:ext cx="3295800" cy="45891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67" name="Google Shape;267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right text and photo orange">
  <p:cSld name="CUSTOM_2_1_2_2">
    <p:bg>
      <p:bgPr>
        <a:solidFill>
          <a:srgbClr val="FD500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2"/>
          <p:cNvSpPr txBox="1"/>
          <p:nvPr>
            <p:ph type="title"/>
          </p:nvPr>
        </p:nvSpPr>
        <p:spPr>
          <a:xfrm>
            <a:off x="3975875" y="10903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62"/>
          <p:cNvSpPr txBox="1"/>
          <p:nvPr>
            <p:ph idx="1" type="body"/>
          </p:nvPr>
        </p:nvSpPr>
        <p:spPr>
          <a:xfrm>
            <a:off x="39758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62"/>
          <p:cNvSpPr/>
          <p:nvPr>
            <p:ph idx="2" type="pic"/>
          </p:nvPr>
        </p:nvSpPr>
        <p:spPr>
          <a:xfrm>
            <a:off x="327200" y="266925"/>
            <a:ext cx="3295800" cy="45891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72" name="Google Shape;272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. text columns orange">
  <p:cSld name="CUSTOM_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" type="subTitle"/>
          </p:nvPr>
        </p:nvSpPr>
        <p:spPr>
          <a:xfrm>
            <a:off x="3252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2" type="body"/>
          </p:nvPr>
        </p:nvSpPr>
        <p:spPr>
          <a:xfrm>
            <a:off x="31427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3" type="subTitle"/>
          </p:nvPr>
        </p:nvSpPr>
        <p:spPr>
          <a:xfrm>
            <a:off x="49734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4" type="body"/>
          </p:nvPr>
        </p:nvSpPr>
        <p:spPr>
          <a:xfrm>
            <a:off x="497162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0" name="Google Shape;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right text and photo yellow">
  <p:cSld name="CUSTOM_2_1_2_1">
    <p:bg>
      <p:bgPr>
        <a:solidFill>
          <a:srgbClr val="FFD2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3"/>
          <p:cNvSpPr txBox="1"/>
          <p:nvPr>
            <p:ph type="title"/>
          </p:nvPr>
        </p:nvSpPr>
        <p:spPr>
          <a:xfrm>
            <a:off x="3975875" y="10903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5" name="Google Shape;275;p63"/>
          <p:cNvSpPr txBox="1"/>
          <p:nvPr>
            <p:ph idx="1" type="body"/>
          </p:nvPr>
        </p:nvSpPr>
        <p:spPr>
          <a:xfrm>
            <a:off x="39758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63"/>
          <p:cNvSpPr/>
          <p:nvPr>
            <p:ph idx="2" type="pic"/>
          </p:nvPr>
        </p:nvSpPr>
        <p:spPr>
          <a:xfrm>
            <a:off x="327200" y="266925"/>
            <a:ext cx="3295800" cy="45891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77" name="Google Shape;277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right text and photo purple">
  <p:cSld name="CUSTOM_2_1_1">
    <p:bg>
      <p:bgPr>
        <a:solidFill>
          <a:srgbClr val="3C003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4"/>
          <p:cNvSpPr txBox="1"/>
          <p:nvPr>
            <p:ph type="title"/>
          </p:nvPr>
        </p:nvSpPr>
        <p:spPr>
          <a:xfrm>
            <a:off x="3975875" y="10903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64"/>
          <p:cNvSpPr txBox="1"/>
          <p:nvPr>
            <p:ph idx="1" type="body"/>
          </p:nvPr>
        </p:nvSpPr>
        <p:spPr>
          <a:xfrm>
            <a:off x="39758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64"/>
          <p:cNvSpPr/>
          <p:nvPr>
            <p:ph idx="2" type="pic"/>
          </p:nvPr>
        </p:nvSpPr>
        <p:spPr>
          <a:xfrm>
            <a:off x="327200" y="266925"/>
            <a:ext cx="3295800" cy="45891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82" name="Google Shape;282;p64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right text and photo warm grey">
  <p:cSld name="CUSTOM_2_1_1_1">
    <p:bg>
      <p:bgPr>
        <a:solidFill>
          <a:srgbClr val="A6A09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5"/>
          <p:cNvSpPr txBox="1"/>
          <p:nvPr>
            <p:ph type="title"/>
          </p:nvPr>
        </p:nvSpPr>
        <p:spPr>
          <a:xfrm>
            <a:off x="3975875" y="10903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65"/>
          <p:cNvSpPr txBox="1"/>
          <p:nvPr>
            <p:ph idx="1" type="body"/>
          </p:nvPr>
        </p:nvSpPr>
        <p:spPr>
          <a:xfrm>
            <a:off x="39758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65"/>
          <p:cNvSpPr/>
          <p:nvPr>
            <p:ph idx="2" type="pic"/>
          </p:nvPr>
        </p:nvSpPr>
        <p:spPr>
          <a:xfrm>
            <a:off x="327200" y="266925"/>
            <a:ext cx="3295800" cy="45891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287" name="Google Shape;287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left text and multi image light green">
  <p:cSld name="CUSTOM_4">
    <p:bg>
      <p:bgPr>
        <a:solidFill>
          <a:srgbClr val="78BF26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6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66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1" name="Google Shape;291;p66"/>
          <p:cNvSpPr/>
          <p:nvPr>
            <p:ph idx="2" type="pic"/>
          </p:nvPr>
        </p:nvSpPr>
        <p:spPr>
          <a:xfrm>
            <a:off x="4787250" y="1024575"/>
            <a:ext cx="2919000" cy="16704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292" name="Google Shape;292;p66"/>
          <p:cNvSpPr/>
          <p:nvPr>
            <p:ph idx="3" type="pic"/>
          </p:nvPr>
        </p:nvSpPr>
        <p:spPr>
          <a:xfrm>
            <a:off x="6940913" y="2135325"/>
            <a:ext cx="2321700" cy="13287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293" name="Google Shape;293;p66"/>
          <p:cNvSpPr/>
          <p:nvPr>
            <p:ph idx="4" type="pic"/>
          </p:nvPr>
        </p:nvSpPr>
        <p:spPr>
          <a:xfrm>
            <a:off x="6262999" y="3237400"/>
            <a:ext cx="22149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294" name="Google Shape;29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left text and multi image orange">
  <p:cSld name="CUSTOM_4_1">
    <p:bg>
      <p:bgPr>
        <a:solidFill>
          <a:srgbClr val="FD5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7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67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8" name="Google Shape;298;p67"/>
          <p:cNvSpPr/>
          <p:nvPr>
            <p:ph idx="2" type="pic"/>
          </p:nvPr>
        </p:nvSpPr>
        <p:spPr>
          <a:xfrm>
            <a:off x="4787250" y="1024575"/>
            <a:ext cx="2919000" cy="16704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299" name="Google Shape;299;p67"/>
          <p:cNvSpPr/>
          <p:nvPr>
            <p:ph idx="3" type="pic"/>
          </p:nvPr>
        </p:nvSpPr>
        <p:spPr>
          <a:xfrm>
            <a:off x="6940913" y="2135325"/>
            <a:ext cx="2321700" cy="13287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00" name="Google Shape;300;p67"/>
          <p:cNvSpPr/>
          <p:nvPr>
            <p:ph idx="4" type="pic"/>
          </p:nvPr>
        </p:nvSpPr>
        <p:spPr>
          <a:xfrm>
            <a:off x="6262999" y="3237400"/>
            <a:ext cx="22149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01" name="Google Shape;30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left text and multi image yellow">
  <p:cSld name="CUSTOM_4_1_3">
    <p:bg>
      <p:bgPr>
        <a:solidFill>
          <a:srgbClr val="FFD200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8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4" name="Google Shape;304;p68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" name="Google Shape;305;p68"/>
          <p:cNvSpPr/>
          <p:nvPr>
            <p:ph idx="2" type="pic"/>
          </p:nvPr>
        </p:nvSpPr>
        <p:spPr>
          <a:xfrm>
            <a:off x="4787250" y="1024575"/>
            <a:ext cx="2919000" cy="16704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06" name="Google Shape;306;p68"/>
          <p:cNvSpPr/>
          <p:nvPr>
            <p:ph idx="3" type="pic"/>
          </p:nvPr>
        </p:nvSpPr>
        <p:spPr>
          <a:xfrm>
            <a:off x="6940913" y="2135325"/>
            <a:ext cx="2321700" cy="13287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07" name="Google Shape;307;p68"/>
          <p:cNvSpPr/>
          <p:nvPr>
            <p:ph idx="4" type="pic"/>
          </p:nvPr>
        </p:nvSpPr>
        <p:spPr>
          <a:xfrm>
            <a:off x="6262999" y="3237400"/>
            <a:ext cx="22149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08" name="Google Shape;30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left text and multi image dark blue">
  <p:cSld name="CUSTOM_4_1_2_1">
    <p:bg>
      <p:bgPr>
        <a:solidFill>
          <a:srgbClr val="001E8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9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69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69"/>
          <p:cNvSpPr/>
          <p:nvPr>
            <p:ph idx="2" type="pic"/>
          </p:nvPr>
        </p:nvSpPr>
        <p:spPr>
          <a:xfrm>
            <a:off x="4787250" y="1024575"/>
            <a:ext cx="2919000" cy="16704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13" name="Google Shape;313;p69"/>
          <p:cNvSpPr/>
          <p:nvPr>
            <p:ph idx="3" type="pic"/>
          </p:nvPr>
        </p:nvSpPr>
        <p:spPr>
          <a:xfrm>
            <a:off x="6940913" y="2135325"/>
            <a:ext cx="2321700" cy="13287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14" name="Google Shape;314;p69"/>
          <p:cNvSpPr/>
          <p:nvPr>
            <p:ph idx="4" type="pic"/>
          </p:nvPr>
        </p:nvSpPr>
        <p:spPr>
          <a:xfrm>
            <a:off x="6262999" y="3237400"/>
            <a:ext cx="22149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15" name="Google Shape;315;p69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left text and multi image purple">
  <p:cSld name="CUSTOM_4_1_2_1_1">
    <p:bg>
      <p:bgPr>
        <a:solidFill>
          <a:srgbClr val="3C003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0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" name="Google Shape;318;p70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9" name="Google Shape;319;p70"/>
          <p:cNvSpPr/>
          <p:nvPr>
            <p:ph idx="2" type="pic"/>
          </p:nvPr>
        </p:nvSpPr>
        <p:spPr>
          <a:xfrm>
            <a:off x="4787250" y="1024575"/>
            <a:ext cx="2919000" cy="16704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20" name="Google Shape;320;p70"/>
          <p:cNvSpPr/>
          <p:nvPr>
            <p:ph idx="3" type="pic"/>
          </p:nvPr>
        </p:nvSpPr>
        <p:spPr>
          <a:xfrm>
            <a:off x="6940913" y="2135325"/>
            <a:ext cx="2321700" cy="13287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21" name="Google Shape;321;p70"/>
          <p:cNvSpPr/>
          <p:nvPr>
            <p:ph idx="4" type="pic"/>
          </p:nvPr>
        </p:nvSpPr>
        <p:spPr>
          <a:xfrm>
            <a:off x="6262999" y="3237400"/>
            <a:ext cx="22149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22" name="Google Shape;322;p70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left text and multi image dark green">
  <p:cSld name="CUSTOM_4_1_2_1_1_1">
    <p:bg>
      <p:bgPr>
        <a:solidFill>
          <a:srgbClr val="144835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1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71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71"/>
          <p:cNvSpPr/>
          <p:nvPr>
            <p:ph idx="2" type="pic"/>
          </p:nvPr>
        </p:nvSpPr>
        <p:spPr>
          <a:xfrm>
            <a:off x="4787250" y="1024575"/>
            <a:ext cx="2919000" cy="16704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27" name="Google Shape;327;p71"/>
          <p:cNvSpPr/>
          <p:nvPr>
            <p:ph idx="3" type="pic"/>
          </p:nvPr>
        </p:nvSpPr>
        <p:spPr>
          <a:xfrm>
            <a:off x="6940913" y="2135325"/>
            <a:ext cx="2321700" cy="13287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28" name="Google Shape;328;p71"/>
          <p:cNvSpPr/>
          <p:nvPr>
            <p:ph idx="4" type="pic"/>
          </p:nvPr>
        </p:nvSpPr>
        <p:spPr>
          <a:xfrm>
            <a:off x="6262999" y="3237400"/>
            <a:ext cx="22149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29" name="Google Shape;329;p71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left text and multi image light grey">
  <p:cSld name="CUSTOM_4_1_2_1_1_1_1_2">
    <p:bg>
      <p:bgPr>
        <a:solidFill>
          <a:srgbClr val="E6E4DB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2"/>
          <p:cNvSpPr txBox="1"/>
          <p:nvPr>
            <p:ph type="title"/>
          </p:nvPr>
        </p:nvSpPr>
        <p:spPr>
          <a:xfrm>
            <a:off x="574875" y="5569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72"/>
          <p:cNvSpPr txBox="1"/>
          <p:nvPr>
            <p:ph idx="1" type="body"/>
          </p:nvPr>
        </p:nvSpPr>
        <p:spPr>
          <a:xfrm>
            <a:off x="574875" y="19584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" name="Google Shape;333;p72"/>
          <p:cNvSpPr/>
          <p:nvPr>
            <p:ph idx="2" type="pic"/>
          </p:nvPr>
        </p:nvSpPr>
        <p:spPr>
          <a:xfrm>
            <a:off x="4787250" y="1024575"/>
            <a:ext cx="2919000" cy="16704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34" name="Google Shape;334;p72"/>
          <p:cNvSpPr/>
          <p:nvPr>
            <p:ph idx="3" type="pic"/>
          </p:nvPr>
        </p:nvSpPr>
        <p:spPr>
          <a:xfrm>
            <a:off x="6940913" y="2135325"/>
            <a:ext cx="2321700" cy="13287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35" name="Google Shape;335;p72"/>
          <p:cNvSpPr/>
          <p:nvPr>
            <p:ph idx="4" type="pic"/>
          </p:nvPr>
        </p:nvSpPr>
        <p:spPr>
          <a:xfrm>
            <a:off x="6262999" y="3237400"/>
            <a:ext cx="22149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36" name="Google Shape;336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right text and photo light grey">
  <p:cSld name="CUSTOM_2_1_1_1_1">
    <p:bg>
      <p:bgPr>
        <a:solidFill>
          <a:srgbClr val="E6E4DB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3975875" y="1090350"/>
            <a:ext cx="4735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3975875" y="22632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9"/>
          <p:cNvSpPr/>
          <p:nvPr>
            <p:ph idx="2" type="pic"/>
          </p:nvPr>
        </p:nvSpPr>
        <p:spPr>
          <a:xfrm>
            <a:off x="327200" y="266925"/>
            <a:ext cx="3295800" cy="4589100"/>
          </a:xfrm>
          <a:prstGeom prst="roundRect">
            <a:avLst>
              <a:gd fmla="val 13323" name="adj"/>
            </a:avLst>
          </a:prstGeom>
          <a:noFill/>
          <a:ln>
            <a:noFill/>
          </a:ln>
        </p:spPr>
      </p:sp>
      <p:pic>
        <p:nvPicPr>
          <p:cNvPr id="45" name="Google Shape;4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photo and text columns warm grey">
  <p:cSld name="CUSTOM_6_2">
    <p:bg>
      <p:bgPr>
        <a:solidFill>
          <a:srgbClr val="A6A09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3"/>
          <p:cNvSpPr txBox="1"/>
          <p:nvPr>
            <p:ph idx="1" type="subTitle"/>
          </p:nvPr>
        </p:nvSpPr>
        <p:spPr>
          <a:xfrm>
            <a:off x="2895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39" name="Google Shape;339;p73"/>
          <p:cNvSpPr txBox="1"/>
          <p:nvPr>
            <p:ph idx="2" type="body"/>
          </p:nvPr>
        </p:nvSpPr>
        <p:spPr>
          <a:xfrm>
            <a:off x="2895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73"/>
          <p:cNvSpPr txBox="1"/>
          <p:nvPr>
            <p:ph idx="3" type="subTitle"/>
          </p:nvPr>
        </p:nvSpPr>
        <p:spPr>
          <a:xfrm>
            <a:off x="322875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41" name="Google Shape;341;p73"/>
          <p:cNvSpPr txBox="1"/>
          <p:nvPr>
            <p:ph idx="4" type="body"/>
          </p:nvPr>
        </p:nvSpPr>
        <p:spPr>
          <a:xfrm>
            <a:off x="322875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Google Shape;342;p73"/>
          <p:cNvSpPr txBox="1"/>
          <p:nvPr>
            <p:ph idx="5" type="subTitle"/>
          </p:nvPr>
        </p:nvSpPr>
        <p:spPr>
          <a:xfrm>
            <a:off x="61680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43" name="Google Shape;343;p73"/>
          <p:cNvSpPr txBox="1"/>
          <p:nvPr>
            <p:ph idx="6" type="body"/>
          </p:nvPr>
        </p:nvSpPr>
        <p:spPr>
          <a:xfrm>
            <a:off x="61680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73"/>
          <p:cNvSpPr/>
          <p:nvPr>
            <p:ph idx="7" type="pic"/>
          </p:nvPr>
        </p:nvSpPr>
        <p:spPr>
          <a:xfrm>
            <a:off x="2895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45" name="Google Shape;345;p73"/>
          <p:cNvSpPr/>
          <p:nvPr>
            <p:ph idx="8" type="pic"/>
          </p:nvPr>
        </p:nvSpPr>
        <p:spPr>
          <a:xfrm>
            <a:off x="322875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46" name="Google Shape;346;p73"/>
          <p:cNvSpPr/>
          <p:nvPr>
            <p:ph idx="9" type="pic"/>
          </p:nvPr>
        </p:nvSpPr>
        <p:spPr>
          <a:xfrm>
            <a:off x="61680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47" name="Google Shape;347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73"/>
          <p:cNvSpPr txBox="1"/>
          <p:nvPr>
            <p:ph type="title"/>
          </p:nvPr>
        </p:nvSpPr>
        <p:spPr>
          <a:xfrm>
            <a:off x="289500" y="198875"/>
            <a:ext cx="62334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photo and text columns orange">
  <p:cSld name="CUSTOM_6_1">
    <p:bg>
      <p:bgPr>
        <a:solidFill>
          <a:srgbClr val="FD5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4"/>
          <p:cNvSpPr txBox="1"/>
          <p:nvPr>
            <p:ph idx="1" type="subTitle"/>
          </p:nvPr>
        </p:nvSpPr>
        <p:spPr>
          <a:xfrm>
            <a:off x="2895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51" name="Google Shape;351;p74"/>
          <p:cNvSpPr txBox="1"/>
          <p:nvPr>
            <p:ph idx="2" type="body"/>
          </p:nvPr>
        </p:nvSpPr>
        <p:spPr>
          <a:xfrm>
            <a:off x="2895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74"/>
          <p:cNvSpPr txBox="1"/>
          <p:nvPr>
            <p:ph idx="3" type="subTitle"/>
          </p:nvPr>
        </p:nvSpPr>
        <p:spPr>
          <a:xfrm>
            <a:off x="322875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53" name="Google Shape;353;p74"/>
          <p:cNvSpPr txBox="1"/>
          <p:nvPr>
            <p:ph idx="4" type="body"/>
          </p:nvPr>
        </p:nvSpPr>
        <p:spPr>
          <a:xfrm>
            <a:off x="322875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74"/>
          <p:cNvSpPr txBox="1"/>
          <p:nvPr>
            <p:ph idx="5" type="subTitle"/>
          </p:nvPr>
        </p:nvSpPr>
        <p:spPr>
          <a:xfrm>
            <a:off x="61680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55" name="Google Shape;355;p74"/>
          <p:cNvSpPr txBox="1"/>
          <p:nvPr>
            <p:ph idx="6" type="body"/>
          </p:nvPr>
        </p:nvSpPr>
        <p:spPr>
          <a:xfrm>
            <a:off x="61680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74"/>
          <p:cNvSpPr/>
          <p:nvPr>
            <p:ph idx="7" type="pic"/>
          </p:nvPr>
        </p:nvSpPr>
        <p:spPr>
          <a:xfrm>
            <a:off x="2895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57" name="Google Shape;357;p74"/>
          <p:cNvSpPr/>
          <p:nvPr>
            <p:ph idx="8" type="pic"/>
          </p:nvPr>
        </p:nvSpPr>
        <p:spPr>
          <a:xfrm>
            <a:off x="322875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58" name="Google Shape;358;p74"/>
          <p:cNvSpPr/>
          <p:nvPr>
            <p:ph idx="9" type="pic"/>
          </p:nvPr>
        </p:nvSpPr>
        <p:spPr>
          <a:xfrm>
            <a:off x="61680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59" name="Google Shape;359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74"/>
          <p:cNvSpPr txBox="1"/>
          <p:nvPr>
            <p:ph type="title"/>
          </p:nvPr>
        </p:nvSpPr>
        <p:spPr>
          <a:xfrm>
            <a:off x="289500" y="198875"/>
            <a:ext cx="62334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photo and text columns light green">
  <p:cSld name="CUSTOM_6_1_1">
    <p:bg>
      <p:bgPr>
        <a:solidFill>
          <a:srgbClr val="78BF26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5"/>
          <p:cNvSpPr txBox="1"/>
          <p:nvPr>
            <p:ph idx="1" type="subTitle"/>
          </p:nvPr>
        </p:nvSpPr>
        <p:spPr>
          <a:xfrm>
            <a:off x="2895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63" name="Google Shape;363;p75"/>
          <p:cNvSpPr txBox="1"/>
          <p:nvPr>
            <p:ph idx="2" type="body"/>
          </p:nvPr>
        </p:nvSpPr>
        <p:spPr>
          <a:xfrm>
            <a:off x="2895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75"/>
          <p:cNvSpPr txBox="1"/>
          <p:nvPr>
            <p:ph idx="3" type="subTitle"/>
          </p:nvPr>
        </p:nvSpPr>
        <p:spPr>
          <a:xfrm>
            <a:off x="322875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65" name="Google Shape;365;p75"/>
          <p:cNvSpPr txBox="1"/>
          <p:nvPr>
            <p:ph idx="4" type="body"/>
          </p:nvPr>
        </p:nvSpPr>
        <p:spPr>
          <a:xfrm>
            <a:off x="322875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75"/>
          <p:cNvSpPr txBox="1"/>
          <p:nvPr>
            <p:ph idx="5" type="subTitle"/>
          </p:nvPr>
        </p:nvSpPr>
        <p:spPr>
          <a:xfrm>
            <a:off x="61680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67" name="Google Shape;367;p75"/>
          <p:cNvSpPr txBox="1"/>
          <p:nvPr>
            <p:ph idx="6" type="body"/>
          </p:nvPr>
        </p:nvSpPr>
        <p:spPr>
          <a:xfrm>
            <a:off x="61680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75"/>
          <p:cNvSpPr/>
          <p:nvPr>
            <p:ph idx="7" type="pic"/>
          </p:nvPr>
        </p:nvSpPr>
        <p:spPr>
          <a:xfrm>
            <a:off x="2895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69" name="Google Shape;369;p75"/>
          <p:cNvSpPr/>
          <p:nvPr>
            <p:ph idx="8" type="pic"/>
          </p:nvPr>
        </p:nvSpPr>
        <p:spPr>
          <a:xfrm>
            <a:off x="322875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70" name="Google Shape;370;p75"/>
          <p:cNvSpPr/>
          <p:nvPr>
            <p:ph idx="9" type="pic"/>
          </p:nvPr>
        </p:nvSpPr>
        <p:spPr>
          <a:xfrm>
            <a:off x="61680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71" name="Google Shape;371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75"/>
          <p:cNvSpPr txBox="1"/>
          <p:nvPr>
            <p:ph type="title"/>
          </p:nvPr>
        </p:nvSpPr>
        <p:spPr>
          <a:xfrm>
            <a:off x="289500" y="198875"/>
            <a:ext cx="62334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photo and text columns yellow">
  <p:cSld name="CUSTOM_6_1_1_1">
    <p:bg>
      <p:bgPr>
        <a:solidFill>
          <a:srgbClr val="FFD20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6"/>
          <p:cNvSpPr txBox="1"/>
          <p:nvPr>
            <p:ph idx="1" type="subTitle"/>
          </p:nvPr>
        </p:nvSpPr>
        <p:spPr>
          <a:xfrm>
            <a:off x="2895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5" name="Google Shape;375;p76"/>
          <p:cNvSpPr txBox="1"/>
          <p:nvPr>
            <p:ph idx="2" type="body"/>
          </p:nvPr>
        </p:nvSpPr>
        <p:spPr>
          <a:xfrm>
            <a:off x="2895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76"/>
          <p:cNvSpPr txBox="1"/>
          <p:nvPr>
            <p:ph idx="3" type="subTitle"/>
          </p:nvPr>
        </p:nvSpPr>
        <p:spPr>
          <a:xfrm>
            <a:off x="322875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7" name="Google Shape;377;p76"/>
          <p:cNvSpPr txBox="1"/>
          <p:nvPr>
            <p:ph idx="4" type="body"/>
          </p:nvPr>
        </p:nvSpPr>
        <p:spPr>
          <a:xfrm>
            <a:off x="322875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76"/>
          <p:cNvSpPr txBox="1"/>
          <p:nvPr>
            <p:ph idx="5" type="subTitle"/>
          </p:nvPr>
        </p:nvSpPr>
        <p:spPr>
          <a:xfrm>
            <a:off x="61680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9" name="Google Shape;379;p76"/>
          <p:cNvSpPr txBox="1"/>
          <p:nvPr>
            <p:ph idx="6" type="body"/>
          </p:nvPr>
        </p:nvSpPr>
        <p:spPr>
          <a:xfrm>
            <a:off x="61680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76"/>
          <p:cNvSpPr/>
          <p:nvPr>
            <p:ph idx="7" type="pic"/>
          </p:nvPr>
        </p:nvSpPr>
        <p:spPr>
          <a:xfrm>
            <a:off x="2895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81" name="Google Shape;381;p76"/>
          <p:cNvSpPr/>
          <p:nvPr>
            <p:ph idx="8" type="pic"/>
          </p:nvPr>
        </p:nvSpPr>
        <p:spPr>
          <a:xfrm>
            <a:off x="322875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82" name="Google Shape;382;p76"/>
          <p:cNvSpPr/>
          <p:nvPr>
            <p:ph idx="9" type="pic"/>
          </p:nvPr>
        </p:nvSpPr>
        <p:spPr>
          <a:xfrm>
            <a:off x="61680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83" name="Google Shape;383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76"/>
          <p:cNvSpPr txBox="1"/>
          <p:nvPr>
            <p:ph type="title"/>
          </p:nvPr>
        </p:nvSpPr>
        <p:spPr>
          <a:xfrm>
            <a:off x="289500" y="198875"/>
            <a:ext cx="62334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photo and text columns dark blue">
  <p:cSld name="CUSTOM_6_1_1_1_1">
    <p:bg>
      <p:bgPr>
        <a:solidFill>
          <a:srgbClr val="001E8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895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387" name="Google Shape;387;p77"/>
          <p:cNvSpPr txBox="1"/>
          <p:nvPr>
            <p:ph idx="2" type="body"/>
          </p:nvPr>
        </p:nvSpPr>
        <p:spPr>
          <a:xfrm>
            <a:off x="2895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77"/>
          <p:cNvSpPr txBox="1"/>
          <p:nvPr>
            <p:ph idx="3" type="subTitle"/>
          </p:nvPr>
        </p:nvSpPr>
        <p:spPr>
          <a:xfrm>
            <a:off x="322875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389" name="Google Shape;389;p77"/>
          <p:cNvSpPr txBox="1"/>
          <p:nvPr>
            <p:ph idx="4" type="body"/>
          </p:nvPr>
        </p:nvSpPr>
        <p:spPr>
          <a:xfrm>
            <a:off x="322875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0" name="Google Shape;390;p77"/>
          <p:cNvSpPr txBox="1"/>
          <p:nvPr>
            <p:ph idx="5" type="subTitle"/>
          </p:nvPr>
        </p:nvSpPr>
        <p:spPr>
          <a:xfrm>
            <a:off x="61680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391" name="Google Shape;391;p77"/>
          <p:cNvSpPr txBox="1"/>
          <p:nvPr>
            <p:ph idx="6" type="body"/>
          </p:nvPr>
        </p:nvSpPr>
        <p:spPr>
          <a:xfrm>
            <a:off x="61680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77"/>
          <p:cNvSpPr/>
          <p:nvPr>
            <p:ph idx="7" type="pic"/>
          </p:nvPr>
        </p:nvSpPr>
        <p:spPr>
          <a:xfrm>
            <a:off x="2895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93" name="Google Shape;393;p77"/>
          <p:cNvSpPr/>
          <p:nvPr>
            <p:ph idx="8" type="pic"/>
          </p:nvPr>
        </p:nvSpPr>
        <p:spPr>
          <a:xfrm>
            <a:off x="322875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394" name="Google Shape;394;p77"/>
          <p:cNvSpPr/>
          <p:nvPr>
            <p:ph idx="9" type="pic"/>
          </p:nvPr>
        </p:nvSpPr>
        <p:spPr>
          <a:xfrm>
            <a:off x="61680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395" name="Google Shape;395;p77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77"/>
          <p:cNvSpPr txBox="1"/>
          <p:nvPr>
            <p:ph type="title"/>
          </p:nvPr>
        </p:nvSpPr>
        <p:spPr>
          <a:xfrm>
            <a:off x="289500" y="198875"/>
            <a:ext cx="62334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photo and text columns purple">
  <p:cSld name="CUSTOM_6_1_1_1_1_1">
    <p:bg>
      <p:bgPr>
        <a:solidFill>
          <a:srgbClr val="3C003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" type="subTitle"/>
          </p:nvPr>
        </p:nvSpPr>
        <p:spPr>
          <a:xfrm>
            <a:off x="2895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399" name="Google Shape;399;p78"/>
          <p:cNvSpPr txBox="1"/>
          <p:nvPr>
            <p:ph idx="2" type="body"/>
          </p:nvPr>
        </p:nvSpPr>
        <p:spPr>
          <a:xfrm>
            <a:off x="2895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78"/>
          <p:cNvSpPr txBox="1"/>
          <p:nvPr>
            <p:ph idx="3" type="subTitle"/>
          </p:nvPr>
        </p:nvSpPr>
        <p:spPr>
          <a:xfrm>
            <a:off x="322875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01" name="Google Shape;401;p78"/>
          <p:cNvSpPr txBox="1"/>
          <p:nvPr>
            <p:ph idx="4" type="body"/>
          </p:nvPr>
        </p:nvSpPr>
        <p:spPr>
          <a:xfrm>
            <a:off x="322875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78"/>
          <p:cNvSpPr txBox="1"/>
          <p:nvPr>
            <p:ph idx="5" type="subTitle"/>
          </p:nvPr>
        </p:nvSpPr>
        <p:spPr>
          <a:xfrm>
            <a:off x="61680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03" name="Google Shape;403;p78"/>
          <p:cNvSpPr txBox="1"/>
          <p:nvPr>
            <p:ph idx="6" type="body"/>
          </p:nvPr>
        </p:nvSpPr>
        <p:spPr>
          <a:xfrm>
            <a:off x="61680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78"/>
          <p:cNvSpPr/>
          <p:nvPr>
            <p:ph idx="7" type="pic"/>
          </p:nvPr>
        </p:nvSpPr>
        <p:spPr>
          <a:xfrm>
            <a:off x="2895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405" name="Google Shape;405;p78"/>
          <p:cNvSpPr/>
          <p:nvPr>
            <p:ph idx="8" type="pic"/>
          </p:nvPr>
        </p:nvSpPr>
        <p:spPr>
          <a:xfrm>
            <a:off x="322875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406" name="Google Shape;406;p78"/>
          <p:cNvSpPr/>
          <p:nvPr>
            <p:ph idx="9" type="pic"/>
          </p:nvPr>
        </p:nvSpPr>
        <p:spPr>
          <a:xfrm>
            <a:off x="61680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407" name="Google Shape;407;p78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8"/>
          <p:cNvSpPr txBox="1"/>
          <p:nvPr>
            <p:ph type="title"/>
          </p:nvPr>
        </p:nvSpPr>
        <p:spPr>
          <a:xfrm>
            <a:off x="289500" y="198875"/>
            <a:ext cx="62334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photo and text columns dark green">
  <p:cSld name="CUSTOM_6_1_1_1_1_1_1">
    <p:bg>
      <p:bgPr>
        <a:solidFill>
          <a:srgbClr val="144835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9"/>
          <p:cNvSpPr txBox="1"/>
          <p:nvPr>
            <p:ph idx="1" type="subTitle"/>
          </p:nvPr>
        </p:nvSpPr>
        <p:spPr>
          <a:xfrm>
            <a:off x="2895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11" name="Google Shape;411;p79"/>
          <p:cNvSpPr txBox="1"/>
          <p:nvPr>
            <p:ph idx="2" type="body"/>
          </p:nvPr>
        </p:nvSpPr>
        <p:spPr>
          <a:xfrm>
            <a:off x="2895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322875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13" name="Google Shape;413;p79"/>
          <p:cNvSpPr txBox="1"/>
          <p:nvPr>
            <p:ph idx="4" type="body"/>
          </p:nvPr>
        </p:nvSpPr>
        <p:spPr>
          <a:xfrm>
            <a:off x="322875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79"/>
          <p:cNvSpPr txBox="1"/>
          <p:nvPr>
            <p:ph idx="5" type="subTitle"/>
          </p:nvPr>
        </p:nvSpPr>
        <p:spPr>
          <a:xfrm>
            <a:off x="6168000" y="2401750"/>
            <a:ext cx="2686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15" name="Google Shape;415;p79"/>
          <p:cNvSpPr txBox="1"/>
          <p:nvPr>
            <p:ph idx="6" type="body"/>
          </p:nvPr>
        </p:nvSpPr>
        <p:spPr>
          <a:xfrm>
            <a:off x="6168000" y="3089600"/>
            <a:ext cx="2686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79"/>
          <p:cNvSpPr/>
          <p:nvPr>
            <p:ph idx="7" type="pic"/>
          </p:nvPr>
        </p:nvSpPr>
        <p:spPr>
          <a:xfrm>
            <a:off x="2895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417" name="Google Shape;417;p79"/>
          <p:cNvSpPr/>
          <p:nvPr>
            <p:ph idx="8" type="pic"/>
          </p:nvPr>
        </p:nvSpPr>
        <p:spPr>
          <a:xfrm>
            <a:off x="322875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418" name="Google Shape;418;p79"/>
          <p:cNvSpPr/>
          <p:nvPr>
            <p:ph idx="9" type="pic"/>
          </p:nvPr>
        </p:nvSpPr>
        <p:spPr>
          <a:xfrm>
            <a:off x="6168000" y="947600"/>
            <a:ext cx="2686500" cy="12675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pic>
        <p:nvPicPr>
          <p:cNvPr id="419" name="Google Shape;419;p79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79"/>
          <p:cNvSpPr txBox="1"/>
          <p:nvPr>
            <p:ph type="title"/>
          </p:nvPr>
        </p:nvSpPr>
        <p:spPr>
          <a:xfrm>
            <a:off x="289500" y="198875"/>
            <a:ext cx="62334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section title light green">
  <p:cSld name="CUSTOM_7">
    <p:bg>
      <p:bgPr>
        <a:solidFill>
          <a:srgbClr val="78BF26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0"/>
          <p:cNvSpPr txBox="1"/>
          <p:nvPr>
            <p:ph type="ctrTitle"/>
          </p:nvPr>
        </p:nvSpPr>
        <p:spPr>
          <a:xfrm>
            <a:off x="311708" y="195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423" name="Google Shape;423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section title warm grey">
  <p:cSld name="CUSTOM_7_1">
    <p:bg>
      <p:bgPr>
        <a:solidFill>
          <a:srgbClr val="A6A09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81"/>
          <p:cNvSpPr txBox="1"/>
          <p:nvPr>
            <p:ph type="ctrTitle"/>
          </p:nvPr>
        </p:nvSpPr>
        <p:spPr>
          <a:xfrm>
            <a:off x="311708" y="195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section title light grey">
  <p:cSld name="CUSTOM_7_1_1">
    <p:bg>
      <p:bgPr>
        <a:solidFill>
          <a:srgbClr val="E6E4DB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82"/>
          <p:cNvSpPr txBox="1"/>
          <p:nvPr>
            <p:ph type="ctrTitle"/>
          </p:nvPr>
        </p:nvSpPr>
        <p:spPr>
          <a:xfrm>
            <a:off x="311708" y="195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. key facts yellow">
  <p:cSld name="CUSTOM_8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" type="subTitle"/>
          </p:nvPr>
        </p:nvSpPr>
        <p:spPr>
          <a:xfrm>
            <a:off x="1344100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2" type="subTitle"/>
          </p:nvPr>
        </p:nvSpPr>
        <p:spPr>
          <a:xfrm>
            <a:off x="1344175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20"/>
          <p:cNvSpPr txBox="1"/>
          <p:nvPr>
            <p:ph idx="3" type="subTitle"/>
          </p:nvPr>
        </p:nvSpPr>
        <p:spPr>
          <a:xfrm>
            <a:off x="737200" y="3363400"/>
            <a:ext cx="2400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4" type="subTitle"/>
          </p:nvPr>
        </p:nvSpPr>
        <p:spPr>
          <a:xfrm>
            <a:off x="39787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5" type="subTitle"/>
          </p:nvPr>
        </p:nvSpPr>
        <p:spPr>
          <a:xfrm>
            <a:off x="39787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6" type="subTitle"/>
          </p:nvPr>
        </p:nvSpPr>
        <p:spPr>
          <a:xfrm>
            <a:off x="337185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7" type="subTitle"/>
          </p:nvPr>
        </p:nvSpPr>
        <p:spPr>
          <a:xfrm>
            <a:off x="66133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8" type="subTitle"/>
          </p:nvPr>
        </p:nvSpPr>
        <p:spPr>
          <a:xfrm>
            <a:off x="66133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9" type="subTitle"/>
          </p:nvPr>
        </p:nvSpPr>
        <p:spPr>
          <a:xfrm>
            <a:off x="600650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cxnSp>
        <p:nvCxnSpPr>
          <p:cNvPr id="57" name="Google Shape;57;p20"/>
          <p:cNvCxnSpPr/>
          <p:nvPr/>
        </p:nvCxnSpPr>
        <p:spPr>
          <a:xfrm rot="10800000">
            <a:off x="1527550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20"/>
          <p:cNvCxnSpPr/>
          <p:nvPr/>
        </p:nvCxnSpPr>
        <p:spPr>
          <a:xfrm rot="10800000">
            <a:off x="41621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0"/>
          <p:cNvCxnSpPr/>
          <p:nvPr/>
        </p:nvCxnSpPr>
        <p:spPr>
          <a:xfrm rot="10800000">
            <a:off x="67967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0"/>
          <p:cNvSpPr/>
          <p:nvPr/>
        </p:nvSpPr>
        <p:spPr>
          <a:xfrm>
            <a:off x="65037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386910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12344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section title yellow">
  <p:cSld name="CUSTOM_7_1_1_1">
    <p:bg>
      <p:bgPr>
        <a:solidFill>
          <a:srgbClr val="FFD200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83"/>
          <p:cNvSpPr txBox="1"/>
          <p:nvPr>
            <p:ph type="ctrTitle"/>
          </p:nvPr>
        </p:nvSpPr>
        <p:spPr>
          <a:xfrm>
            <a:off x="311708" y="195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section title orange">
  <p:cSld name="CUSTOM_7_1_1_1_1_1">
    <p:bg>
      <p:bgPr>
        <a:solidFill>
          <a:srgbClr val="FD5000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84"/>
          <p:cNvSpPr txBox="1"/>
          <p:nvPr>
            <p:ph type="ctrTitle"/>
          </p:nvPr>
        </p:nvSpPr>
        <p:spPr>
          <a:xfrm>
            <a:off x="311708" y="195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section title purple">
  <p:cSld name="CUSTOM_7_1_1_1_1_1_1">
    <p:bg>
      <p:bgPr>
        <a:solidFill>
          <a:srgbClr val="3C003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85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5"/>
          <p:cNvSpPr txBox="1"/>
          <p:nvPr>
            <p:ph type="ctrTitle"/>
          </p:nvPr>
        </p:nvSpPr>
        <p:spPr>
          <a:xfrm>
            <a:off x="311708" y="195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section title dark green">
  <p:cSld name="CUSTOM_7_1_1_1_1_1_1_1">
    <p:bg>
      <p:bgPr>
        <a:solidFill>
          <a:srgbClr val="144835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86"/>
          <p:cNvPicPr preferRelativeResize="0"/>
          <p:nvPr/>
        </p:nvPicPr>
        <p:blipFill rotWithShape="1">
          <a:blip r:embed="rId2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86"/>
          <p:cNvSpPr txBox="1"/>
          <p:nvPr>
            <p:ph type="ctrTitle"/>
          </p:nvPr>
        </p:nvSpPr>
        <p:spPr>
          <a:xfrm>
            <a:off x="311708" y="195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. key facts orange">
  <p:cSld name="CUSTOM_8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7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87"/>
          <p:cNvSpPr txBox="1"/>
          <p:nvPr>
            <p:ph idx="1" type="subTitle"/>
          </p:nvPr>
        </p:nvSpPr>
        <p:spPr>
          <a:xfrm>
            <a:off x="1344100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45" name="Google Shape;445;p87"/>
          <p:cNvSpPr txBox="1"/>
          <p:nvPr>
            <p:ph idx="2" type="subTitle"/>
          </p:nvPr>
        </p:nvSpPr>
        <p:spPr>
          <a:xfrm>
            <a:off x="1344175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6" name="Google Shape;446;p87"/>
          <p:cNvSpPr txBox="1"/>
          <p:nvPr>
            <p:ph idx="3" type="subTitle"/>
          </p:nvPr>
        </p:nvSpPr>
        <p:spPr>
          <a:xfrm>
            <a:off x="737200" y="3363400"/>
            <a:ext cx="2400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47" name="Google Shape;447;p87"/>
          <p:cNvSpPr txBox="1"/>
          <p:nvPr>
            <p:ph idx="4" type="subTitle"/>
          </p:nvPr>
        </p:nvSpPr>
        <p:spPr>
          <a:xfrm>
            <a:off x="39787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48" name="Google Shape;448;p87"/>
          <p:cNvSpPr txBox="1"/>
          <p:nvPr>
            <p:ph idx="5" type="subTitle"/>
          </p:nvPr>
        </p:nvSpPr>
        <p:spPr>
          <a:xfrm>
            <a:off x="39787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87"/>
          <p:cNvSpPr txBox="1"/>
          <p:nvPr>
            <p:ph idx="6" type="subTitle"/>
          </p:nvPr>
        </p:nvSpPr>
        <p:spPr>
          <a:xfrm>
            <a:off x="337185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50" name="Google Shape;450;p87"/>
          <p:cNvSpPr txBox="1"/>
          <p:nvPr>
            <p:ph idx="7" type="subTitle"/>
          </p:nvPr>
        </p:nvSpPr>
        <p:spPr>
          <a:xfrm>
            <a:off x="66133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51" name="Google Shape;451;p87"/>
          <p:cNvSpPr txBox="1"/>
          <p:nvPr>
            <p:ph idx="8" type="subTitle"/>
          </p:nvPr>
        </p:nvSpPr>
        <p:spPr>
          <a:xfrm>
            <a:off x="66133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2" name="Google Shape;452;p87"/>
          <p:cNvSpPr txBox="1"/>
          <p:nvPr>
            <p:ph idx="9" type="subTitle"/>
          </p:nvPr>
        </p:nvSpPr>
        <p:spPr>
          <a:xfrm>
            <a:off x="600650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cxnSp>
        <p:nvCxnSpPr>
          <p:cNvPr id="453" name="Google Shape;453;p87"/>
          <p:cNvCxnSpPr/>
          <p:nvPr/>
        </p:nvCxnSpPr>
        <p:spPr>
          <a:xfrm rot="10800000">
            <a:off x="1527550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87"/>
          <p:cNvCxnSpPr/>
          <p:nvPr/>
        </p:nvCxnSpPr>
        <p:spPr>
          <a:xfrm rot="10800000">
            <a:off x="41621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87"/>
          <p:cNvCxnSpPr/>
          <p:nvPr/>
        </p:nvCxnSpPr>
        <p:spPr>
          <a:xfrm rot="10800000">
            <a:off x="67967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6" name="Google Shape;45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87"/>
          <p:cNvSpPr/>
          <p:nvPr/>
        </p:nvSpPr>
        <p:spPr>
          <a:xfrm>
            <a:off x="65037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D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7"/>
          <p:cNvSpPr/>
          <p:nvPr/>
        </p:nvSpPr>
        <p:spPr>
          <a:xfrm>
            <a:off x="386910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D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7"/>
          <p:cNvSpPr/>
          <p:nvPr/>
        </p:nvSpPr>
        <p:spPr>
          <a:xfrm>
            <a:off x="12344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D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. key facts warm grey">
  <p:cSld name="CUSTOM_8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2" name="Google Shape;462;p88"/>
          <p:cNvSpPr txBox="1"/>
          <p:nvPr>
            <p:ph idx="1" type="subTitle"/>
          </p:nvPr>
        </p:nvSpPr>
        <p:spPr>
          <a:xfrm>
            <a:off x="1344100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63" name="Google Shape;463;p88"/>
          <p:cNvSpPr txBox="1"/>
          <p:nvPr>
            <p:ph idx="2" type="subTitle"/>
          </p:nvPr>
        </p:nvSpPr>
        <p:spPr>
          <a:xfrm>
            <a:off x="1344175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4" name="Google Shape;464;p88"/>
          <p:cNvSpPr txBox="1"/>
          <p:nvPr>
            <p:ph idx="3" type="subTitle"/>
          </p:nvPr>
        </p:nvSpPr>
        <p:spPr>
          <a:xfrm>
            <a:off x="737200" y="3363400"/>
            <a:ext cx="2400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65" name="Google Shape;465;p88"/>
          <p:cNvSpPr txBox="1"/>
          <p:nvPr>
            <p:ph idx="4" type="subTitle"/>
          </p:nvPr>
        </p:nvSpPr>
        <p:spPr>
          <a:xfrm>
            <a:off x="39787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66" name="Google Shape;466;p88"/>
          <p:cNvSpPr txBox="1"/>
          <p:nvPr>
            <p:ph idx="5" type="subTitle"/>
          </p:nvPr>
        </p:nvSpPr>
        <p:spPr>
          <a:xfrm>
            <a:off x="39787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88"/>
          <p:cNvSpPr txBox="1"/>
          <p:nvPr>
            <p:ph idx="6" type="subTitle"/>
          </p:nvPr>
        </p:nvSpPr>
        <p:spPr>
          <a:xfrm>
            <a:off x="337185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68" name="Google Shape;468;p88"/>
          <p:cNvSpPr txBox="1"/>
          <p:nvPr>
            <p:ph idx="7" type="subTitle"/>
          </p:nvPr>
        </p:nvSpPr>
        <p:spPr>
          <a:xfrm>
            <a:off x="66133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69" name="Google Shape;469;p88"/>
          <p:cNvSpPr txBox="1"/>
          <p:nvPr>
            <p:ph idx="8" type="subTitle"/>
          </p:nvPr>
        </p:nvSpPr>
        <p:spPr>
          <a:xfrm>
            <a:off x="66133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88"/>
          <p:cNvSpPr txBox="1"/>
          <p:nvPr>
            <p:ph idx="9" type="subTitle"/>
          </p:nvPr>
        </p:nvSpPr>
        <p:spPr>
          <a:xfrm>
            <a:off x="600650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cxnSp>
        <p:nvCxnSpPr>
          <p:cNvPr id="471" name="Google Shape;471;p88"/>
          <p:cNvCxnSpPr/>
          <p:nvPr/>
        </p:nvCxnSpPr>
        <p:spPr>
          <a:xfrm rot="10800000">
            <a:off x="1527550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88"/>
          <p:cNvCxnSpPr/>
          <p:nvPr/>
        </p:nvCxnSpPr>
        <p:spPr>
          <a:xfrm rot="10800000">
            <a:off x="41621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88"/>
          <p:cNvCxnSpPr/>
          <p:nvPr/>
        </p:nvCxnSpPr>
        <p:spPr>
          <a:xfrm rot="10800000">
            <a:off x="67967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4" name="Google Shape;474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88"/>
          <p:cNvSpPr/>
          <p:nvPr/>
        </p:nvSpPr>
        <p:spPr>
          <a:xfrm>
            <a:off x="65037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8"/>
          <p:cNvSpPr/>
          <p:nvPr/>
        </p:nvSpPr>
        <p:spPr>
          <a:xfrm>
            <a:off x="386910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8"/>
          <p:cNvSpPr/>
          <p:nvPr/>
        </p:nvSpPr>
        <p:spPr>
          <a:xfrm>
            <a:off x="12344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. key facts dark blue">
  <p:cSld name="CUSTOM_8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9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0" name="Google Shape;480;p89"/>
          <p:cNvSpPr txBox="1"/>
          <p:nvPr>
            <p:ph idx="1" type="subTitle"/>
          </p:nvPr>
        </p:nvSpPr>
        <p:spPr>
          <a:xfrm>
            <a:off x="1344100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81" name="Google Shape;481;p89"/>
          <p:cNvSpPr txBox="1"/>
          <p:nvPr>
            <p:ph idx="2" type="subTitle"/>
          </p:nvPr>
        </p:nvSpPr>
        <p:spPr>
          <a:xfrm>
            <a:off x="1344175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2" name="Google Shape;482;p89"/>
          <p:cNvSpPr txBox="1"/>
          <p:nvPr>
            <p:ph idx="3" type="subTitle"/>
          </p:nvPr>
        </p:nvSpPr>
        <p:spPr>
          <a:xfrm>
            <a:off x="737200" y="3363400"/>
            <a:ext cx="2400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3" name="Google Shape;483;p89"/>
          <p:cNvSpPr txBox="1"/>
          <p:nvPr>
            <p:ph idx="4" type="subTitle"/>
          </p:nvPr>
        </p:nvSpPr>
        <p:spPr>
          <a:xfrm>
            <a:off x="39787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84" name="Google Shape;484;p89"/>
          <p:cNvSpPr txBox="1"/>
          <p:nvPr>
            <p:ph idx="5" type="subTitle"/>
          </p:nvPr>
        </p:nvSpPr>
        <p:spPr>
          <a:xfrm>
            <a:off x="39787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89"/>
          <p:cNvSpPr txBox="1"/>
          <p:nvPr>
            <p:ph idx="6" type="subTitle"/>
          </p:nvPr>
        </p:nvSpPr>
        <p:spPr>
          <a:xfrm>
            <a:off x="337185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6" name="Google Shape;486;p89"/>
          <p:cNvSpPr txBox="1"/>
          <p:nvPr>
            <p:ph idx="7" type="subTitle"/>
          </p:nvPr>
        </p:nvSpPr>
        <p:spPr>
          <a:xfrm>
            <a:off x="66133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87" name="Google Shape;487;p89"/>
          <p:cNvSpPr txBox="1"/>
          <p:nvPr>
            <p:ph idx="8" type="subTitle"/>
          </p:nvPr>
        </p:nvSpPr>
        <p:spPr>
          <a:xfrm>
            <a:off x="66133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89"/>
          <p:cNvSpPr txBox="1"/>
          <p:nvPr>
            <p:ph idx="9" type="subTitle"/>
          </p:nvPr>
        </p:nvSpPr>
        <p:spPr>
          <a:xfrm>
            <a:off x="600650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cxnSp>
        <p:nvCxnSpPr>
          <p:cNvPr id="489" name="Google Shape;489;p89"/>
          <p:cNvCxnSpPr/>
          <p:nvPr/>
        </p:nvCxnSpPr>
        <p:spPr>
          <a:xfrm rot="10800000">
            <a:off x="1527550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89"/>
          <p:cNvCxnSpPr/>
          <p:nvPr/>
        </p:nvCxnSpPr>
        <p:spPr>
          <a:xfrm rot="10800000">
            <a:off x="41621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89"/>
          <p:cNvCxnSpPr/>
          <p:nvPr/>
        </p:nvCxnSpPr>
        <p:spPr>
          <a:xfrm rot="10800000">
            <a:off x="67967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2" name="Google Shape;492;p89"/>
          <p:cNvSpPr/>
          <p:nvPr/>
        </p:nvSpPr>
        <p:spPr>
          <a:xfrm>
            <a:off x="65037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89"/>
          <p:cNvSpPr/>
          <p:nvPr/>
        </p:nvSpPr>
        <p:spPr>
          <a:xfrm>
            <a:off x="386910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9"/>
          <p:cNvSpPr/>
          <p:nvPr/>
        </p:nvSpPr>
        <p:spPr>
          <a:xfrm>
            <a:off x="12344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89"/>
          <p:cNvPicPr preferRelativeResize="0"/>
          <p:nvPr/>
        </p:nvPicPr>
        <p:blipFill rotWithShape="1">
          <a:blip r:embed="rId3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. key facts purple">
  <p:cSld name="CUSTOM_8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0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8" name="Google Shape;498;p90"/>
          <p:cNvSpPr txBox="1"/>
          <p:nvPr>
            <p:ph idx="1" type="subTitle"/>
          </p:nvPr>
        </p:nvSpPr>
        <p:spPr>
          <a:xfrm>
            <a:off x="1344100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99" name="Google Shape;499;p90"/>
          <p:cNvSpPr txBox="1"/>
          <p:nvPr>
            <p:ph idx="2" type="subTitle"/>
          </p:nvPr>
        </p:nvSpPr>
        <p:spPr>
          <a:xfrm>
            <a:off x="1344175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90"/>
          <p:cNvSpPr txBox="1"/>
          <p:nvPr>
            <p:ph idx="3" type="subTitle"/>
          </p:nvPr>
        </p:nvSpPr>
        <p:spPr>
          <a:xfrm>
            <a:off x="737200" y="3363400"/>
            <a:ext cx="2400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01" name="Google Shape;501;p90"/>
          <p:cNvSpPr txBox="1"/>
          <p:nvPr>
            <p:ph idx="4" type="subTitle"/>
          </p:nvPr>
        </p:nvSpPr>
        <p:spPr>
          <a:xfrm>
            <a:off x="39787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02" name="Google Shape;502;p90"/>
          <p:cNvSpPr txBox="1"/>
          <p:nvPr>
            <p:ph idx="5" type="subTitle"/>
          </p:nvPr>
        </p:nvSpPr>
        <p:spPr>
          <a:xfrm>
            <a:off x="39787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90"/>
          <p:cNvSpPr txBox="1"/>
          <p:nvPr>
            <p:ph idx="6" type="subTitle"/>
          </p:nvPr>
        </p:nvSpPr>
        <p:spPr>
          <a:xfrm>
            <a:off x="337185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04" name="Google Shape;504;p90"/>
          <p:cNvSpPr txBox="1"/>
          <p:nvPr>
            <p:ph idx="7" type="subTitle"/>
          </p:nvPr>
        </p:nvSpPr>
        <p:spPr>
          <a:xfrm>
            <a:off x="66133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05" name="Google Shape;505;p90"/>
          <p:cNvSpPr txBox="1"/>
          <p:nvPr>
            <p:ph idx="8" type="subTitle"/>
          </p:nvPr>
        </p:nvSpPr>
        <p:spPr>
          <a:xfrm>
            <a:off x="66133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90"/>
          <p:cNvSpPr txBox="1"/>
          <p:nvPr>
            <p:ph idx="9" type="subTitle"/>
          </p:nvPr>
        </p:nvSpPr>
        <p:spPr>
          <a:xfrm>
            <a:off x="600650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cxnSp>
        <p:nvCxnSpPr>
          <p:cNvPr id="507" name="Google Shape;507;p90"/>
          <p:cNvCxnSpPr/>
          <p:nvPr/>
        </p:nvCxnSpPr>
        <p:spPr>
          <a:xfrm rot="10800000">
            <a:off x="1527550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p90"/>
          <p:cNvCxnSpPr/>
          <p:nvPr/>
        </p:nvCxnSpPr>
        <p:spPr>
          <a:xfrm rot="10800000">
            <a:off x="41621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90"/>
          <p:cNvCxnSpPr/>
          <p:nvPr/>
        </p:nvCxnSpPr>
        <p:spPr>
          <a:xfrm rot="10800000">
            <a:off x="67967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p90"/>
          <p:cNvSpPr/>
          <p:nvPr/>
        </p:nvSpPr>
        <p:spPr>
          <a:xfrm>
            <a:off x="65037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90"/>
          <p:cNvSpPr/>
          <p:nvPr/>
        </p:nvSpPr>
        <p:spPr>
          <a:xfrm>
            <a:off x="386910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90"/>
          <p:cNvSpPr/>
          <p:nvPr/>
        </p:nvSpPr>
        <p:spPr>
          <a:xfrm>
            <a:off x="12344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90"/>
          <p:cNvPicPr preferRelativeResize="0"/>
          <p:nvPr/>
        </p:nvPicPr>
        <p:blipFill rotWithShape="1">
          <a:blip r:embed="rId3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. key facts dark green">
  <p:cSld name="CUSTOM_8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1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6" name="Google Shape;516;p91"/>
          <p:cNvSpPr txBox="1"/>
          <p:nvPr>
            <p:ph idx="1" type="subTitle"/>
          </p:nvPr>
        </p:nvSpPr>
        <p:spPr>
          <a:xfrm>
            <a:off x="1344100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17" name="Google Shape;517;p91"/>
          <p:cNvSpPr txBox="1"/>
          <p:nvPr>
            <p:ph idx="2" type="subTitle"/>
          </p:nvPr>
        </p:nvSpPr>
        <p:spPr>
          <a:xfrm>
            <a:off x="1344175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91"/>
          <p:cNvSpPr txBox="1"/>
          <p:nvPr>
            <p:ph idx="3" type="subTitle"/>
          </p:nvPr>
        </p:nvSpPr>
        <p:spPr>
          <a:xfrm>
            <a:off x="737200" y="3363400"/>
            <a:ext cx="2400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19" name="Google Shape;519;p91"/>
          <p:cNvSpPr txBox="1"/>
          <p:nvPr>
            <p:ph idx="4" type="subTitle"/>
          </p:nvPr>
        </p:nvSpPr>
        <p:spPr>
          <a:xfrm>
            <a:off x="39787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0" name="Google Shape;520;p91"/>
          <p:cNvSpPr txBox="1"/>
          <p:nvPr>
            <p:ph idx="5" type="subTitle"/>
          </p:nvPr>
        </p:nvSpPr>
        <p:spPr>
          <a:xfrm>
            <a:off x="39787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1" name="Google Shape;521;p91"/>
          <p:cNvSpPr txBox="1"/>
          <p:nvPr>
            <p:ph idx="6" type="subTitle"/>
          </p:nvPr>
        </p:nvSpPr>
        <p:spPr>
          <a:xfrm>
            <a:off x="337185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22" name="Google Shape;522;p91"/>
          <p:cNvSpPr txBox="1"/>
          <p:nvPr>
            <p:ph idx="7" type="subTitle"/>
          </p:nvPr>
        </p:nvSpPr>
        <p:spPr>
          <a:xfrm>
            <a:off x="66133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3" name="Google Shape;523;p91"/>
          <p:cNvSpPr txBox="1"/>
          <p:nvPr>
            <p:ph idx="8" type="subTitle"/>
          </p:nvPr>
        </p:nvSpPr>
        <p:spPr>
          <a:xfrm>
            <a:off x="66133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91"/>
          <p:cNvSpPr txBox="1"/>
          <p:nvPr>
            <p:ph idx="9" type="subTitle"/>
          </p:nvPr>
        </p:nvSpPr>
        <p:spPr>
          <a:xfrm>
            <a:off x="600650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cxnSp>
        <p:nvCxnSpPr>
          <p:cNvPr id="525" name="Google Shape;525;p91"/>
          <p:cNvCxnSpPr/>
          <p:nvPr/>
        </p:nvCxnSpPr>
        <p:spPr>
          <a:xfrm rot="10800000">
            <a:off x="1527550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91"/>
          <p:cNvCxnSpPr/>
          <p:nvPr/>
        </p:nvCxnSpPr>
        <p:spPr>
          <a:xfrm rot="10800000">
            <a:off x="41621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91"/>
          <p:cNvCxnSpPr/>
          <p:nvPr/>
        </p:nvCxnSpPr>
        <p:spPr>
          <a:xfrm rot="10800000">
            <a:off x="67967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8" name="Google Shape;528;p91"/>
          <p:cNvSpPr/>
          <p:nvPr/>
        </p:nvSpPr>
        <p:spPr>
          <a:xfrm>
            <a:off x="65037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144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91"/>
          <p:cNvSpPr/>
          <p:nvPr/>
        </p:nvSpPr>
        <p:spPr>
          <a:xfrm>
            <a:off x="386910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144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91"/>
          <p:cNvSpPr/>
          <p:nvPr/>
        </p:nvSpPr>
        <p:spPr>
          <a:xfrm>
            <a:off x="12344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144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91"/>
          <p:cNvPicPr preferRelativeResize="0"/>
          <p:nvPr/>
        </p:nvPicPr>
        <p:blipFill rotWithShape="1">
          <a:blip r:embed="rId3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. key facts light green">
  <p:cSld name="CUSTOM_8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2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4" name="Google Shape;534;p92"/>
          <p:cNvSpPr txBox="1"/>
          <p:nvPr>
            <p:ph idx="1" type="subTitle"/>
          </p:nvPr>
        </p:nvSpPr>
        <p:spPr>
          <a:xfrm>
            <a:off x="1344100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35" name="Google Shape;535;p92"/>
          <p:cNvSpPr txBox="1"/>
          <p:nvPr>
            <p:ph idx="2" type="subTitle"/>
          </p:nvPr>
        </p:nvSpPr>
        <p:spPr>
          <a:xfrm>
            <a:off x="1344175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6" name="Google Shape;536;p92"/>
          <p:cNvSpPr txBox="1"/>
          <p:nvPr>
            <p:ph idx="3" type="subTitle"/>
          </p:nvPr>
        </p:nvSpPr>
        <p:spPr>
          <a:xfrm>
            <a:off x="737200" y="3363400"/>
            <a:ext cx="2400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37" name="Google Shape;537;p92"/>
          <p:cNvSpPr txBox="1"/>
          <p:nvPr>
            <p:ph idx="4" type="subTitle"/>
          </p:nvPr>
        </p:nvSpPr>
        <p:spPr>
          <a:xfrm>
            <a:off x="39787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38" name="Google Shape;538;p92"/>
          <p:cNvSpPr txBox="1"/>
          <p:nvPr>
            <p:ph idx="5" type="subTitle"/>
          </p:nvPr>
        </p:nvSpPr>
        <p:spPr>
          <a:xfrm>
            <a:off x="39787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9" name="Google Shape;539;p92"/>
          <p:cNvSpPr txBox="1"/>
          <p:nvPr>
            <p:ph idx="6" type="subTitle"/>
          </p:nvPr>
        </p:nvSpPr>
        <p:spPr>
          <a:xfrm>
            <a:off x="337185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40" name="Google Shape;540;p92"/>
          <p:cNvSpPr txBox="1"/>
          <p:nvPr>
            <p:ph idx="7" type="subTitle"/>
          </p:nvPr>
        </p:nvSpPr>
        <p:spPr>
          <a:xfrm>
            <a:off x="6613313" y="19475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oboto Condensed"/>
              <a:buNone/>
              <a:defRPr b="1" sz="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 Condensed"/>
              <a:buNone/>
              <a:defRPr b="1" sz="3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41" name="Google Shape;541;p92"/>
          <p:cNvSpPr txBox="1"/>
          <p:nvPr>
            <p:ph idx="8" type="subTitle"/>
          </p:nvPr>
        </p:nvSpPr>
        <p:spPr>
          <a:xfrm>
            <a:off x="6613388" y="2503175"/>
            <a:ext cx="1186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1"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2" name="Google Shape;542;p92"/>
          <p:cNvSpPr txBox="1"/>
          <p:nvPr>
            <p:ph idx="9" type="subTitle"/>
          </p:nvPr>
        </p:nvSpPr>
        <p:spPr>
          <a:xfrm>
            <a:off x="6006500" y="3363400"/>
            <a:ext cx="240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SemiBold"/>
              <a:buNone/>
              <a:defRPr sz="1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ind"/>
              <a:buNone/>
              <a:defRPr b="1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cxnSp>
        <p:nvCxnSpPr>
          <p:cNvPr id="543" name="Google Shape;543;p92"/>
          <p:cNvCxnSpPr/>
          <p:nvPr/>
        </p:nvCxnSpPr>
        <p:spPr>
          <a:xfrm rot="10800000">
            <a:off x="1527550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92"/>
          <p:cNvCxnSpPr/>
          <p:nvPr/>
        </p:nvCxnSpPr>
        <p:spPr>
          <a:xfrm rot="10800000">
            <a:off x="41621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92"/>
          <p:cNvCxnSpPr/>
          <p:nvPr/>
        </p:nvCxnSpPr>
        <p:spPr>
          <a:xfrm rot="10800000">
            <a:off x="6796763" y="25031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6" name="Google Shape;546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92"/>
          <p:cNvSpPr/>
          <p:nvPr/>
        </p:nvSpPr>
        <p:spPr>
          <a:xfrm>
            <a:off x="65037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78B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92"/>
          <p:cNvSpPr/>
          <p:nvPr/>
        </p:nvSpPr>
        <p:spPr>
          <a:xfrm>
            <a:off x="386910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78B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92"/>
          <p:cNvSpPr/>
          <p:nvPr/>
        </p:nvSpPr>
        <p:spPr>
          <a:xfrm>
            <a:off x="1234450" y="1796800"/>
            <a:ext cx="1405800" cy="136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78B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. Statement and two images, light green">
  <p:cSld name="CUSTOM_13_1_1_1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>
            <p:ph idx="2" type="pic"/>
          </p:nvPr>
        </p:nvSpPr>
        <p:spPr>
          <a:xfrm>
            <a:off x="807400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148400" y="108000"/>
            <a:ext cx="4854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8" name="Google Shape;68;p21"/>
          <p:cNvSpPr/>
          <p:nvPr>
            <p:ph idx="4" type="pic"/>
          </p:nvPr>
        </p:nvSpPr>
        <p:spPr>
          <a:xfrm>
            <a:off x="4759075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. text columns dark green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3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2" name="Google Shape;552;p93"/>
          <p:cNvSpPr txBox="1"/>
          <p:nvPr>
            <p:ph idx="1" type="subTitle"/>
          </p:nvPr>
        </p:nvSpPr>
        <p:spPr>
          <a:xfrm>
            <a:off x="3252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53" name="Google Shape;553;p93"/>
          <p:cNvSpPr txBox="1"/>
          <p:nvPr>
            <p:ph idx="2" type="body"/>
          </p:nvPr>
        </p:nvSpPr>
        <p:spPr>
          <a:xfrm>
            <a:off x="31427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4" name="Google Shape;554;p93"/>
          <p:cNvSpPr txBox="1"/>
          <p:nvPr>
            <p:ph idx="3" type="subTitle"/>
          </p:nvPr>
        </p:nvSpPr>
        <p:spPr>
          <a:xfrm>
            <a:off x="49734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55" name="Google Shape;555;p93"/>
          <p:cNvSpPr txBox="1"/>
          <p:nvPr>
            <p:ph idx="4" type="body"/>
          </p:nvPr>
        </p:nvSpPr>
        <p:spPr>
          <a:xfrm>
            <a:off x="497162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56" name="Google Shape;556;p93"/>
          <p:cNvPicPr preferRelativeResize="0"/>
          <p:nvPr/>
        </p:nvPicPr>
        <p:blipFill rotWithShape="1">
          <a:blip r:embed="rId3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. text columns light green">
  <p:cSld name="CUSTOM_9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4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94"/>
          <p:cNvSpPr txBox="1"/>
          <p:nvPr>
            <p:ph idx="1" type="subTitle"/>
          </p:nvPr>
        </p:nvSpPr>
        <p:spPr>
          <a:xfrm>
            <a:off x="3252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60" name="Google Shape;560;p94"/>
          <p:cNvSpPr txBox="1"/>
          <p:nvPr>
            <p:ph idx="2" type="body"/>
          </p:nvPr>
        </p:nvSpPr>
        <p:spPr>
          <a:xfrm>
            <a:off x="31427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1" name="Google Shape;561;p94"/>
          <p:cNvSpPr txBox="1"/>
          <p:nvPr>
            <p:ph idx="3" type="subTitle"/>
          </p:nvPr>
        </p:nvSpPr>
        <p:spPr>
          <a:xfrm>
            <a:off x="49734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62" name="Google Shape;562;p94"/>
          <p:cNvSpPr txBox="1"/>
          <p:nvPr>
            <p:ph idx="4" type="body"/>
          </p:nvPr>
        </p:nvSpPr>
        <p:spPr>
          <a:xfrm>
            <a:off x="497162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63" name="Google Shape;56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. text columns purple">
  <p:cSld name="CUSTOM_9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6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6" name="Google Shape;566;p96"/>
          <p:cNvSpPr txBox="1"/>
          <p:nvPr>
            <p:ph idx="1" type="subTitle"/>
          </p:nvPr>
        </p:nvSpPr>
        <p:spPr>
          <a:xfrm>
            <a:off x="3252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67" name="Google Shape;567;p96"/>
          <p:cNvSpPr txBox="1"/>
          <p:nvPr>
            <p:ph idx="2" type="body"/>
          </p:nvPr>
        </p:nvSpPr>
        <p:spPr>
          <a:xfrm>
            <a:off x="31427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8" name="Google Shape;568;p96"/>
          <p:cNvSpPr txBox="1"/>
          <p:nvPr>
            <p:ph idx="3" type="subTitle"/>
          </p:nvPr>
        </p:nvSpPr>
        <p:spPr>
          <a:xfrm>
            <a:off x="49734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69" name="Google Shape;569;p96"/>
          <p:cNvSpPr txBox="1"/>
          <p:nvPr>
            <p:ph idx="4" type="body"/>
          </p:nvPr>
        </p:nvSpPr>
        <p:spPr>
          <a:xfrm>
            <a:off x="497162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70" name="Google Shape;570;p96"/>
          <p:cNvPicPr preferRelativeResize="0"/>
          <p:nvPr/>
        </p:nvPicPr>
        <p:blipFill rotWithShape="1">
          <a:blip r:embed="rId3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. text columns dark blue">
  <p:cSld name="CUSTOM_9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7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3" name="Google Shape;573;p97"/>
          <p:cNvSpPr txBox="1"/>
          <p:nvPr>
            <p:ph idx="1" type="subTitle"/>
          </p:nvPr>
        </p:nvSpPr>
        <p:spPr>
          <a:xfrm>
            <a:off x="3252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74" name="Google Shape;574;p97"/>
          <p:cNvSpPr txBox="1"/>
          <p:nvPr>
            <p:ph idx="2" type="body"/>
          </p:nvPr>
        </p:nvSpPr>
        <p:spPr>
          <a:xfrm>
            <a:off x="31427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5" name="Google Shape;575;p97"/>
          <p:cNvSpPr txBox="1"/>
          <p:nvPr>
            <p:ph idx="3" type="subTitle"/>
          </p:nvPr>
        </p:nvSpPr>
        <p:spPr>
          <a:xfrm>
            <a:off x="49734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76" name="Google Shape;576;p97"/>
          <p:cNvSpPr txBox="1"/>
          <p:nvPr>
            <p:ph idx="4" type="body"/>
          </p:nvPr>
        </p:nvSpPr>
        <p:spPr>
          <a:xfrm>
            <a:off x="497162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77" name="Google Shape;577;p97"/>
          <p:cNvPicPr preferRelativeResize="0"/>
          <p:nvPr/>
        </p:nvPicPr>
        <p:blipFill rotWithShape="1">
          <a:blip r:embed="rId3">
            <a:alphaModFix/>
          </a:blip>
          <a:srcRect b="-5638" l="-1721" r="-2012" t="-5349"/>
          <a:stretch/>
        </p:blipFill>
        <p:spPr>
          <a:xfrm>
            <a:off x="7390811" y="261050"/>
            <a:ext cx="1532339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tatement and image light grey">
  <p:cSld name="CUSTOM_10_1">
    <p:bg>
      <p:bgPr>
        <a:solidFill>
          <a:srgbClr val="E6E4DB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8"/>
          <p:cNvSpPr/>
          <p:nvPr>
            <p:ph idx="2" type="pic"/>
          </p:nvPr>
        </p:nvSpPr>
        <p:spPr>
          <a:xfrm>
            <a:off x="2145600" y="1080000"/>
            <a:ext cx="4874400" cy="29808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580" name="Google Shape;580;p98"/>
          <p:cNvSpPr txBox="1"/>
          <p:nvPr>
            <p:ph type="title"/>
          </p:nvPr>
        </p:nvSpPr>
        <p:spPr>
          <a:xfrm>
            <a:off x="1148400" y="108000"/>
            <a:ext cx="4136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81" name="Google Shape;581;p98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tatement and image yellow">
  <p:cSld name="CUSTOM_10_1_1">
    <p:bg>
      <p:bgPr>
        <a:solidFill>
          <a:srgbClr val="FFD200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9"/>
          <p:cNvSpPr/>
          <p:nvPr>
            <p:ph idx="2" type="pic"/>
          </p:nvPr>
        </p:nvSpPr>
        <p:spPr>
          <a:xfrm>
            <a:off x="2145600" y="1080000"/>
            <a:ext cx="4874400" cy="29808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584" name="Google Shape;584;p99"/>
          <p:cNvSpPr txBox="1"/>
          <p:nvPr>
            <p:ph type="title"/>
          </p:nvPr>
        </p:nvSpPr>
        <p:spPr>
          <a:xfrm>
            <a:off x="1148400" y="108000"/>
            <a:ext cx="4136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85" name="Google Shape;585;p99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tatement and image orange">
  <p:cSld name="CUSTOM_10_1_1_1">
    <p:bg>
      <p:bgPr>
        <a:solidFill>
          <a:srgbClr val="FD5000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00"/>
          <p:cNvSpPr/>
          <p:nvPr>
            <p:ph idx="2" type="pic"/>
          </p:nvPr>
        </p:nvSpPr>
        <p:spPr>
          <a:xfrm>
            <a:off x="2145600" y="1080000"/>
            <a:ext cx="4874400" cy="29808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588" name="Google Shape;588;p100"/>
          <p:cNvSpPr txBox="1"/>
          <p:nvPr>
            <p:ph type="title"/>
          </p:nvPr>
        </p:nvSpPr>
        <p:spPr>
          <a:xfrm>
            <a:off x="1148400" y="108000"/>
            <a:ext cx="4136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89" name="Google Shape;589;p100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tatement and image light green">
  <p:cSld name="CUSTOM_10_1_1_1_1_1">
    <p:bg>
      <p:bgPr>
        <a:solidFill>
          <a:srgbClr val="78BF26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1"/>
          <p:cNvSpPr/>
          <p:nvPr>
            <p:ph idx="2" type="pic"/>
          </p:nvPr>
        </p:nvSpPr>
        <p:spPr>
          <a:xfrm>
            <a:off x="2145600" y="1080000"/>
            <a:ext cx="4874400" cy="29808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592" name="Google Shape;592;p101"/>
          <p:cNvSpPr txBox="1"/>
          <p:nvPr>
            <p:ph type="title"/>
          </p:nvPr>
        </p:nvSpPr>
        <p:spPr>
          <a:xfrm>
            <a:off x="1148400" y="108000"/>
            <a:ext cx="4136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93" name="Google Shape;593;p101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tatement and image warm grey">
  <p:cSld name="CUSTOM_10_1_1_1_1_1_2">
    <p:bg>
      <p:bgPr>
        <a:solidFill>
          <a:srgbClr val="A6A09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2"/>
          <p:cNvSpPr/>
          <p:nvPr>
            <p:ph idx="2" type="pic"/>
          </p:nvPr>
        </p:nvSpPr>
        <p:spPr>
          <a:xfrm>
            <a:off x="2145600" y="1080000"/>
            <a:ext cx="4874400" cy="29808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596" name="Google Shape;596;p102"/>
          <p:cNvSpPr txBox="1"/>
          <p:nvPr>
            <p:ph type="title"/>
          </p:nvPr>
        </p:nvSpPr>
        <p:spPr>
          <a:xfrm>
            <a:off x="1148400" y="108000"/>
            <a:ext cx="4136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97" name="Google Shape;597;p102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tatement and image dark blue">
  <p:cSld name="CUSTOM_10_1_1_1_1_1_1">
    <p:bg>
      <p:bgPr>
        <a:solidFill>
          <a:srgbClr val="001E82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3"/>
          <p:cNvSpPr/>
          <p:nvPr>
            <p:ph idx="2" type="pic"/>
          </p:nvPr>
        </p:nvSpPr>
        <p:spPr>
          <a:xfrm>
            <a:off x="2145600" y="1080000"/>
            <a:ext cx="4874400" cy="29808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00" name="Google Shape;600;p103"/>
          <p:cNvSpPr txBox="1"/>
          <p:nvPr>
            <p:ph type="title"/>
          </p:nvPr>
        </p:nvSpPr>
        <p:spPr>
          <a:xfrm>
            <a:off x="1148400" y="108000"/>
            <a:ext cx="4136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01" name="Google Shape;601;p103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. Text left hand side, two images, orange">
  <p:cSld name="CUSTOM_14_1_1">
    <p:bg>
      <p:bgPr>
        <a:solidFill>
          <a:srgbClr val="FD5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412233" y="7093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412233" y="21108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2" name="Google Shape;7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2"/>
          <p:cNvSpPr/>
          <p:nvPr>
            <p:ph idx="2" type="pic"/>
          </p:nvPr>
        </p:nvSpPr>
        <p:spPr>
          <a:xfrm>
            <a:off x="5936043" y="12054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74" name="Google Shape;74;p22"/>
          <p:cNvSpPr/>
          <p:nvPr>
            <p:ph idx="3" type="pic"/>
          </p:nvPr>
        </p:nvSpPr>
        <p:spPr>
          <a:xfrm>
            <a:off x="5936043" y="30808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tatement and image dark green">
  <p:cSld name="CUSTOM_10_1_1_1_1_1_1_1_1">
    <p:bg>
      <p:bgPr>
        <a:solidFill>
          <a:srgbClr val="144835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4"/>
          <p:cNvSpPr/>
          <p:nvPr>
            <p:ph idx="2" type="pic"/>
          </p:nvPr>
        </p:nvSpPr>
        <p:spPr>
          <a:xfrm>
            <a:off x="2145600" y="1080000"/>
            <a:ext cx="4874400" cy="29808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04" name="Google Shape;604;p104"/>
          <p:cNvSpPr txBox="1"/>
          <p:nvPr>
            <p:ph type="title"/>
          </p:nvPr>
        </p:nvSpPr>
        <p:spPr>
          <a:xfrm>
            <a:off x="1148400" y="108000"/>
            <a:ext cx="4136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05" name="Google Shape;605;p104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. Statement and two images, light grey">
  <p:cSld name="CUSTOM_13">
    <p:bg>
      <p:bgPr>
        <a:solidFill>
          <a:srgbClr val="E6E4DB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5"/>
          <p:cNvSpPr/>
          <p:nvPr>
            <p:ph idx="2" type="pic"/>
          </p:nvPr>
        </p:nvSpPr>
        <p:spPr>
          <a:xfrm>
            <a:off x="807400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08" name="Google Shape;608;p105"/>
          <p:cNvSpPr txBox="1"/>
          <p:nvPr>
            <p:ph type="title"/>
          </p:nvPr>
        </p:nvSpPr>
        <p:spPr>
          <a:xfrm>
            <a:off x="1148400" y="108000"/>
            <a:ext cx="4854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09" name="Google Shape;609;p105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10" name="Google Shape;610;p105"/>
          <p:cNvSpPr/>
          <p:nvPr>
            <p:ph idx="4" type="pic"/>
          </p:nvPr>
        </p:nvSpPr>
        <p:spPr>
          <a:xfrm>
            <a:off x="4759075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. Statement and two images, yellow">
  <p:cSld name="CUSTOM_13_1">
    <p:bg>
      <p:bgPr>
        <a:solidFill>
          <a:schemeClr val="accent2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6"/>
          <p:cNvSpPr/>
          <p:nvPr>
            <p:ph idx="2" type="pic"/>
          </p:nvPr>
        </p:nvSpPr>
        <p:spPr>
          <a:xfrm>
            <a:off x="807400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13" name="Google Shape;613;p106"/>
          <p:cNvSpPr txBox="1"/>
          <p:nvPr>
            <p:ph type="title"/>
          </p:nvPr>
        </p:nvSpPr>
        <p:spPr>
          <a:xfrm>
            <a:off x="1148400" y="108000"/>
            <a:ext cx="4854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14" name="Google Shape;614;p106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15" name="Google Shape;615;p106"/>
          <p:cNvSpPr/>
          <p:nvPr>
            <p:ph idx="4" type="pic"/>
          </p:nvPr>
        </p:nvSpPr>
        <p:spPr>
          <a:xfrm>
            <a:off x="4759075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. Statement and two images, orange">
  <p:cSld name="CUSTOM_13_1_1">
    <p:bg>
      <p:bgPr>
        <a:solidFill>
          <a:schemeClr val="accent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7"/>
          <p:cNvSpPr/>
          <p:nvPr>
            <p:ph idx="2" type="pic"/>
          </p:nvPr>
        </p:nvSpPr>
        <p:spPr>
          <a:xfrm>
            <a:off x="807400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18" name="Google Shape;618;p107"/>
          <p:cNvSpPr txBox="1"/>
          <p:nvPr>
            <p:ph type="title"/>
          </p:nvPr>
        </p:nvSpPr>
        <p:spPr>
          <a:xfrm>
            <a:off x="1148400" y="108000"/>
            <a:ext cx="4854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19" name="Google Shape;619;p107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20" name="Google Shape;620;p107"/>
          <p:cNvSpPr/>
          <p:nvPr>
            <p:ph idx="4" type="pic"/>
          </p:nvPr>
        </p:nvSpPr>
        <p:spPr>
          <a:xfrm>
            <a:off x="4759075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. Statement and two images, stone">
  <p:cSld name="CUSTOM_13_1_1_1_1">
    <p:bg>
      <p:bgPr>
        <a:solidFill>
          <a:srgbClr val="A6A09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8"/>
          <p:cNvSpPr/>
          <p:nvPr>
            <p:ph idx="2" type="pic"/>
          </p:nvPr>
        </p:nvSpPr>
        <p:spPr>
          <a:xfrm>
            <a:off x="807400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23" name="Google Shape;623;p108"/>
          <p:cNvSpPr txBox="1"/>
          <p:nvPr>
            <p:ph type="title"/>
          </p:nvPr>
        </p:nvSpPr>
        <p:spPr>
          <a:xfrm>
            <a:off x="1148400" y="108000"/>
            <a:ext cx="4854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24" name="Google Shape;624;p108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25" name="Google Shape;625;p108"/>
          <p:cNvSpPr/>
          <p:nvPr>
            <p:ph idx="4" type="pic"/>
          </p:nvPr>
        </p:nvSpPr>
        <p:spPr>
          <a:xfrm>
            <a:off x="4759075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. Statement and two images, dark blue">
  <p:cSld name="CUSTOM_13_1_1_1_1_1">
    <p:bg>
      <p:bgPr>
        <a:solidFill>
          <a:schemeClr val="accent5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9"/>
          <p:cNvSpPr/>
          <p:nvPr>
            <p:ph idx="2" type="pic"/>
          </p:nvPr>
        </p:nvSpPr>
        <p:spPr>
          <a:xfrm>
            <a:off x="807400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28" name="Google Shape;628;p109"/>
          <p:cNvSpPr txBox="1"/>
          <p:nvPr>
            <p:ph type="title"/>
          </p:nvPr>
        </p:nvSpPr>
        <p:spPr>
          <a:xfrm>
            <a:off x="1148400" y="108000"/>
            <a:ext cx="4854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29" name="Google Shape;629;p109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30" name="Google Shape;630;p109"/>
          <p:cNvSpPr/>
          <p:nvPr>
            <p:ph idx="4" type="pic"/>
          </p:nvPr>
        </p:nvSpPr>
        <p:spPr>
          <a:xfrm>
            <a:off x="4759075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. Statement and two images, plum">
  <p:cSld name="CUSTOM_13_1_1_1_1_1_1">
    <p:bg>
      <p:bgPr>
        <a:solidFill>
          <a:schemeClr val="accent6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0"/>
          <p:cNvSpPr/>
          <p:nvPr>
            <p:ph idx="2" type="pic"/>
          </p:nvPr>
        </p:nvSpPr>
        <p:spPr>
          <a:xfrm>
            <a:off x="807400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33" name="Google Shape;633;p110"/>
          <p:cNvSpPr txBox="1"/>
          <p:nvPr>
            <p:ph type="title"/>
          </p:nvPr>
        </p:nvSpPr>
        <p:spPr>
          <a:xfrm>
            <a:off x="1148400" y="108000"/>
            <a:ext cx="4854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34" name="Google Shape;634;p110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35" name="Google Shape;635;p110"/>
          <p:cNvSpPr/>
          <p:nvPr>
            <p:ph idx="4" type="pic"/>
          </p:nvPr>
        </p:nvSpPr>
        <p:spPr>
          <a:xfrm>
            <a:off x="4759075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. Statement and two images, dark green">
  <p:cSld name="CUSTOM_13_1_1_1_1_1_1_1">
    <p:bg>
      <p:bgPr>
        <a:solidFill>
          <a:srgbClr val="144835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1"/>
          <p:cNvSpPr/>
          <p:nvPr>
            <p:ph idx="2" type="pic"/>
          </p:nvPr>
        </p:nvSpPr>
        <p:spPr>
          <a:xfrm>
            <a:off x="807400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  <p:sp>
        <p:nvSpPr>
          <p:cNvPr id="638" name="Google Shape;638;p111"/>
          <p:cNvSpPr txBox="1"/>
          <p:nvPr>
            <p:ph type="title"/>
          </p:nvPr>
        </p:nvSpPr>
        <p:spPr>
          <a:xfrm>
            <a:off x="1148400" y="108000"/>
            <a:ext cx="4854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39" name="Google Shape;639;p111"/>
          <p:cNvSpPr txBox="1"/>
          <p:nvPr>
            <p:ph idx="3" type="title"/>
          </p:nvPr>
        </p:nvSpPr>
        <p:spPr>
          <a:xfrm>
            <a:off x="4388400" y="3891600"/>
            <a:ext cx="4572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40" name="Google Shape;640;p111"/>
          <p:cNvSpPr/>
          <p:nvPr>
            <p:ph idx="4" type="pic"/>
          </p:nvPr>
        </p:nvSpPr>
        <p:spPr>
          <a:xfrm>
            <a:off x="4759075" y="1617150"/>
            <a:ext cx="3577500" cy="2187600"/>
          </a:xfrm>
          <a:prstGeom prst="roundRect">
            <a:avLst>
              <a:gd fmla="val 88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. Text left hand side, two images, light green">
  <p:cSld name="CUSTOM_14">
    <p:bg>
      <p:bgPr>
        <a:solidFill>
          <a:schemeClr val="accent3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2"/>
          <p:cNvSpPr txBox="1"/>
          <p:nvPr>
            <p:ph type="title"/>
          </p:nvPr>
        </p:nvSpPr>
        <p:spPr>
          <a:xfrm>
            <a:off x="412233" y="7093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3" name="Google Shape;643;p112"/>
          <p:cNvSpPr txBox="1"/>
          <p:nvPr>
            <p:ph idx="1" type="body"/>
          </p:nvPr>
        </p:nvSpPr>
        <p:spPr>
          <a:xfrm>
            <a:off x="412233" y="21108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44" name="Google Shape;644;p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112"/>
          <p:cNvSpPr/>
          <p:nvPr>
            <p:ph idx="2" type="pic"/>
          </p:nvPr>
        </p:nvSpPr>
        <p:spPr>
          <a:xfrm>
            <a:off x="5936043" y="12054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646" name="Google Shape;646;p112"/>
          <p:cNvSpPr/>
          <p:nvPr>
            <p:ph idx="3" type="pic"/>
          </p:nvPr>
        </p:nvSpPr>
        <p:spPr>
          <a:xfrm>
            <a:off x="5936043" y="30808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. Text left hand side, two images, yellow">
  <p:cSld name="CUSTOM_14_1">
    <p:bg>
      <p:bgPr>
        <a:solidFill>
          <a:schemeClr val="accent2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3"/>
          <p:cNvSpPr txBox="1"/>
          <p:nvPr>
            <p:ph type="title"/>
          </p:nvPr>
        </p:nvSpPr>
        <p:spPr>
          <a:xfrm>
            <a:off x="412233" y="709350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9" name="Google Shape;649;p113"/>
          <p:cNvSpPr txBox="1"/>
          <p:nvPr>
            <p:ph idx="1" type="body"/>
          </p:nvPr>
        </p:nvSpPr>
        <p:spPr>
          <a:xfrm>
            <a:off x="412233" y="2110800"/>
            <a:ext cx="44619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50" name="Google Shape;650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0750" y="261050"/>
            <a:ext cx="1532390" cy="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113"/>
          <p:cNvSpPr/>
          <p:nvPr>
            <p:ph idx="2" type="pic"/>
          </p:nvPr>
        </p:nvSpPr>
        <p:spPr>
          <a:xfrm>
            <a:off x="5936043" y="12054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  <p:sp>
        <p:nvSpPr>
          <p:cNvPr id="652" name="Google Shape;652;p113"/>
          <p:cNvSpPr/>
          <p:nvPr>
            <p:ph idx="3" type="pic"/>
          </p:nvPr>
        </p:nvSpPr>
        <p:spPr>
          <a:xfrm>
            <a:off x="5936043" y="3080875"/>
            <a:ext cx="2910900" cy="1665900"/>
          </a:xfrm>
          <a:prstGeom prst="roundRect">
            <a:avLst>
              <a:gd fmla="val 1237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5.xml"/><Relationship Id="rId110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12" Type="http://schemas.openxmlformats.org/officeDocument/2006/relationships/theme" Target="../theme/theme2.xml"/><Relationship Id="rId111" Type="http://schemas.openxmlformats.org/officeDocument/2006/relationships/slideLayout" Target="../slideLayouts/slideLayout111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hyperlink" Target="http://drive.google.com/file/d/1YgRqbhJ2Ux-lxTPBWTIzyRcfBRuUD2RB/view" TargetMode="External"/><Relationship Id="rId6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8f919c6d87_0_5"/>
          <p:cNvSpPr txBox="1"/>
          <p:nvPr>
            <p:ph type="title"/>
          </p:nvPr>
        </p:nvSpPr>
        <p:spPr>
          <a:xfrm>
            <a:off x="440108" y="1294275"/>
            <a:ext cx="4380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2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Automated numerical tests for iDEA for a single particle time evolution</a:t>
            </a:r>
            <a:r>
              <a:rPr b="0" lang="en-GB" sz="19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600"/>
          </a:p>
        </p:txBody>
      </p:sp>
      <p:pic>
        <p:nvPicPr>
          <p:cNvPr id="714" name="Google Shape;714;g28f919c6d8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600" y="1233550"/>
            <a:ext cx="20097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g28f919c6d87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1659" y="3038350"/>
            <a:ext cx="2819700" cy="195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16" name="Google Shape;716;g28f919c6d87_0_5"/>
          <p:cNvSpPr txBox="1"/>
          <p:nvPr/>
        </p:nvSpPr>
        <p:spPr>
          <a:xfrm>
            <a:off x="440100" y="2843275"/>
            <a:ext cx="31794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Jamie Edwards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8f919c6d87_0_131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Peak position analysis</a:t>
            </a:r>
            <a:endParaRPr/>
          </a:p>
        </p:txBody>
      </p:sp>
      <p:pic>
        <p:nvPicPr>
          <p:cNvPr id="790" name="Google Shape;790;g28f919c6d87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75" y="2423425"/>
            <a:ext cx="3409750" cy="24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g28f919c6d87_0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3052" y="2347225"/>
            <a:ext cx="3228698" cy="24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g28f919c6d87_0_131"/>
          <p:cNvSpPr txBox="1"/>
          <p:nvPr/>
        </p:nvSpPr>
        <p:spPr>
          <a:xfrm>
            <a:off x="314275" y="4787150"/>
            <a:ext cx="2553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Difference between x position of maximum point of iDEA and analytical</a:t>
            </a:r>
            <a:endParaRPr b="0" i="0" sz="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3" name="Google Shape;793;g28f919c6d87_0_131"/>
          <p:cNvSpPr txBox="1"/>
          <p:nvPr/>
        </p:nvSpPr>
        <p:spPr>
          <a:xfrm>
            <a:off x="5707750" y="4787150"/>
            <a:ext cx="2553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Difference in calculated density at maximum point between iDEA and analytical</a:t>
            </a:r>
            <a:endParaRPr b="0" i="0" sz="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4" name="Google Shape;794;g28f919c6d87_0_131"/>
          <p:cNvSpPr txBox="1"/>
          <p:nvPr/>
        </p:nvSpPr>
        <p:spPr>
          <a:xfrm>
            <a:off x="314275" y="1304125"/>
            <a:ext cx="5059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iDEA leading analytical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Small t sometimes on same step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Large t always 1 in front accumulation of errors?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5" name="Google Shape;795;g28f919c6d87_0_131"/>
          <p:cNvSpPr txBox="1"/>
          <p:nvPr/>
        </p:nvSpPr>
        <p:spPr>
          <a:xfrm>
            <a:off x="5267825" y="1416400"/>
            <a:ext cx="3756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Periodicity related to time period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Difference generally increasing with time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96" name="Google Shape;796;g28f919c6d87_0_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9875" y="2510600"/>
            <a:ext cx="1367325" cy="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8f919c6d87_0_148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Floating point precision </a:t>
            </a:r>
            <a:endParaRPr/>
          </a:p>
        </p:txBody>
      </p:sp>
      <p:pic>
        <p:nvPicPr>
          <p:cNvPr id="802" name="Google Shape;802;g28f919c6d87_0_148"/>
          <p:cNvPicPr preferRelativeResize="0"/>
          <p:nvPr/>
        </p:nvPicPr>
        <p:blipFill rotWithShape="1">
          <a:blip r:embed="rId3">
            <a:alphaModFix/>
          </a:blip>
          <a:srcRect b="0" l="0" r="0" t="17498"/>
          <a:stretch/>
        </p:blipFill>
        <p:spPr>
          <a:xfrm>
            <a:off x="5186700" y="1586550"/>
            <a:ext cx="3838575" cy="3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g28f919c6d87_0_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3173" y="2487700"/>
            <a:ext cx="380351" cy="24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g28f919c6d87_0_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476" y="2487700"/>
            <a:ext cx="1421450" cy="24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g28f919c6d87_0_148"/>
          <p:cNvPicPr preferRelativeResize="0"/>
          <p:nvPr/>
        </p:nvPicPr>
        <p:blipFill rotWithShape="1">
          <a:blip r:embed="rId6">
            <a:alphaModFix/>
          </a:blip>
          <a:srcRect b="17357" l="0" r="0" t="17141"/>
          <a:stretch/>
        </p:blipFill>
        <p:spPr>
          <a:xfrm>
            <a:off x="5179075" y="2194712"/>
            <a:ext cx="2601800" cy="47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g28f919c6d87_0_148"/>
          <p:cNvPicPr preferRelativeResize="0"/>
          <p:nvPr/>
        </p:nvPicPr>
        <p:blipFill rotWithShape="1">
          <a:blip r:embed="rId7">
            <a:alphaModFix/>
          </a:blip>
          <a:srcRect b="0" l="-2280" r="2278" t="0"/>
          <a:stretch/>
        </p:blipFill>
        <p:spPr>
          <a:xfrm>
            <a:off x="5275802" y="3358138"/>
            <a:ext cx="3660375" cy="5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28f919c6d87_0_148"/>
          <p:cNvSpPr txBox="1"/>
          <p:nvPr/>
        </p:nvSpPr>
        <p:spPr>
          <a:xfrm>
            <a:off x="176475" y="1350100"/>
            <a:ext cx="47139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By declaring the array for iDEA as an np.linspace array not exact values - created by a division.</a:t>
            </a:r>
            <a:endParaRPr b="0" i="0" sz="13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Analytical solution using exact values - created by a multiplication.</a:t>
            </a:r>
            <a:endParaRPr b="0" i="0" sz="13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8" name="Google Shape;808;g28f919c6d87_0_148"/>
          <p:cNvSpPr txBox="1"/>
          <p:nvPr/>
        </p:nvSpPr>
        <p:spPr>
          <a:xfrm>
            <a:off x="5275800" y="2921175"/>
            <a:ext cx="47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sng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Fix</a:t>
            </a:r>
            <a:endParaRPr b="0" i="0" sz="1500" u="sng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09" name="Google Shape;809;g28f919c6d87_0_1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5925" y="2819050"/>
            <a:ext cx="2777476" cy="202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8f919c6d87_0_165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iDEA analytical alignment</a:t>
            </a:r>
            <a:endParaRPr/>
          </a:p>
        </p:txBody>
      </p:sp>
      <p:sp>
        <p:nvSpPr>
          <p:cNvPr id="815" name="Google Shape;815;g28f919c6d87_0_165"/>
          <p:cNvSpPr txBox="1"/>
          <p:nvPr/>
        </p:nvSpPr>
        <p:spPr>
          <a:xfrm>
            <a:off x="4782450" y="1738225"/>
            <a:ext cx="43383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Error dropped by 8 orders of magnitude, now at acceptable level of precision.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Periodicity still visible, although in an inverted way to previously.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Maximum difference at turning points, minimum while in center.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Oscillation of error with each timestep.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16" name="Google Shape;816;g28f919c6d87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900" y="1451325"/>
            <a:ext cx="440055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g28f919c6d87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525" y="3875349"/>
            <a:ext cx="2385275" cy="10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8f919c6d87_0_199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Convergence of solution in time</a:t>
            </a:r>
            <a:endParaRPr/>
          </a:p>
        </p:txBody>
      </p:sp>
      <p:sp>
        <p:nvSpPr>
          <p:cNvPr id="823" name="Google Shape;823;g28f919c6d87_0_199"/>
          <p:cNvSpPr txBox="1"/>
          <p:nvPr/>
        </p:nvSpPr>
        <p:spPr>
          <a:xfrm>
            <a:off x="5572950" y="1652550"/>
            <a:ext cx="3257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Converged beyond dt = 0.1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Limited gains between 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dt = 0.2 and 0.4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Potential to increase dt to reduce runtime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4" name="Google Shape;824;g28f919c6d87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00" y="1652550"/>
            <a:ext cx="5417549" cy="28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8f919c6d87_0_175"/>
          <p:cNvSpPr/>
          <p:nvPr/>
        </p:nvSpPr>
        <p:spPr>
          <a:xfrm>
            <a:off x="6156525" y="1500675"/>
            <a:ext cx="2664600" cy="27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0" name="Google Shape;830;g28f919c6d87_0_175"/>
          <p:cNvPicPr preferRelativeResize="0"/>
          <p:nvPr/>
        </p:nvPicPr>
        <p:blipFill rotWithShape="1">
          <a:blip r:embed="rId3">
            <a:alphaModFix/>
          </a:blip>
          <a:srcRect b="0" l="14975" r="19910" t="7028"/>
          <a:stretch/>
        </p:blipFill>
        <p:spPr>
          <a:xfrm>
            <a:off x="6156525" y="1663950"/>
            <a:ext cx="2664600" cy="20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g28f919c6d87_0_175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Convergence of solution in x</a:t>
            </a:r>
            <a:endParaRPr/>
          </a:p>
        </p:txBody>
      </p:sp>
      <p:pic>
        <p:nvPicPr>
          <p:cNvPr id="832" name="Google Shape;832;g28f919c6d87_0_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25" y="2816125"/>
            <a:ext cx="2994134" cy="21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g28f919c6d87_0_175"/>
          <p:cNvSpPr txBox="1"/>
          <p:nvPr/>
        </p:nvSpPr>
        <p:spPr>
          <a:xfrm>
            <a:off x="239350" y="1542225"/>
            <a:ext cx="4915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Initially appears converged for N&gt;400 (dx &lt; 0.1)</a:t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Further investigation appears error gets worse for smaller dx &lt; 0.0666</a:t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4" name="Google Shape;834;g28f919c6d87_0_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4375" y="2816125"/>
            <a:ext cx="2881495" cy="21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g28f919c6d87_0_175"/>
          <p:cNvSpPr txBox="1"/>
          <p:nvPr/>
        </p:nvSpPr>
        <p:spPr>
          <a:xfrm>
            <a:off x="6425813" y="1396625"/>
            <a:ext cx="2283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Effect of changes to number of steps in x on mean integral difference between iDEA and analytical</a:t>
            </a:r>
            <a:endParaRPr b="0" i="0" sz="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8f919c6d87_0_188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Effect on runtime</a:t>
            </a:r>
            <a:endParaRPr/>
          </a:p>
        </p:txBody>
      </p:sp>
      <p:pic>
        <p:nvPicPr>
          <p:cNvPr id="841" name="Google Shape;841;g28f919c6d87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75" y="2480825"/>
            <a:ext cx="3045300" cy="227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g28f919c6d87_0_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1900" y="2405450"/>
            <a:ext cx="3045300" cy="227643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g28f919c6d87_0_188"/>
          <p:cNvSpPr txBox="1"/>
          <p:nvPr/>
        </p:nvSpPr>
        <p:spPr>
          <a:xfrm>
            <a:off x="314275" y="1260875"/>
            <a:ext cx="4842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Both display linear relationships with number of steps and runtime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Runtimes at acceptable levels for test for converged solution dt and dx = 0.1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4" name="Google Shape;844;g28f919c6d87_0_188"/>
          <p:cNvSpPr txBox="1"/>
          <p:nvPr/>
        </p:nvSpPr>
        <p:spPr>
          <a:xfrm>
            <a:off x="482775" y="4653500"/>
            <a:ext cx="3045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Plot showing the relationship between timesteps and runtime for dx = 0.1</a:t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5" name="Google Shape;845;g28f919c6d87_0_188"/>
          <p:cNvSpPr txBox="1"/>
          <p:nvPr/>
        </p:nvSpPr>
        <p:spPr>
          <a:xfrm>
            <a:off x="5894550" y="4667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Plot showing the relationship between steps in x and runtime, for dt = 0.1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ec2392cace_0_5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To conclude</a:t>
            </a:r>
            <a:endParaRPr/>
          </a:p>
        </p:txBody>
      </p:sp>
      <p:pic>
        <p:nvPicPr>
          <p:cNvPr id="851" name="Google Shape;851;g2ec2392cace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775" y="1477525"/>
            <a:ext cx="44005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g2ec2392cace_0_5"/>
          <p:cNvSpPr txBox="1"/>
          <p:nvPr/>
        </p:nvSpPr>
        <p:spPr>
          <a:xfrm>
            <a:off x="314275" y="1625375"/>
            <a:ext cx="3889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iDEA correlates to within at least 2e-11 to the analytical solution for a single particle time evolution in a QHO potential.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iDEA is converged for dt &lt; 0.1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Linear correlation between number of steps in x and t and runtime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8f919c6d87_0_210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858" name="Google Shape;858;g28f919c6d87_0_210"/>
          <p:cNvSpPr txBox="1"/>
          <p:nvPr/>
        </p:nvSpPr>
        <p:spPr>
          <a:xfrm>
            <a:off x="261000" y="1580375"/>
            <a:ext cx="52920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Investigate increase in error for dx &lt;0.0667.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Change size of system and potential to investigate suspected edge effects.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Investigate origin of oscillation with each timestep.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Investigate changing dt and dx simultaneously to find best solution and then produce 2d heat plot.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Decide on tests and acceptable limits and then automate them for GitHub push requests.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59" name="Google Shape;859;g28f919c6d87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375" y="1504263"/>
            <a:ext cx="1730950" cy="13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g28f919c6d87_0_210"/>
          <p:cNvPicPr preferRelativeResize="0"/>
          <p:nvPr/>
        </p:nvPicPr>
        <p:blipFill rotWithShape="1">
          <a:blip r:embed="rId4">
            <a:alphaModFix/>
          </a:blip>
          <a:srcRect b="0" l="14975" r="19910" t="7028"/>
          <a:stretch/>
        </p:blipFill>
        <p:spPr>
          <a:xfrm>
            <a:off x="5400600" y="1527301"/>
            <a:ext cx="1730949" cy="131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g28f919c6d87_0_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4663" y="3025843"/>
            <a:ext cx="2616663" cy="11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ec2392cace_0_19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Appendix </a:t>
            </a:r>
            <a:endParaRPr/>
          </a:p>
        </p:txBody>
      </p:sp>
      <p:pic>
        <p:nvPicPr>
          <p:cNvPr id="867" name="Google Shape;867;g2ec2392cace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950" y="2044425"/>
            <a:ext cx="4830475" cy="2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8f919c6d87_0_16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22" name="Google Shape;722;g28f919c6d87_0_16"/>
          <p:cNvSpPr txBox="1"/>
          <p:nvPr>
            <p:ph idx="1" type="subTitle"/>
          </p:nvPr>
        </p:nvSpPr>
        <p:spPr>
          <a:xfrm>
            <a:off x="3252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Aims</a:t>
            </a:r>
            <a:endParaRPr/>
          </a:p>
        </p:txBody>
      </p:sp>
      <p:sp>
        <p:nvSpPr>
          <p:cNvPr id="723" name="Google Shape;723;g28f919c6d87_0_16"/>
          <p:cNvSpPr txBox="1"/>
          <p:nvPr>
            <p:ph idx="2" type="body"/>
          </p:nvPr>
        </p:nvSpPr>
        <p:spPr>
          <a:xfrm>
            <a:off x="314275" y="2044425"/>
            <a:ext cx="4971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Prove correlation by iDEA to the analytical solution for a single particle time evolution.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Make tests to show potential updates in the code continue to correlate.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Automate those test’s for push requests on GitHub.</a:t>
            </a:r>
            <a:endParaRPr sz="1800"/>
          </a:p>
        </p:txBody>
      </p:sp>
      <p:pic>
        <p:nvPicPr>
          <p:cNvPr id="724" name="Google Shape;724;g28f919c6d8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900" y="3301563"/>
            <a:ext cx="20097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28f919c6d87_0_16"/>
          <p:cNvPicPr preferRelativeResize="0"/>
          <p:nvPr/>
        </p:nvPicPr>
        <p:blipFill rotWithShape="1">
          <a:blip r:embed="rId4">
            <a:alphaModFix/>
          </a:blip>
          <a:srcRect b="0" l="15334" r="17814" t="0"/>
          <a:stretch/>
        </p:blipFill>
        <p:spPr>
          <a:xfrm>
            <a:off x="7195675" y="1487350"/>
            <a:ext cx="1616100" cy="169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8f919c6d87_0_37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The system and its Analytic Solution</a:t>
            </a:r>
            <a:endParaRPr/>
          </a:p>
        </p:txBody>
      </p:sp>
      <p:sp>
        <p:nvSpPr>
          <p:cNvPr id="731" name="Google Shape;731;g28f919c6d87_0_37"/>
          <p:cNvSpPr txBox="1"/>
          <p:nvPr>
            <p:ph idx="1" type="subTitle"/>
          </p:nvPr>
        </p:nvSpPr>
        <p:spPr>
          <a:xfrm>
            <a:off x="325225" y="1487350"/>
            <a:ext cx="41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System</a:t>
            </a:r>
            <a:endParaRPr/>
          </a:p>
        </p:txBody>
      </p:sp>
      <p:sp>
        <p:nvSpPr>
          <p:cNvPr id="732" name="Google Shape;732;g28f919c6d87_0_37"/>
          <p:cNvSpPr txBox="1"/>
          <p:nvPr>
            <p:ph idx="2" type="body"/>
          </p:nvPr>
        </p:nvSpPr>
        <p:spPr>
          <a:xfrm>
            <a:off x="314275" y="2044425"/>
            <a:ext cx="38349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1800"/>
              <a:t>Quantum Harmonic Oscillator</a:t>
            </a:r>
            <a:endParaRPr sz="1800"/>
          </a:p>
        </p:txBody>
      </p:sp>
      <p:pic>
        <p:nvPicPr>
          <p:cNvPr id="733" name="Google Shape;733;g28f919c6d87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76" y="2906001"/>
            <a:ext cx="2957375" cy="6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g28f919c6d87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8700" y="2044425"/>
            <a:ext cx="3349725" cy="24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8f919c6d87_0_50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Initial Investigations</a:t>
            </a:r>
            <a:endParaRPr/>
          </a:p>
        </p:txBody>
      </p:sp>
      <p:pic>
        <p:nvPicPr>
          <p:cNvPr id="740" name="Google Shape;740;g28f919c6d87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25" y="2364525"/>
            <a:ext cx="3490899" cy="26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g28f919c6d87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6125" y="3504775"/>
            <a:ext cx="3133552" cy="156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g28f919c6d87_0_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75" y="1395600"/>
            <a:ext cx="2502899" cy="20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g28f919c6d87_0_50"/>
          <p:cNvSpPr txBox="1"/>
          <p:nvPr/>
        </p:nvSpPr>
        <p:spPr>
          <a:xfrm flipH="1">
            <a:off x="418825" y="1561763"/>
            <a:ext cx="398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Both evolving as expected for a QHO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Density functions are out of phase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8f919c6d87_0_63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Initial investigations - Difference</a:t>
            </a:r>
            <a:endParaRPr/>
          </a:p>
        </p:txBody>
      </p:sp>
      <p:sp>
        <p:nvSpPr>
          <p:cNvPr id="749" name="Google Shape;749;g28f919c6d87_0_63"/>
          <p:cNvSpPr txBox="1"/>
          <p:nvPr/>
        </p:nvSpPr>
        <p:spPr>
          <a:xfrm>
            <a:off x="138050" y="1363050"/>
            <a:ext cx="4465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Periodic nature due to becoming aligned at turning points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Magnitude of difference increases with time - accumulation of error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iDEA leading analytical solution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At t = 0 has acceptable error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0" name="Google Shape;750;g28f919c6d87_0_63"/>
          <p:cNvSpPr txBox="1"/>
          <p:nvPr/>
        </p:nvSpPr>
        <p:spPr>
          <a:xfrm>
            <a:off x="314275" y="4742475"/>
            <a:ext cx="3964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Evolution of difference between iDEA and analytical solution. Calculated as n_iDEA - n_anlytical  </a:t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51" name="Google Shape;751;g28f919c6d87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" y="3141475"/>
            <a:ext cx="3427100" cy="1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g28f919c6d87_0_63"/>
          <p:cNvPicPr preferRelativeResize="0"/>
          <p:nvPr/>
        </p:nvPicPr>
        <p:blipFill rotWithShape="1">
          <a:blip r:embed="rId4">
            <a:alphaModFix/>
          </a:blip>
          <a:srcRect b="73585" l="65132" r="2965" t="8167"/>
          <a:stretch/>
        </p:blipFill>
        <p:spPr>
          <a:xfrm>
            <a:off x="2863600" y="3178175"/>
            <a:ext cx="798451" cy="3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28f919c6d87_0_63" title="density_animate_1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9778" y="1496225"/>
            <a:ext cx="4000824" cy="3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8f919c6d87_0_89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Potential source of error - dt</a:t>
            </a:r>
            <a:endParaRPr/>
          </a:p>
        </p:txBody>
      </p:sp>
      <p:pic>
        <p:nvPicPr>
          <p:cNvPr id="759" name="Google Shape;759;g28f919c6d87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87" y="2322950"/>
            <a:ext cx="4275688" cy="26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g28f919c6d87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2847" y="2322950"/>
            <a:ext cx="4373077" cy="27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g28f919c6d87_0_89"/>
          <p:cNvSpPr txBox="1"/>
          <p:nvPr/>
        </p:nvSpPr>
        <p:spPr>
          <a:xfrm>
            <a:off x="174075" y="1468975"/>
            <a:ext cx="700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Reduction in dt does lead to a small reduction in error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 significant enough reduction to be primary source of error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8f919c6d87_0_106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Convergence in analytical terms</a:t>
            </a:r>
            <a:endParaRPr/>
          </a:p>
        </p:txBody>
      </p:sp>
      <p:pic>
        <p:nvPicPr>
          <p:cNvPr id="767" name="Google Shape;767;g28f919c6d87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9475" y="1675250"/>
            <a:ext cx="4990500" cy="26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g28f919c6d87_0_106"/>
          <p:cNvSpPr txBox="1"/>
          <p:nvPr/>
        </p:nvSpPr>
        <p:spPr>
          <a:xfrm>
            <a:off x="140325" y="1933175"/>
            <a:ext cx="40293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Using 15 analytical terms from the start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Converged beyond roughly 10 terms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Periodic nature still visible in difference for high term solutions 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8f919c6d87_0_79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Perturbed field potential errors</a:t>
            </a:r>
            <a:endParaRPr/>
          </a:p>
        </p:txBody>
      </p:sp>
      <p:sp>
        <p:nvSpPr>
          <p:cNvPr id="774" name="Google Shape;774;g28f919c6d87_0_79"/>
          <p:cNvSpPr txBox="1"/>
          <p:nvPr/>
        </p:nvSpPr>
        <p:spPr>
          <a:xfrm>
            <a:off x="177425" y="1346075"/>
            <a:ext cx="5013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Increase in difference potentially due to different fields in iDEA and analytical.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Variance of only 3e-14 - machine precision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Rapid increase in error when field reapplied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75" name="Google Shape;775;g28f919c6d87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592" y="2665850"/>
            <a:ext cx="4108857" cy="24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g28f919c6d87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525" y="2665849"/>
            <a:ext cx="4175449" cy="24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f919c6d87_0_115"/>
          <p:cNvSpPr txBox="1"/>
          <p:nvPr>
            <p:ph type="title"/>
          </p:nvPr>
        </p:nvSpPr>
        <p:spPr>
          <a:xfrm>
            <a:off x="314275" y="261050"/>
            <a:ext cx="6881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Peak position analysis</a:t>
            </a:r>
            <a:endParaRPr/>
          </a:p>
        </p:txBody>
      </p:sp>
      <p:pic>
        <p:nvPicPr>
          <p:cNvPr id="782" name="Google Shape;782;g28f919c6d87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429" y="2470700"/>
            <a:ext cx="3462446" cy="25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g28f919c6d87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700" y="2470700"/>
            <a:ext cx="3678976" cy="25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g28f919c6d87_0_115"/>
          <p:cNvSpPr txBox="1"/>
          <p:nvPr/>
        </p:nvSpPr>
        <p:spPr>
          <a:xfrm>
            <a:off x="437400" y="1383775"/>
            <a:ext cx="50136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Analysing peak position only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Well defined point on the function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Sinusoidal movement in this point</a:t>
            </a:r>
            <a:endParaRPr b="0" i="0" sz="15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nd template">
  <a:themeElements>
    <a:clrScheme name="Simple Light">
      <a:dk1>
        <a:srgbClr val="000000"/>
      </a:dk1>
      <a:lt1>
        <a:srgbClr val="FFFFFF"/>
      </a:lt1>
      <a:dk2>
        <a:srgbClr val="A6A091"/>
      </a:dk2>
      <a:lt2>
        <a:srgbClr val="EEEEEE"/>
      </a:lt2>
      <a:accent1>
        <a:srgbClr val="FD5000"/>
      </a:accent1>
      <a:accent2>
        <a:srgbClr val="FFD200"/>
      </a:accent2>
      <a:accent3>
        <a:srgbClr val="78BF26"/>
      </a:accent3>
      <a:accent4>
        <a:srgbClr val="00C2DE"/>
      </a:accent4>
      <a:accent5>
        <a:srgbClr val="001E82"/>
      </a:accent5>
      <a:accent6>
        <a:srgbClr val="3C0032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