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24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0 887 8027,'31'17'0,"-5"-3"0,-12-5 0,0-2 0,2 2 0,1 1 0,0-2 0,4 2 0,-1-1 0,2-1 0,-2-1 0,1 0 0,1 0 0,-1 1 0,2 0 0,-2 0 0,1 2 0,1-1 0,2 0 0,0 1 0,1 0 0,2 0 0,-2 0 0,2 0 0,-1-1 0,1 1 0,-1 0 0,1 1 0,1 0 0,2 1 0,0 0 0,0 0 0,0 0 0,0 1 0,-1-1 0,2 0 0,0 0 0,0-1 0,1 0 0,0-1 0,1 0 0,0 0 0,1-2 0,-1 0 0,2-1 0,1-1 0,-1 1 0,2-2 0,-1 1 0,0-2 0,1 0 0,0 0 0,1-1 0,-1 2 0,1-1 0,-3 0 0,2 0 0,0-1 0,1 0 0,1 1 0,0 0 0,-1 1 0,-1 2 0,1-1 0,0 1 0,0 0 0,1-1 0,-1-1 0,-1 0 0,2-2 0,-1 1 0,2-1 0,0-1 0,1-1 0,-1-1 0,-1 0 0,0 0 0,0 0 0,1 0 0,-1 0 0,-1 0 0,1 0 0,-1 0 0,1 0 0,1 0 0,0 0 0,0 0 0,0 0 0,1-1 0,4-1 0,-2 0 0,-19 0 0,-1 0 0,16-2 0,-1-1 0,0 1 0,4-1 0,0-1 0,1 0 0,-2 1 0,-1 0 0,-2 2 0,-1-1 0,-1 2 0,0 0 0,0 1 0,0 0 0,-2 1 0,2 0 0,-3 0 0,-1 0 0,1-1 0,-2 0 0,1 0 0,0 0 0,0 1 0,-1 0 0,0 0 0,-2 0 0,2 0 0,-1 0 0,0-1 0,1 0 0,1-1 0,-2 1 0,0-1 0,-1 1 0,-1-1 0,1 1 0,1 0 0,0 0 0,1 1 0,0 0 0,-1 0 0,-2 0 0,0 0 0,-2 0 0,1 0 0,0 0 0,0 0 0,1 0 0,0 0 0,1-1 0,-1-1 0,-1-2 0,0 0 0,0 0 0,0-2 0,2 1 0,-1-3 0,1 1 0,-2-1 0,1 0 0,-1 1 0,2-2 0,0 1 0,1 0 0,1-1 0,-2-1 0,1-1 0,0 0 0,-2-1 0,0 0 0,0-1 0,1 0 0,0-1 0,0-1 0,1 1 0,0-1 0,1 1 0,0-3 0,0 0 0,0 0 0,1-3 0,1 0 0,0-4 0,-1 0 0,0-2 0,-2 0 0,0 0 0,-13 10 0,0 1 0,0-1 0,0 0 0,1-1 0,0 0 0,0 0 0,-1 1 0,0-1 0,0-1 0,1 0 0,0-1 0,1-1 0,-1 0 0,0-1 0,1-1 0,3-3 0,0-2 0,1-2 0,0 1 0,3-2 0,0 1-62,0 0 0,1 2 0,-4 2 0,0 0 62,0 1 0,0-1 0,-6 5 0,0 0 0,0-3 0,0 1 0,-4 2 0,-1 0 0,12-19 0,-12 18 0,-2 0 0,4-11 0,4-8 0,-7 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7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8027,'28'2'0,"-5"0"0,-9 2 0,-2 3 0,1 3 0,0 2 0,0 2 0,-2-2 0,0 2 0,-1 0 0,-1 0 0,0-1 0,-2-2 0,-1-1 0,-3-1 0,2-3 0,-2 1 0,1-2 0,1-1 0,-2 0 0,2-1 0,-2 1 0,1-1 0,-1 0 0,0 0 0,-1 1 0,1-1 0,-1 0 0,1 0 0,0 1 0,1-1 0,-1 0 0,-1 0 0,1 1 0,-2-1 0,3-1 0,-1 0 0,0-2 0,0 0 0,1 0 0,-1 0 0,0 0 0,0 0 0,1 0 0,-1 0 0,1 1 0,-1 2 0,0-2 0,0 0 0,1 0 0,-1 1 0,0 1 0,0-2 0,1 1 0,-1 0 0,0 0 0,2 1 0,-1-1 0,2 1 0,-1-1 0,0 1 0,-1-1 0,0 1 0,-1-2 0,1 1 0,-1 1 0,2-1 0,-1 0 0,0 1 0,1-1 0,-1 1 0,1 0 0,0 1 0,0-1 0,1 0 0,-1 0 0,0 1 0,-2-1 0,0 1 0,1-1 0,-1-1 0,0 0 0,0-1 0,-1 2 0,-1-1 0,0 4 0,-6 4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6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8027,'34'31'0,"-6"-5"0,-23-20 0,1 0 0,-1 1 0,-1-2 0,-1 0 0,1 0 0,-1-1 0,0-1 0,0-1 0,1 1 0,-1-1 0,0 1 0,0 0 0,1 1 0,-1-1 0,1 1 0,-1 0 0,0 0 0,2 2 0,0 0 0,0-1 0,1 1 0,-1 0 0,0-1 0,2 0 0,-2 1 0,0 0 0,0 1 0,1 0 0,1 1 0,-1-1 0,0 0 0,-1-1 0,0-1 0,-1 0 0,-1-2 0,1 1 0,-1-1 0,0 0 0,0-1 0,1 1 0,-1-1 0,0 1 0,1 1 0,0 0 0,1 2 0,2 1 0,-1 0 0,1 1 0,-1-1 0,0-1 0,0 0 0,-2-1 0,0-1 0,0 1 0,-1-3 0,-1 1 0,1-2 0,-3 3 0,1-1 0,4 6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5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8027,'6'15'0,"0"1"0,-1-6 0,0 2 0,2 0 0,0-3 0,0-1 0,-2-2 0,1 0 0,-2-2 0,0 0 0,0-1 0,-1-1 0,-1 1 0,1-3 0,-3 3 0,3-2 0,-1 1 0,1 0 0,0 1 0,1 0 0,-1 1 0,1 0 0,-1 0 0,0 1 0,0-2 0,1 1 0,-1-1 0,0-1 0,2 0 0,1 2 0,3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1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8027,'0'23'0,"0"-5"0,0-6 0,0-4 0,0-1 0,0 0 0,0-3 0,0 3 0,0-2 0,0 0 0,0 3 0,0 1 0,0 6 0,0 2 0,0 4 0,0 1 0,0 2 0,2 1 0,-1 1 0,1 0 0,0-1 0,-2-2 0,0 0 0,1-3 0,-1 0 0,2-3 0,-2-1 0,0-4 0,2-3 0,-2 0 0,1-3 0,-1 3 0,0-1 0,1 2 0,0-1 0,2 2 0,-2 0 0,0-1 0,0 1 0,0-3 0,0-1 0,-1 0 0,0-1 0,0-1 0,0-2 0,0 1 0,0-1 0,0 0 0,0 0 0,0 1 0,0 1 0,0 1 0,0 3 0,0 0 0,0 2 0,0 0 0,0-2 0,0 1 0,0 0 0,0-3 0,0 1 0,0-1 0,0-1 0,0 1 0,0-1 0,0-1 0,0 0 0,0-1 0,0-1 0,0 0 0,0 0 0,0 1 0,0 3 0,0 3 0,0 5 0,0 3 0,0-2 0,0 0 0,0 0 0,0-1 0,0-3 0,0 0 0,0-6 0,0 1 0,0-3 0,0-1 0,0 1 0,0-1 0,0 0 0,-1 3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28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8027,'-6'25'0,"3"-4"0,0 5 0,1 4 0,0 5 0,-1 2 0,1 5 0,1 0 0,-1 1 0,0 2 0,1-3 0,1-2 0,0-7 0,0-5 0,0-3 0,0 1 0,0-4 0,0-4 0,0-5 0,0-3 0,0-3 0,0-3 0,1 0 0,1-1 0,-1 0 0,-1 1 0,0-1 0,0 0 0,0 1 0,0-1 0,0 0 0,1 3 0,0 2 0,0 4 0,0 4 0,1 2 0,0 2 0,1-1 0,-2 0 0,1-2 0,-1 2 0,1-4 0,-1-3 0,0-2 0,-1-3 0,0-2 0,1-1 0,0-1 0,-1 1 0,2-1 0,-2 0 0,1 4 0,0 2 0,1 1 0,-1 4 0,1-1 0,-1 1 0,2-2 0,-2-2 0,1-3 0,-1-2 0,1-1 0,-1 0 0,2-3 0,0 5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3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8027,'2'29'0,"-1"-6"0,-1-17 0,0 3 0,0-1 0,0 3 0,0 0 0,0 1 0,0 2 0,0 1 0,0 2 0,0-1 0,0-1 0,0 0 0,0-2 0,0-2 0,0 0 0,0 0 0,0-2 0,0 1 0,0-1 0,0 1 0,0 1 0,0 0 0,0 0 0,0 1 0,1-2 0,0 1 0,0-1 0,2-1 0,-2 0 0,0-1 0,0-1 0,0 0 0,-1-2 0,0 1 0,0 0 0,0 1 0,0 0 0,0 1 0,0-1 0,0-2 0,0 1 0,0-2 0,1 1 0,0-2 0,-1 0 0,1 1 0,0-1 0,-1 0 0,0 0 0,0 1 0,1-2 0,0 0 0,0 0 0,-1 2 0,0 0 0,0 2 0,0 1 0,0 1 0,0-1 0,0 0 0,0-1 0,0 0 0,0-2 0,0 0 0,0-1 0,0 0 0,0 0 0,0 1 0,0-1 0,0 0 0,0 1 0,0-1 0,0 0 0,0 0 0,0 1 0,0-1 0,0 0 0,0 1 0,0-1 0,0 0 0,0 0 0,0 1 0,-3 5 0,-1 2 0,1 3 0,3-2 0,0-1 0,0 0 0,0-1 0,0-1 0,0-2 0,0-3 0,0 0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5:18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5:18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1006 8027,'-7'12'0,"2"-1"0,4-4 0,1-2 0,0 1 0,-1-2 0,0 1 0,0-2 0,1 0 0,0 1 0,0-1 0,0 0 0,-1 0 0,-1 1 0,2-1 0,-2 2 0,1-1 0,-1 2 0,1-1 0,-1 0 0,1 1 0,-2-1 0,1 2 0,-1 0 0,1 0 0,-1 0 0,-1 2 0,1-1 0,-1 1 0,0-2 0,1 1 0,0-1 0,0-1 0,-1 1 0,2-1 0,-1 1 0,1 0 0,-1-1 0,0 1 0,0-1 0,-1 1 0,1-1 0,0 0 0,0-1 0,0 0 0,1-1 0,-1-1 0,2 1 0,-2-1 0,1 0 0,0 0 0,0 1 0,1-1 0,-1 0 0,1 0 0,-2 1 0,1-1 0,-1 1 0,1-2 0,0 1 0,1 0 0,-2-2 0,2 3 0,-1-1 0,1 0 0,-1 0 0,-1 1 0,0 1 0,0 0 0,0 1 0,-1 0 0,0 0 0,0 0 0,0 0 0,0-2 0,2 1 0,0-1 0,0-1 0,0-1 0,2 0 0,-2 0 0,1 1 0,0-2 0,-1 2 0,1 0 0,-2 0 0,2 1 0,0-2 0,0 1 0,1-1 0,-6 0 0,5-1 0,-4-2 0,5-2 0,2 0 0,0 0 0,1-3 0,2-1 0,0-1 0,1 0 0,1-2 0,-1 1 0,2-1 0,0-1 0,-1 1 0,-1 0 0,-1 1 0,0 0 0,-1 0 0,-1 2 0,0 0 0,1 1 0,-1 0 0,1 0 0,-2-1 0,1 0 0,-1 0 0,0-1 0,2 0 0,-2 0 0,0-1 0,0 2 0,1-2 0,1 1 0,-1-1 0,-1 2 0,0-1 0,0 0 0,2-1 0,-1-1 0,1-1 0,-1 1 0,0-2 0,0 1 0,1-1 0,-1 2 0,0 1 0,0 0 0,1 0 0,-1 1 0,-1 3 0,0-1 0,-1 1 0,2 1 0,-1 1 0,0-2 0,0 1 0,-1-1 0,1 1 0,0-1 0,0 1 0,0-1 0,0-1 0,0 1 0,1-1 0,0-1 0,0 0 0,0 1 0,1-2 0,-1 1 0,0-2 0,2 1 0,-1-1 0,1 2 0,0-1 0,-1 1 0,-1-1 0,1 2 0,-1 0 0,0 2 0,0-2 0,-1 1 0,-1 0 0,1-1 0,0 0 0,0-1 0,1 1 0,-1-2 0,1 0 0,0 0 0,1 0 0,-1-1 0,0 0 0,0 1 0,1-1 0,0 2 0,0-1 0,1 1 0,-2-1 0,2 2 0,-1-2 0,0 2 0,0-2 0,-1 0 0,2-1 0,-2 0 0,2-1 0,-2-1 0,0 0 0,1 1 0,-1 1 0,1 1 0,-1-1 0,0 0 0,0 1 0,0 0 0,-2-1 0,2-1 0,0 0 0,0-1 0,1-1 0,-1 0 0,0 0 0,1 0 0,-1 1 0,0-1 0,1 2 0,-1 1 0,0 0 0,0 1 0,1 2 0,-1 0 0,0 2 0,-1 0 0,-1 1 0,0 0 0,0 0 0,-1-1 0,2-1 0,-2 0 0,1-1 0,1-1 0,0 1 0,-1-2 0,1 0 0,-2 1 0,3 0 0,-2 1 0,1 1 0,-1 1 0,0-2 0,0 2 0,1-2 0,-1 1 0,1-2 0,0 1 0,0-1 0,0 1 0,1-1 0,-1 0 0,0 2 0,1 0 0,-1 0 0,1 1 0,-2 0 0,0-1 0,0 1 0,0 2 0,-1-1 0,2 1 0,-2-1 0,0-1 0,0 1 0,2 0 0,-2 0 0,1-1 0,-1 1 0,0 0 0,0 0 0,0-1 0,1 2 0,0 0 0,1 0 0,-2-1 0,1-1 0,0 1 0,1 1 0,-1-1 0,0-1 0,1 1 0,-1-3 0,3 0 0,-1 0 0,0-1 0,-1 1 0,1-1 0,-1 2 0,0 1 0,0 1 0,-1-1 0,2 2 0,-1 0 0,1 0 0,0-1 0,1-1 0,-1 1 0,0-2 0,0 1 0,1 0 0,-1 0 0,0 1 0,-1 0 0,1 0 0,2-3 0,-1 3 0,3-1 0,-1 4 0,1-1 0,1 0 0,0 0 0,0-1 0,-1-1 0,0-2 0,-1 2 0,-2 1 0,0 1 0,-1 0 0,0 1 0,0 0 0,1 0 0,-1 0 0,0 0 0,1 0 0,-1 0 0,0 0 0,0 0 0,2 0 0,1 0 0,0 1 0,0 1 0,1 1 0,1 0 0,-1 0 0,0-1 0,0-2 0,0 2 0,-1-2 0,0 0 0,0 0 0,-1 0 0,1 0 0,-1 0 0,-1 0 0,2 0 0,-2 0 0,1 0 0,-2 0 0,0 0 0,1 0 0,-1 0 0,0 0 0,0 0 0,1 0 0,-1 0 0,0 0 0,0 0 0,1 0 0,-1 0 0,1 0 0,-1 0 0,1 0 0,2 0 0,0 0 0,1 0 0,-1 0 0,1 0 0,0 0 0,1 0 0,-1 0 0,-2 0 0,0 0 0,0 0 0,-1 0 0,2 0 0,-2 0 0,0 0 0,0 0 0,-1 0 0,0 0 0,1 0 0,-1 0 0,0 0 0,0 0 0,1 0 0,-1 0 0,1 0 0,0 0 0,0 0 0,2 0 0,0 0 0,0 0 0,0 0 0,1 0 0,0-2 0,-2 2 0,0-1 0,0 1 0,0 0 0,-1 0 0,0 0 0,1 0 0,-1 0 0,1 0 0,-1 0 0,1 0 0,-1 0 0,0 0 0,-1 0 0,0 0 0,0 0 0,1 0 0,-1 0 0,0 0 0,1 0 0,-1 0 0,0 0 0,1 0 0,0 0 0,0 0 0,0 0 0,0 0 0,-1 0 0,-1 1 0,-1 1 0,-1 2 0,0-1 0,0 0 0,0 0 0,0 1 0,0-1 0,0 0 0,0 0 0,0 1 0,0-1 0,0 3 0,0 0 0,0 3 0,0-1 0,0 1 0,0 1 0,0 0 0,0 0 0,0 1 0,0-2 0,0 1 0,-1-1 0,0-1 0,0-2 0,1 0 0,0 0 0,0-1 0,0 2 0,0 0 0,0 0 0,0 1 0,0 2 0,0 0 0,0 1 0,0 0 0,0 0 0,0-1 0,0-2 0,0 1 0,0-1 0,0 0 0,0-2 0,0 1 0,0-1 0,0 0 0,0 0 0,0-1 0,0 1 0,0 1 0,0 1 0,0-1 0,0 2 0,0 0 0,0 1 0,0 1 0,0-1 0,0 1 0,0-1 0,0 0 0,0 0 0,-1-2 0,0 1 0,0-1 0,1-1 0,0 0 0,0 0 0,0 0 0,0-1 0,0 2 0,0 3 0,0-1 0,0 2 0,0-2 0,0 1 0,0-1 0,0 0 0,0-1 0,0-2 0,0 0 0,0-2 0,0 1 0,0-2 0,0 0 0,0 2 0,0-2 0,0 1 0,0 1 0,0 0 0,0 1 0,0-1 0,0 1 0,0-1 0,0 1 0,0 0 0,0-1 0,0 1 0,0-2 0,0 1 0,0-1 0,0 0 0,0 0 0,0 0 0,0 0 0,0 2 0,0 0 0,1 2 0,0 2 0,1 1 0,-1 2 0,0 0 0,-1 0 0,0-2 0,0-1 0,0-2 0,0-1 0,0-3 0,0-1 0,0 0 0,0-1 0,1 1 0,0-1 0,-1 0 0,1 0 0,-1 2 0,0 0 0,0 2 0,0 3 0,0 1 0,0 0 0,0 0 0,0-2 0,0 0 0,1-2 0,0-1 0,-1-1 0,2-2 0,-2 0 0,0 1 0,2-2 0,-2 0 0,1 0 0,1 1 0,-2 1 0,3 0 0,-2 4 0,1 2 0,-1 2 0,1 0 0,-1-1 0,0 0 0,-1-1 0,0-2 0,0-1 0,0 0 0,0-2 0,0-2 0,1 1 0,0-1 0,-1 0 0,1 0 0,0 1 0,0-1 0,0 0 0,0 0 0,-1 1 0,0-1 0,0 2 0,0 0 0,0 2 0,0-1 0,0 0 0,1 1 0,0-1 0,0 0 0,-1-2 0,0 0 0,0-1 0,1 0 0,1 1 0,-2-1 0,1 0 0,0 0 0,0 1 0,1-1 0,-1 0 0,1 0 0,-1 1 0,0-1 0,-1 1 0,0-1 0,0 0 0,1 0 0,0-1 0,-1 1 0,1-1 0,-1 1 0,1 0 0,0 1 0,0-1 0,1-1 0,0 4 0,0 0 0,0 2 0,-2 1 0,0 0 0,0-1 0,0 0 0,0-2 0,0 0 0,0-2 0,0 0 0,1-3 0,1 1 0,1-2 0,0 0 0,1 0 0,-1 0 0,0-1 0,0 0 0,1-2 0,-1 3 0,0-3 0,1 2 0,-1 0 0,0 1 0,1 0 0,-1 0 0,2 0 0,-1 0 0,1 0 0,0 0 0,2 0 0,0 0 0,1 0 0,-1 0 0,0 0 0,-1-1 0,0 0 0,-1 0 0,2 1 0,-2-1 0,0-1 0,1 2 0,1 0 0,-1-1 0,1 0 0,-1 1 0,1-1 0,-1 0 0,-1 0 0,-1 0 0,0 1 0,0-1 0,-1 1 0,0 0 0,1 0 0,-1 0 0,0 0 0,1 0 0,0 0 0,0 0 0,1 0 0,-2 0 0,1 0 0,0 0 0,0 0 0,0-1 0,0 0 0,-1 0 0,1 1 0,0 0 0,0 0 0,0 0 0,0 0 0,-1 0 0,0 0 0,0 0 0,2-2 0,-1 1 0,1-1 0,-2 1 0,0 0 0,1 1 0,-1 0 0,0-1 0,0 0 0,1 0 0,-1 1 0,0 0 0,0 0 0,1 0 0,-1 0 0,1 0 0,-1 0 0,0 0 0,0 0 0,1 0 0,-1 0 0,0 0 0,0 0 0,2 0 0,0 0 0,1 0 0,-1 0 0,-1 0 0,2 0 0,-1 0 0,2 0 0,-1 0 0,1 0 0,0 0 0,-1 0 0,0 0 0,-1 0 0,1 0 0,0 0 0,-1 0 0,1 0 0,-2 0 0,2 0 0,-2 0 0,-1 0 0,2 0 0,-1 0 0,0 0 0,0 0 0,0 0 0,0 0 0,1 0 0,-2 1 0,3 0 0,-2 1 0,0-1 0,1 1 0,0-1 0,-1-1 0,-1 3 0,0-2 0,1 1 0,-1-1 0,1 0 0,-1-1 0,1 0 0,0 0 0,0 0 0,0 1 0,-1-1 0,1 2 0,0-1 0,0-1 0,1 0 0,-2 0 0,0 0 0,1 0 0,-1 0 0,0 0 0,0 0 0,1 0 0,-1 0 0,0 0 0,0 0 0,1 0 0,-1 0 0,1 0 0,-1 0 0,0 2 0,0-1 0,1-1 0,-1 1 0,0 0 0,0 1 0,1-1 0,-1 0 0,2-1 0,-2 1 0,2 1 0,-1 0 0,-1-1 0,0 0 0,0-1 0,1 0 0,-1 0 0,0 0 0,0 0 0,1 0 0,-1 0 0,0 0 0,2 0 0,0 0 0,2 0 0,-1 0 0,0 0 0,-1 0 0,-1 0 0,1 0 0,-2 0 0,1 0 0,-1 0 0,0 0 0,1 0 0,-1 0 0,0 0 0,0 0 0,1 0 0,-3-2 0,1 1 0,-2-3 0,0 0 0,0-1 0,0-2 0,0 1 0,0 1 0,0 0 0,0-1 0,0 1 0,-1 0 0,0-1 0,0 3 0,0-2 0,0 0 0,0 1 0,0-1 0,1 0 0,0 0 0,0-1 0,0 1 0,0-1 0,0 1 0,0-2 0,0 1 0,0-1 0,0 2 0,0 0 0,0 0 0,0-1 0,0 3 0,0-2 0,0 0 0,0 1 0,0-2 0,0 1 0,0-1 0,0-1 0,0-4 0,0-1 0,0-3 0,0 1 0,0-1 0,0-2 0,0 0 0,0-3 0,0-2 0,0 1 0,0-1 0,0 1 0,0 3 0,0 0 0,0 2 0,0-1 0,0 2 0,0 1 0,0 2 0,0 0 0,0 3 0,0 0 0,0 1 0,0 1 0,0 0 0,0-2 0,0-2 0,0-1 0,0-1 0,0 0 0,0 0 0,0 0 0,0 0 0,0-1 0,0-2 0,0 4 0,0-3 0,0 2 0,-1 1 0,0 0 0,0 2 0,1-1 0,0 2 0,0 0 0,0 2 0,0 0 0,0 1 0,0 1 0,0 0 0,0-1 0,0 0 0,0 0 0,0-2 0,0-1 0,0-1 0,0-1 0,0 1 0,0-1 0,0 1 0,0 1 0,0 0 0,0 0 0,0 0 0,0 0 0,0 0 0,0 2 0,0 0 0,0 2 0,0 0 0,0 0 0,0 0 0,0 1 0,0 1 0,0-3 0,0-1 0,0-3 0,0 1 0,0-2 0,0 3 0,0-2 0,0 3 0,-1-1 0,0 3 0,0 0 0,1 2 0,0 0 0,0 0 0,0-1 0,0 1 0,0 0 0,0-1 0,0 1 0,0 0 0,0-1 0,0 1 0,0 0 0,0-1 0,0 0 0,0-1 0,0-2 0,0-1 0,0 1 0,0-1 0,0 2 0,0 0 0,0 0 0,0 1 0,0 2 0,1-1 0,0 1 0,0 0 0,-1 0 0,0-1 0,0 1 0,1 0 0,-1 0 0,1-1 0,0 1 0,0-2 0,0-1 0,0-4 0,1-2 0,1-2 0,-1-2 0,1 1 0,1-1 0,-2 1 0,0 2 0,-1 1 0,0 4 0,-1 2 0,0 1 0,0 0 0,0 2 0,0 0 0,0 0 0,0-1 0,3 0 0,1 1 0,2 1 0,1 2 0,1 1 0,1 0 0,1 2 0,2-1 0,0 0 0,0 0 0,1 1 0,0-2 0,0 0 0,0-1 0,-2 1 0,-1 0 0,0 0 0,-3-1 0,0 1 0,-2 0 0,1 2 0,0-2 0,0 1 0,-1-1 0,0 1 0,0-1 0,-1 1 0,2-1 0,-1 0 0,1-1 0,0 0 0,-1 0 0,1 0 0,0 0 0,0 0 0,2 0 0,-1-1 0,-1-1 0,1 0 0,-1 1 0,-1-1 0,1 2 0,-1-1 0,-1 1 0,-1 0 0,1 0 0,-1 0 0,0 0 0,0 0 0,1 0 0,-1 0 0,1-1 0,0 0 0,1-1 0,2 2 0,0-1 0,0 0 0,2 0 0,-1 0 0,1 0 0,-2-1 0,0 0 0,1 0 0,0-1 0,-1 2 0,1-1 0,-1-1 0,-1 2 0,1 0 0,-2 0 0,0 0 0,-2 0 0,0 0 0,1 1 0,-1 0 0,0 0 0,0 0 0,1 0 0,-1 0 0,0 0 0,0 0 0,1 0 0,-1 0 0,2 0 0,1 0 0,-1 0 0,0 0 0,0 0 0,1 0 0,0 0 0,-1 0 0,0 0 0,1 0 0,-2-1 0,0 0 0,0 0 0,-1 1 0,0 0 0,1 0 0,-1 0 0,0 0 0,0 0 0,1 0 0,-1 0 0,1 0 0,-1 0 0,0 0 0,0 0 0,1 0 0,-1 0 0,1-5 0,-1 7 0,0-4 0,-3 7 0,0-2 0,0 1 0,0-1 0,1 1 0,1 1 0,0 0 0,0-1 0,-1 2 0,0-2 0,0 0 0,0 0 0,0 1 0,1 0 0,-2 3 0,2 1 0,-1-1 0,0 1 0,2-2 0,-1 1 0,0-3 0,-1-1 0,0 0 0,0-1 0,0 0 0,-1 1 0,1-1 0,1 1 0,0-1 0,-1 0 0,2 0 0,-1 1 0,0-1 0,0 0 0,1 2 0,-1 0 0,1 2 0,1 1 0,-1-1 0,-1 0 0,1 0 0,-1 0 0,1-1 0,0 1 0,0-2 0,-1 1 0,0-2 0,0 0 0,0 0 0,-1-1 0,0 0 0,0 1 0,0-1 0,0 0 0,-1 0 0,0 1 0,0-1 0,0 1 0,2-1 0,-1 0 0,-1 0 0,0 1 0,0-1 0,0 0 0,0 0 0,0 2 0,0-1 0,1 1 0,0-2 0,-1 0 0,2 1 0,-2-1 0,0 0 0,0 0 0,0 1 0,0 0 0,2 2 0,-2-1 0,2 2 0,-1-1 0,0 1 0,1 0 0,-1 0 0,0-2 0,-1-1 0,0 1 0,0-1 0,0 1 0,0-2 0,0 0 0,1 1 0,0 1 0,0 1 0,-1 2 0,1 2 0,0 2 0,1-2 0,0 2 0,0-2 0,-1 0 0,1-1 0,-1-2 0,0 0 0,-1-3 0,1 1 0,0-2 0,-1 0 0,1 1 0,-1-1 0,0 0 0,1 1 0,0 0 0,-1 1 0,1 0 0,0 1 0,0-2 0,0 2 0,0-1 0,0-1 0,0-1 0,2 2 0,-3-1 0,2 0 0,-1-1 0,0 2 0,1-1 0,0 2 0,0-2 0,1 1 0,-1 0 0,1 1 0,0 0 0,-1-2 0,1 2 0,-2-2 0,1 2 0,1 0 0,-2 0 0,2 0 0,-1 1 0,-1 0 0,3-1 0,-2 1 0,-1-1 0,2 1 0,-1-1 0,1 1 0,-1-1 0,1 0 0,-1-1 0,1 0 0,0 0 0,1 0 0,-1 0 0,0 1 0,2 0 0,-1 1 0,1-1 0,-1 1 0,0-1 0,0 1 0,0-1 0,-1 2 0,0 0 0,1 1 0,-1 0 0,0 0 0,0 1 0,1-1 0,-1 0 0,0 1 0,1-3 0,-1 2 0,0-1 0,0-1 0,1 0 0,-1-1 0,0 1 0,0-2 0,1 1 0,-1-2 0,0 0 0,0 1 0,1-1 0,-2 1 0,0-1 0,1 1 0,0 2 0,0 1 0,0 1 0,1-1 0,-1 1 0,0-1 0,0-1 0,1 0 0,-1-1 0,0 0 0,-1-1 0,-1-1 0,1 0 0,-1 2 0,1-2 0,-1 1 0,1 2 0,-1 1 0,2 0 0,-3-1 0,3 0 0,-2-1 0,1 1 0,-1-3 0,1 0 0,-1 0 0,-1-1 0,1 0 0,1 0 0,-1 1 0,0-1 0,0 1 0,0-1 0,2 0 0,-3 0 0,3 1 0,-3-1 0,2 0 0,-1 0 0,0 1 0,0-1 0,-1 1 0,2 0 0,-2 0 0,1 1 0,1 0 0,-2 0 0,3 0 0,-2 0 0,1-1 0,1 1 0,-2-2 0,0 1 0,1-1 0,-1 0 0,1 0 0,-1 1 0,0-1 0,0-1 0,0 0 0,1 0 0,-1 2 0,0 0 0,1 2 0,1 0 0,-2 0 0,1-1 0,-1-2 0,0 2 0,1-1 0,-1-1 0,0 1 0,-1-1 0,1 0 0,0 1 0,1-1 0,-1 0 0,2 1 0,-2-1 0,2 0 0,-1 0 0,-1 2 0,0 0 0,1 4 0,0 3 0,1 2 0,0-1 0,-1-1 0,1 1 0,-1-3 0,1 0 0,0-4 0,-1 0 0,1-2 0,-2-1 0,1-1 0,0-1 0,3-1 0,-3-1 0,1-2 0,-4 0 0,-2-1 0,-1 3 0,-1-2 0,-2 2 0,0-2 0,-1 0 0,-1 1 0,1-1 0,0 2 0,0 0 0,0 0 0,2-1 0,-1 1 0,1 1 0,0 0 0,1-1 0,1 0 0,-2 0 0,1 1 0,0-1 0,1 0 0,-2 0 0,2 1 0,-2-1 0,1-1 0,0 2 0,-1 0 0,0-1 0,0-1 0,0 1 0,1 1 0,-1 0 0,0 0 0,-2 0 0,0 0 0,1 0 0,0 0 0,0 0 0,-1 0 0,0 0 0,2 0 0,-1 0 0,-1 0 0,1 0 0,-2 0 0,1 0 0,-1 0 0,1 0 0,-2 0 0,0 0 0,1 0 0,0 0 0,3 0 0,-2 0 0,1 0 0,2 0 0,-1 0 0,1 0 0,0 0 0,1 0 0,-1 0 0,0 0 0,2 0 0,-3 0 0,0 0 0,0 0 0,-1 0 0,1 0 0,-2 0 0,1 0 0,-2 0 0,1 0 0,-1 0 0,2 0 0,-2 0 0,1 0 0,1 0 0,0 0 0,1 0 0,0 0 0,0 0 0,1 0 0,-2 0 0,2 0 0,0 0 0,0 0 0,-1 0 0,0 0 0,0 0 0,1-1 0,0 0 0,0-1 0,0 1 0,0 0 0,-1 1 0,0-2 0,1 1 0,-2 1 0,1 0 0,0 0 0,1 0 0,1-2 0,-1 1 0,0 0 0,2 1 0,-2 0 0,2-1 0,-1 0 0,0 0 0,-1 1 0,0 0 0,-1 0 0,-2 0 0,2 0 0,-2 0 0,1-1 0,1 0 0,-1-2 0,-1 2 0,2-1 0,0-1 0,0 2 0,-1-1 0,2-1 0,-1 0 0,1 0 0,-2 0 0,0 0 0,1 1 0,-2 0 0,-1-1 0,1 0 0,-1 1 0,1 1 0,-1-1 0,0 1 0,1-1 0,0 1 0,2-2 0,1 2 0,-1 0 0,1-1 0,1 0 0,0 1 0,-1 1 0,0-1 0,-1 1 0,0 0 0,-1 0 0,1 0 0,-1 0 0,1 0 0,-1 0 0,2 0 0,0 0 0,2 0 0,0 0 0,-1 0 0,1 0 0,0 0 0,0 0 0,-3 0 0,0 1 0,-1 1 0,-2 1 0,0 1 0,-2 0 0,1 1 0,-1 1 0,1-1 0,1 0 0,1 0 0,1-2 0,1 2 0,1-1 0,1-1 0,0-1 0,1 0 0,-1-2 0,1 0 0,0 0 0,0 0 0,-1 0 0,-2 0 0,0 0 0,-2 0 0,1 0 0,-2 0 0,-1 1 0,2-1 0,-1 2 0,1-2 0,-1 2 0,2-2 0,-1 1 0,1 0 0,2-1 0,0 1 0,0 1 0,-1-2 0,0 0 0,2 0 0,-1 0 0,2 0 0,0 0 0,-1 0 0,1-1 0,0 0 0,0 1 0,-1-1 0,1-1 0,-1 1 0,-1-1 0,0 1 0,1 0 0,-1 1 0,1-1 0,0 0 0,0-1 0,0 2 0,0-1 0,1 0 0,0 0 0,0 1 0,-1 0 0,1 0 0,0 0 0,-1 0 0,1 0 0,0 0 0,0 0 0,-1 0 0,0 0 0,-1 0 0,0 0 0,1 0 0,-2 0 0,2 0 0,-2 0 0,2 0 0,0 0 0,0 0 0,1 0 0,0 0 0,0 0 0,-1 0 0,1 0 0,-1-1 0,1 0 0,0 0 0,0 1 0,-1 0 0,3-2 0,-2 2 0,2 0 0,0 4 0,1 1 0,0 3 0,0 3 0,0 3 0,0 2 0,0 0 0,0 1 0,0 1 0,0-2 0,1 1 0,0-4 0,1-1 0,-1-2 0,0-2 0,0-2 0,0 0 0,-1-2 0,1 1 0,0 2 0,-1 0 0,0 0 0,0 2 0,0 0 0,0-1 0,0 2 0,0-3 0,0 2 0,0-2 0,0 2 0,0-1 0,0 1 0,0 0 0,0 0 0,0 1 0,1 0 0,-1 0 0,1 0 0,0-1 0,-1-1 0,0-1 0,0 1 0,0-1 0,0 0 0,0-2 0,0-1 0,0 1 0,0-1 0,0 2 0,0 0 0,0 0 0,0 1 0,0-1 0,0-1 0,0 1 0,0 0 0,0-2 0,0 1 0,0-1 0,0-1 0,0 0 0,0 0 0,0 1 0,0-1 0,0 0 0,0 0 0,0 1 0,0-1 0,0 0 0,0 0 0,0 1 0,0-1 0,0 1 0,-1-1 0,0 2 0,1-2 0,-1 1 0,0 0 0,0-1 0,1 1 0,-1-1 0,0 2 0,0-1 0,1 2 0,-1-1 0,0 2 0,1 0 0,-1 2 0,0 0 0,0 3 0,1 0 0,0 1 0,0 0 0,-1-1 0,0-2 0,0 1 0,1-3 0,0-2 0,0 0 0,0-1 0,0-1 0,0-1 0,0 1 0,0 0 0,0 1 0,0 0 0,0 1 0,0 0 0,0 1 0,0-1 0,0-1 0,0 0 0,0-2 0,0 0 0,0 1 0,0-1 0,0 1 0,0-1 0,0 0 0,0 0 0,0 1 0,0-1 0,-2-3 0,2 0 0,-1-3 0,0-1 0,1 1 0,0-1 0,0-1 0,0-1 0,0 1 0,0-1 0,0-1 0,0 1 0,0-1 0,0-1 0,0 1 0,0-2 0,-1 1 0,0 1 0,0 0 0,1 1 0,0 1 0,-1 0 0,0 0 0,0 1 0,1 0 0,0 0 0,0 1 0,0-2 0,0 0 0,0-1 0,0-1 0,-2 0 0,2 1 0,-1-1 0,1 1 0,0 0 0,0 1 0,0 1 0,0-2 0,0 2 0,0 0 0,0 0 0,0 1 0,0-1 0,0 1 0,0 0 0,0 0 0,0-1 0,0 1 0,0-1 0,0 1 0,0 0 0,0 0 0,0-1 0,0 1 0,0 0 0,0 0 0,0-1 0,0 0 0,0-3 0,0 0 0,0-2 0,0 1 0,0 1 0,0 0 0,0 1 0,0-1 0,0 1 0,0 0 0,0 1 0,0 1 0,0 0 0,0-2 0,0 2 0,0-2 0,0 2 0,0-1 0,0 0 0,0 1 0,0 1 0,0-1 0,0 1 0,0 0 0,0 0 0,0-1 0,0 1 0,0-1 0,0 1 0,0 0 0,0 0 0,0-1 0,0 1 0,0 0 0,0-2 0,0 1 0,0-2 0,0 1 0,0 2 0,0-1 0,0 1 0,0 0 0,0 0 0,0-1 0,0 1 0,0 0 0,0 0 0,0-1 0,0 1 0,0-1 0,0-1 0,0-1 0,0 1 0,0-1 0,0-1 0,0 1 0,0-1 0,0 1 0,0 0 0,-2 1 0,1 0 0,0 0 0,0 0 0,0 0 0,0 0 0,1 0 0,-2 1 0,2-1 0,-1 2 0,0-1 0,1-1 0,0 1 0,0 1 0,-1-1 0,1 1 0,-2 0 0,2 0 0,0-1 0,0 1 0,0-1 0,0 1 0,0 0 0,0 0 0,0-1 0,0 1 0,0 0 0,0 0 0,0-1 0,0 1 0,0 0 0,0 0 0,0-1 0,0 1 0,0-1 0,0 1 0,0-1 0,0-1 0,0 1 0,0 0 0,0-1 0,0 0 0,0 0 0,0-1 0,0 1 0,0 0 0,0 0 0,0 0 0,0 1 0,2 1 0,-2-1 0,3 1 0,-3 0 0,3-1 0,-2 1 0,0 0 0,-1 0 0,0-1 0,0 1 0,0 0 0,1 0 0,0-1 0,1 1 0,-2 0 0,0 0 0,1-1 0,-1 1 0,3 1 0,-2-1 0,0 1 0,0 0 0,0 0 0,0 0 0,-1-2 0,0 1 0,0 0 0,0 0 0,0 3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57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8027,'0'0'0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55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0 356 8027,'31'-11'0,"-3"0"0,-11 6 0,2-1 0,2-1 0,1-1 0,1 1 0,0-1 0,-2 1 0,2 0 0,-4 0 0,3-1 0,2-2 0,-5 3 0,2-1 0,-3 1 0,1-2 0,0 2 0,-2-1 0,0 1 0,-2 1 0,0 0 0,0 0 0,1 0 0,-2 2 0,2-1 0,-1 1 0,0 0 0,1 0 0,-1 0 0,1 1 0,1 1 0,-2-1 0,0 1 0,-1 0 0,1-1 0,-2 3 0,-1-3 0,0 3 0,-1-2 0,0 2 0,-1 0 0,0 0 0,0-2 0,-1 2 0,1-1 0,0 1 0,0-2 0,1 2 0,0-1 0,1-1 0,-1 2 0,1-2 0,-1 1 0,1-1 0,0 0 0,1-1 0,0 1 0,0-1 0,0 0 0,-1 0 0,1 0 0,-1 1 0,1 1 0,0-1 0,0 1 0,0 0 0,-1 0 0,0 0 0,0-1 0,1 1 0,0 0 0,1-1 0,-1 1 0,0 0 0,-1 1 0,0-2 0,-1 2 0,2-1 0,-1 0 0,-1 1 0,0 0 0,-1-1 0,1 1 0,0-1 0,0 0 0,-2 1 0,2 0 0,-2-1 0,2 0 0,-1 0 0,1 0 0,1 0 0,-1-1 0,1 0 0,-1 0 0,1-1 0,-1 2 0,1-1 0,-1 1 0,1 0 0,0 1 0,0 0 0,0 0 0,0-2 0,0 1 0,0-1 0,-1 1 0,1-1 0,-1 1 0,1-1 0,-2 1 0,1-2 0,0 2 0,0 0 0,1 1 0,0 0 0,0 0 0,0 0 0,1 0 0,1 0 0,-1 0 0,0 0 0,0 0 0,0 0 0,0 0 0,-1 0 0,1-1 0,-1 0 0,-1 0 0,1 1 0,0-1 0,0 0 0,1-1 0,-1 2 0,1 0 0,0 0 0,0 0 0,2-1 0,-2-2 0,3 2 0,-1 0 0,1 0 0,1 0 0,-2 0 0,0 0 0,-1-1 0,0 1 0,0 0 0,-1 1 0,2-1 0,-1 0 0,1 0 0,0 0 0,3 0 0,0 1 0,-2 0 0,3 0 0,-2 0 0,2 0 0,-2 0 0,2 0 0,-2 0 0,0 0 0,1 0 0,0 0 0,-3 0 0,2-1 0,-1 0 0,3-2 0,-1 3 0,0-2 0,1 2 0,0 0 0,0 0 0,-2 0 0,0 0 0,-2 0 0,1 0 0,-2 0 0,-1 0 0,1 0 0,1 0 0,-1 0 0,2 0 0,-1 0 0,0 0 0,0 0 0,1 0 0,0 0 0,1 0 0,-1 0 0,1 0 0,-2 0 0,1 0 0,0 0 0,-2-1 0,1 1 0,0-2 0,1 1 0,2 0 0,-3 0 0,2 1 0,1 0 0,1 0 0,0 0 0,-1 0 0,1 0 0,-1 0 0,1 0 0,-2 1 0,2-1 0,-1 2 0,2-1 0,0 0 0,0 1 0,2-1 0,-1 2 0,0-2 0,-1 0 0,1 0 0,-2 0 0,1 0 0,0-1 0,-2 0 0,1 0 0,-1 0 0,0 0 0,0 0 0,-1 0 0,0 0 0,1 0 0,0 0 0,-2 0 0,1 0 0,1 0 0,-2 0 0,0 0 0,-2 1 0,1 0 0,-1-1 0,2 1 0,-2 0 0,0 1 0,1-1 0,0 0 0,1 0 0,2 0 0,-1 0 0,1 0 0,0 0 0,1-1 0,-1 0 0,-1 0 0,1 0 0,-1 0 0,0 0 0,0 0 0,1 0 0,2 2 0,1-1 0,-2-1 0,0 0 0,-1 0 0,2 0 0,-1 0 0,1 0 0,-1 0 0,0 0 0,0 2 0,-2-1 0,4 1 0,-2 0 0,2 0 0,-1-1 0,-1 1 0,-1-1 0,2 1 0,-2-1 0,2 0 0,0-1 0,1 0 0,-3 0 0,0 0 0,1 0 0,1 2 0,-4-2 0,2 1 0,-1 0 0,3 0 0,0 1 0,-1-2 0,1 1 0,-2 0 0,0 1 0,-1-1 0,-1 1 0,0 0 0,-1-1 0,-1 1 0,0 0 0,-1-1 0,1 1 0,1-1 0,-1 1 0,0-1 0,0-1 0,2 1 0,-1 1 0,2-1 0,-2 0 0,0 0 0,1 0 0,0 1 0,0 1 0,1-1 0,-1 0 0,1 2 0,0-3 0,1 1 0,0 1 0,0-2 0,0 1 0,-1 0 0,1 0 0,-3 0 0,1 0 0,-2 0 0,0 0 0,-2 1 0,-1 0 0,0 1 0,0-1 0,-1 1 0,-1 0 0,-1 0 0,3 2 0,-2-2 0,1 1 0,0-1 0,0 1 0,0 0 0,1-1 0,-1 1 0,1-2 0,1 0 0,-1 0 0,1 1 0,-2-1 0,2 1 0,0 1 0,0 0 0,-1-1 0,1 1 0,1 0 0,-2 0 0,0 0 0,0 0 0,-1 1 0,1 0 0,-1 1 0,0 0 0,0 0 0,0 0 0,0 1 0,0 1 0,-1-2 0,1 2 0,1-2 0,0 1 0,1-1 0,-2-1 0,0 1 0,2 0 0,-1-1 0,1-1 0,0 1 0,0-1 0,0 0 0,1-1 0,-1 0 0,1 0 0,-1-1 0,-1 1 0,1 1 0,-1 0 0,1-1 0,-1 0 0,0 2 0,0-3 0,0 2 0,2 0 0,-1-1 0,0 2 0,1-1 0,1 1 0,-1-1 0,-1-1 0,0 2 0,-1-1 0,-1 0 0,0 1 0,1-2 0,-2 2 0,1 0 0,0-1 0,0 1 0,0-2 0,0 1 0,1 1 0,-1-1 0,1 1 0,-1-1 0,0 0 0,0 1 0,0-2 0,0 3 0,-1-2 0,1 0 0,0 0 0,0 0 0,0 1 0,0 0 0,-1 0 0,2-1 0,-2 0 0,1 1 0,-2 0 0,2 1 0,-1 1 0,-1-1 0,1 1 0,0-1 0,1 1 0,0 1 0,-1-1 0,0-1 0,0 0 0,-1 0 0,1 1 0,0 0 0,-1-3 0,1 1 0,-2-1 0,0 2 0,1-1 0,0 0 0,0 0 0,-2-2 0,1 0 0,0-1 0,-1 1 0,1 1 0,1-2 0,-1 1 0,1 0 0,0-1 0,-1 2 0,2-1 0,-1 0 0,1 0 0,0-1 0,0 0 0,1 1 0,-1-1 0,1 0 0,0 1 0,0-3 0,0 2 0,-1-1 0,2 0 0,-3 0 0,0 0 0,0 0 0,0-1 0,1 1 0,-1-1 0,-2 0 0,1 0 0,-1 0 0,-1 0 0,0-1 0,0 0 0,-1 0 0,2 0 0,-1 1 0,2 0 0,-1 1 0,-1 1 0,1-1 0,-2 0 0,2 0 0,-2 1 0,-1-2 0,2-1 0,-2 0 0,1 0 0,-1 0 0,0 0 0,0 0 0,1 0 0,-3 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41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8027,'15'19'0,"-3"-2"0,-2-3 0,0 1 0,2 0 0,-2 0 0,1 0 0,-2-2 0,0-1 0,0-3 0,-1-1 0,-3-1 0,1-2 0,-2-2 0,1 0 0,-2-1 0,1 0 0,-1-2 0,-1 1 0,0 0 0,1 1 0,0-1 0,0 1 0,0 0 0,0 1 0,2-1 0,1-1 0,0 2 0,-1-1 0,0 0 0,-2 0 0,0-1 0,1 0 0,-1 0 0,0 1 0,0 0 0,1 0 0,-3 1 0,2-1 0,-2 0 0,2 0 0,-1 2 0,1-1 0,0 1 0,0-1 0,1 0 0,-1 2 0,0 0 0,1 1 0,0 1 0,0-2 0,0-1 0,0 1 0,-1-1 0,-1 1 0,1-2 0,-3 0 0,3-1 0,-2 1 0,3 4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06T20:14:39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8027,'18'24'0,"-1"-3"0,-10-9 0,1-1 0,0-1 0,0 1 0,0-3 0,-2 0 0,1-1 0,-1-1 0,-2 1 0,1-2 0,-2 0 0,0-2 0,0 1 0,1-1 0,-2 0 0,1-1 0,-1-1 0,1-1 0,0 0 0,-1 2 0,0-1 0,0 0 0,0 2 0,0 1 0,1 0 0,1 1 0,0 3 0,1 1 0,2 0 0,-2 1 0,1 0 0,-1 0 0,0-2 0,0 0 0,-2-3 0,1 0 0,-1-2 0,0 0 0,1 1 0,-2-1 0,0-1 0,-1 1 0,0-1 0,0 0 0,0 0 0,2 0 0,-3 2 0,2-1 0,-1 0 0,0 0 0,1 1 0,-1-1 0,1 2 0,0-1 0,0 1 0,1 1 0,-2 0 0,1 0 0,-1 0 0,1-1 0,-1-2 0,-1 0 0,2 1 0,-1-3 0,1 4 0,1-1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4CA1-E45A-614E-936D-2611083C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46A5-C41B-7E46-A4D0-D9B95505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9FA5-0007-E142-A1DA-431E051D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D3A9-0232-A94F-A42D-03CCF1E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8C55-EED4-3840-AA1E-2EFB4418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7D4-E107-C04B-B1EA-F1BADF4E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DA547-5C61-384B-A491-FE753915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B187-6785-714A-BA30-2A391BB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5D96-09E6-1D4F-9447-E7D9FEA1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218E-BEFD-ED4D-B92D-FEE016C9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7C25F-D047-2D46-B216-B5B937AAE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9215-590C-EE4E-8747-75933D295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1903-EED0-2D45-9D5E-6E1765C5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56C4-7389-9E4C-9137-2E279986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C688-B394-974A-B194-AB2B2157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5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965-B5D1-7945-8A43-4FC5EDD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77DA-D352-F64D-A84D-1709C1FE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F73-7D65-4845-9CC3-3FE1ED31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7D50-225D-7A4B-BDD7-84CB6CF8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E244-297C-0B44-8D05-0F1304D8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A9AE-85AD-FB49-A37D-841C5C1B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CEAE-2F56-6942-A4DE-76393E60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18C3-68D1-BD48-8F97-FB95D759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18A1-7DC7-F44B-9B37-24A4B876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EB76-CEFA-A945-BE3D-F15E6BB9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A860-BC46-1F43-AA3B-E8F72F9A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BF82-210A-B140-BAD5-9879A1C50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778B-F700-A54F-9193-B823793D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7B3F-3783-5941-A149-DE3D885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FE170-213E-5F4C-942C-9D0CCD12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49B38-AA68-E948-BCFF-7E263AF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5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2BF4-A055-E942-95D8-41B8B9D4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4DE72-3553-5847-8CA2-32C3C50D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8195-01A8-0D40-889D-4ED535F7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8F5B6-64A5-0543-9E65-877867F8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7742B-4A46-3C47-A16D-15564EBF5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582A5-2875-694C-BD2B-B8BB46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0B8-D963-474B-8614-FAF04D80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A8FB3-22C2-ED4F-A559-E4F026AA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5FB2-4D93-8B41-9744-98AF3DCD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79F4-54AB-B940-B22F-41880E9B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C534C-8305-494A-BDC1-2F0B766A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9694-F1D5-194E-A245-B0BE7BE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3ACE9-6BFF-444E-8CEC-3099D156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3D54-AF41-2445-84B3-02C4B0A4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AF91A-BD53-0543-8F5F-77EAFF41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083C-E34D-2644-A2B2-EF069FB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5769-F904-A540-9DE2-BAF0B158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46227-41BA-9D45-8E68-4C5842B32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26DD-582E-0A4A-95DE-EF997FF9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E37F-1755-AF4A-88B4-3361AD44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1A66-7621-CF47-AB5B-6BA5BC0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52F-F244-EF4F-A6DE-2F337CFE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4EE7F-2A3C-724F-90A6-76331BE1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E835-AFBD-224F-8643-2772EA50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8A7F-59CB-904F-919E-93ED586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F173-1E6F-BD49-BFB1-97ABB7BD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186B-7402-184F-AB43-0C13A542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BB236-AF48-D048-AF25-25EF9809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86771-D9BF-694C-A5E8-C0A55F01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CD03-26B2-F04F-86E2-A0A15232E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E3278-EDDB-CE40-835A-243C0449DD58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6C0E-9D4A-3D48-A9B5-DBB5D21B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56D07-27D2-A44B-B224-ABD30462C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138-90DD-9444-ABBA-92836AE6D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customXml" Target="../ink/ink11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526-B274-DE47-999D-C725DD8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F66-1E9C-0443-B640-CFFC1D84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RPM readings</a:t>
            </a:r>
          </a:p>
          <a:p>
            <a:r>
              <a:rPr lang="en-US" dirty="0"/>
              <a:t>Thrust Measurement</a:t>
            </a:r>
          </a:p>
          <a:p>
            <a:r>
              <a:rPr lang="en-US" dirty="0"/>
              <a:t>Power Measurement from Pixhawk (to be calibrated but got it)</a:t>
            </a:r>
          </a:p>
          <a:p>
            <a:r>
              <a:rPr lang="en-US" dirty="0"/>
              <a:t>FOM</a:t>
            </a:r>
          </a:p>
          <a:p>
            <a:r>
              <a:rPr lang="en-US" dirty="0"/>
              <a:t>U, </a:t>
            </a:r>
            <a:r>
              <a:rPr lang="en-US" dirty="0" err="1"/>
              <a:t>Vx</a:t>
            </a:r>
            <a:r>
              <a:rPr lang="en-US" dirty="0"/>
              <a:t>, V, Re, phi, psi estimates based on analysis</a:t>
            </a:r>
          </a:p>
          <a:p>
            <a:r>
              <a:rPr lang="en-US" dirty="0"/>
              <a:t>Throttle demand sent as constant PWM signal to improve repeatability (all run from laptop now)</a:t>
            </a:r>
          </a:p>
          <a:p>
            <a:r>
              <a:rPr lang="en-US" dirty="0"/>
              <a:t>12V power supply (no need to recharge batteries constantly)</a:t>
            </a:r>
          </a:p>
          <a:p>
            <a:r>
              <a:rPr lang="en-US" dirty="0"/>
              <a:t>ALL readings taken as averages over a 20-60 second interval</a:t>
            </a:r>
          </a:p>
          <a:p>
            <a:r>
              <a:rPr lang="en-US" dirty="0"/>
              <a:t>Diffusers PTO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F284-ECC4-CF4D-A094-CF7F933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7E9E4E-CE4E-DE46-A561-82ED75005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910777"/>
              </p:ext>
            </p:extLst>
          </p:nvPr>
        </p:nvGraphicFramePr>
        <p:xfrm>
          <a:off x="1708785" y="2367280"/>
          <a:ext cx="877443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1794458271"/>
                    </a:ext>
                  </a:extLst>
                </a:gridCol>
                <a:gridCol w="1768929">
                  <a:extLst>
                    <a:ext uri="{9D8B030D-6E8A-4147-A177-3AD203B41FA5}">
                      <a16:colId xmlns:a16="http://schemas.microsoft.com/office/drawing/2014/main" val="249118816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1175482055"/>
                    </a:ext>
                  </a:extLst>
                </a:gridCol>
                <a:gridCol w="2852057">
                  <a:extLst>
                    <a:ext uri="{9D8B030D-6E8A-4147-A177-3AD203B41FA5}">
                      <a16:colId xmlns:a16="http://schemas.microsoft.com/office/drawing/2014/main" val="3250084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FOM (approx. mean)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3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9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1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Notable increase, more attached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9600C49-C569-384A-ABD7-55BBB6C6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collected data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39E933D-75F2-A64F-BD09-4FDDE94F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507" y="1825625"/>
            <a:ext cx="8760985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7E8374-519A-E24B-A6BA-269B03939EC8}"/>
              </a:ext>
            </a:extLst>
          </p:cNvPr>
          <p:cNvSpPr txBox="1"/>
          <p:nvPr/>
        </p:nvSpPr>
        <p:spPr>
          <a:xfrm>
            <a:off x="838199" y="2771775"/>
            <a:ext cx="156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(RPM Sensor)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6ABA7-F9E0-AE42-8688-6A04C7189AF9}"/>
              </a:ext>
            </a:extLst>
          </p:cNvPr>
          <p:cNvSpPr txBox="1"/>
          <p:nvPr/>
        </p:nvSpPr>
        <p:spPr>
          <a:xfrm>
            <a:off x="1029203" y="4738688"/>
            <a:ext cx="13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(Loadcell)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ABFC3-5C48-5348-8273-B1D76A8F16A9}"/>
              </a:ext>
            </a:extLst>
          </p:cNvPr>
          <p:cNvSpPr txBox="1"/>
          <p:nvPr/>
        </p:nvSpPr>
        <p:spPr>
          <a:xfrm>
            <a:off x="9981193" y="2771775"/>
            <a:ext cx="13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(Pixhawk)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C4B6C-0B97-1B42-A297-95993A961E60}"/>
              </a:ext>
            </a:extLst>
          </p:cNvPr>
          <p:cNvSpPr txBox="1"/>
          <p:nvPr/>
        </p:nvSpPr>
        <p:spPr>
          <a:xfrm>
            <a:off x="9981192" y="4738688"/>
            <a:ext cx="13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(Pixhawk)</a:t>
            </a:r>
          </a:p>
        </p:txBody>
      </p:sp>
    </p:spTree>
    <p:extLst>
      <p:ext uri="{BB962C8B-B14F-4D97-AF65-F5344CB8AC3E}">
        <p14:creationId xmlns:p14="http://schemas.microsoft.com/office/powerpoint/2010/main" val="10005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2BE0-9AFC-7B4F-A9A3-7818A54F1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5848-5DC5-EC4A-B6C6-4E724295A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3B49E7AE-C88C-9D4E-8356-4485BA67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647"/>
            <a:ext cx="12192000" cy="6298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E6718-7FE6-2B4B-A497-4E25B9BD6850}"/>
              </a:ext>
            </a:extLst>
          </p:cNvPr>
          <p:cNvSpPr txBox="1"/>
          <p:nvPr/>
        </p:nvSpPr>
        <p:spPr>
          <a:xfrm>
            <a:off x="6286500" y="2406838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(Re out of range)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E8375-FE1A-8B45-8DCB-F9E7FA52AC63}"/>
              </a:ext>
            </a:extLst>
          </p:cNvPr>
          <p:cNvSpPr txBox="1"/>
          <p:nvPr/>
        </p:nvSpPr>
        <p:spPr>
          <a:xfrm>
            <a:off x="6924675" y="3255962"/>
            <a:ext cx="177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Mean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DCD184-3C34-3B42-81C5-68BF268D55B6}"/>
              </a:ext>
            </a:extLst>
          </p:cNvPr>
          <p:cNvCxnSpPr>
            <a:cxnSpLocks/>
          </p:cNvCxnSpPr>
          <p:nvPr/>
        </p:nvCxnSpPr>
        <p:spPr>
          <a:xfrm flipH="1">
            <a:off x="6915150" y="3509963"/>
            <a:ext cx="442913" cy="21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C526-B274-DE47-999D-C725DD8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0F66-1E9C-0443-B640-CFFC1D84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Drill tappings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fan to loadcell mount to reduce oscillations and stop bending</a:t>
            </a:r>
          </a:p>
          <a:p>
            <a:pPr lvl="1"/>
            <a:r>
              <a:rPr lang="en-US" dirty="0"/>
              <a:t>Two-point mount instead of one</a:t>
            </a:r>
          </a:p>
          <a:p>
            <a:endParaRPr lang="en-US" dirty="0"/>
          </a:p>
          <a:p>
            <a:r>
              <a:rPr lang="en-US" dirty="0"/>
              <a:t>Try wide/short intake?</a:t>
            </a:r>
          </a:p>
          <a:p>
            <a:pPr lvl="1"/>
            <a:r>
              <a:rPr lang="en-US" dirty="0"/>
              <a:t>Big increase in FOM with longer intake</a:t>
            </a:r>
          </a:p>
          <a:p>
            <a:pPr lvl="1"/>
            <a:r>
              <a:rPr lang="en-US" dirty="0"/>
              <a:t>Increase in stability</a:t>
            </a:r>
          </a:p>
          <a:p>
            <a:endParaRPr lang="en-US" dirty="0"/>
          </a:p>
          <a:p>
            <a:r>
              <a:rPr lang="en-US" dirty="0"/>
              <a:t>What’s the turbo design saying?</a:t>
            </a:r>
          </a:p>
          <a:p>
            <a:pPr lvl="1"/>
            <a:r>
              <a:rPr lang="en-US" dirty="0"/>
              <a:t>After getting pressure info</a:t>
            </a:r>
          </a:p>
          <a:p>
            <a:endParaRPr lang="en-US" dirty="0"/>
          </a:p>
          <a:p>
            <a:r>
              <a:rPr lang="en-US" dirty="0"/>
              <a:t>Calibrate fan and motor.</a:t>
            </a:r>
          </a:p>
          <a:p>
            <a:pPr lvl="1"/>
            <a:r>
              <a:rPr lang="en-US" dirty="0"/>
              <a:t>Once the turbo design is improved so as not to double up on calibration waste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D9343E-ACBD-9D48-84A3-FCB7B9803D3A}"/>
              </a:ext>
            </a:extLst>
          </p:cNvPr>
          <p:cNvGrpSpPr/>
          <p:nvPr/>
        </p:nvGrpSpPr>
        <p:grpSpPr>
          <a:xfrm>
            <a:off x="3448699" y="1027906"/>
            <a:ext cx="3198314" cy="1325563"/>
            <a:chOff x="2760814" y="1025914"/>
            <a:chExt cx="6890657" cy="28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40F7E3-5175-844A-878F-40C5E46166D8}"/>
                    </a:ext>
                  </a:extLst>
                </p14:cNvPr>
                <p14:cNvContentPartPr/>
                <p14:nvPr/>
              </p14:nvContentPartPr>
              <p14:xfrm>
                <a:off x="3872983" y="1025914"/>
                <a:ext cx="5158440" cy="113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40F7E3-5175-844A-878F-40C5E46166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9638" y="993353"/>
                  <a:ext cx="5223580" cy="120164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349151-8630-1147-8722-8AA01443DA39}"/>
                </a:ext>
              </a:extLst>
            </p:cNvPr>
            <p:cNvGrpSpPr/>
            <p:nvPr/>
          </p:nvGrpSpPr>
          <p:grpSpPr>
            <a:xfrm>
              <a:off x="4942903" y="1596514"/>
              <a:ext cx="1306800" cy="764640"/>
              <a:chOff x="4942903" y="1596514"/>
              <a:chExt cx="1306800" cy="76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B96E216B-9E3F-974D-8F04-6E1C00D3FF96}"/>
                      </a:ext>
                    </a:extLst>
                  </p14:cNvPr>
                  <p14:cNvContentPartPr/>
                  <p14:nvPr/>
                </p14:nvContentPartPr>
                <p14:xfrm>
                  <a:off x="6206143" y="1596514"/>
                  <a:ext cx="43560" cy="76464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B96E216B-9E3F-974D-8F04-6E1C00D3FF9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74046" y="1563943"/>
                    <a:ext cx="108518" cy="830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A99A7CDF-EA5F-CA4C-92D2-442D7495E7EB}"/>
                      </a:ext>
                    </a:extLst>
                  </p14:cNvPr>
                  <p14:cNvContentPartPr/>
                  <p14:nvPr/>
                </p14:nvContentPartPr>
                <p14:xfrm>
                  <a:off x="4942903" y="1790194"/>
                  <a:ext cx="15480" cy="55836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A99A7CDF-EA5F-CA4C-92D2-442D7495E7E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11206" y="1756894"/>
                    <a:ext cx="77400" cy="623412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36489F-E332-4944-9870-F84C77860906}"/>
                </a:ext>
              </a:extLst>
            </p:cNvPr>
            <p:cNvCxnSpPr/>
            <p:nvPr/>
          </p:nvCxnSpPr>
          <p:spPr>
            <a:xfrm>
              <a:off x="2760814" y="3881794"/>
              <a:ext cx="6890657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903768-8CE5-43D8-A5F3-3D5A4027C3F7}"/>
                    </a:ext>
                  </a:extLst>
                </p14:cNvPr>
                <p14:cNvContentPartPr/>
                <p14:nvPr/>
              </p14:nvContentPartPr>
              <p14:xfrm>
                <a:off x="6379663" y="3122554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903768-8CE5-43D8-A5F3-3D5A4027C3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4183" y="310707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806E49-59D8-43A0-B4E5-852DCCA6125F}"/>
                    </a:ext>
                  </a:extLst>
                </p14:cNvPr>
                <p14:cNvContentPartPr/>
                <p14:nvPr/>
              </p14:nvContentPartPr>
              <p14:xfrm>
                <a:off x="5080423" y="2115274"/>
                <a:ext cx="2435400" cy="1744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806E49-59D8-43A0-B4E5-852DCCA612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7083" y="2081926"/>
                  <a:ext cx="2500530" cy="1810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E21B88-B47C-49A6-B782-48C821D97303}"/>
                    </a:ext>
                  </a:extLst>
                </p14:cNvPr>
                <p14:cNvContentPartPr/>
                <p14:nvPr/>
              </p14:nvContentPartPr>
              <p14:xfrm>
                <a:off x="5256103" y="2964514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E21B88-B47C-49A6-B782-48C821D973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0623" y="29490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0124EC-A402-4B62-815C-39A0E016E4C6}"/>
                    </a:ext>
                  </a:extLst>
                </p14:cNvPr>
                <p14:cNvContentPartPr/>
                <p14:nvPr/>
              </p14:nvContentPartPr>
              <p14:xfrm>
                <a:off x="3799183" y="3196354"/>
                <a:ext cx="5224680" cy="685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0124EC-A402-4B62-815C-39A0E016E4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65836" y="3163012"/>
                  <a:ext cx="5290599" cy="751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EEAACD-86FB-4592-B70C-10A0A773BC94}"/>
                    </a:ext>
                  </a:extLst>
                </p14:cNvPr>
                <p14:cNvContentPartPr/>
                <p14:nvPr/>
              </p14:nvContentPartPr>
              <p14:xfrm>
                <a:off x="8241583" y="1650154"/>
                <a:ext cx="219600" cy="23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EEAACD-86FB-4592-B70C-10A0A773BC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08334" y="1616816"/>
                  <a:ext cx="284552" cy="303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B51B1A-1702-441E-8B37-D0CEB608135B}"/>
                    </a:ext>
                  </a:extLst>
                </p14:cNvPr>
                <p14:cNvContentPartPr/>
                <p14:nvPr/>
              </p14:nvContentPartPr>
              <p14:xfrm>
                <a:off x="8055463" y="1746994"/>
                <a:ext cx="191520" cy="28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B51B1A-1702-441E-8B37-D0CEB60813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22121" y="1713774"/>
                  <a:ext cx="257428" cy="345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82D843-3647-4AA4-8705-3A198656D9E4}"/>
                    </a:ext>
                  </a:extLst>
                </p14:cNvPr>
                <p14:cNvContentPartPr/>
                <p14:nvPr/>
              </p14:nvContentPartPr>
              <p14:xfrm>
                <a:off x="8501503" y="1280794"/>
                <a:ext cx="336600" cy="272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82D843-3647-4AA4-8705-3A198656D9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68230" y="1247459"/>
                  <a:ext cx="401599" cy="3387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817DC3-EF92-47C7-99D5-AE0C14954086}"/>
                    </a:ext>
                  </a:extLst>
                </p14:cNvPr>
                <p14:cNvContentPartPr/>
                <p14:nvPr/>
              </p14:nvContentPartPr>
              <p14:xfrm>
                <a:off x="8124223" y="1695874"/>
                <a:ext cx="255240" cy="27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817DC3-EF92-47C7-99D5-AE0C149540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90863" y="1662586"/>
                  <a:ext cx="321183" cy="3437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0F45E8-D72C-46D9-AF2F-D1D9DF79447D}"/>
                    </a:ext>
                  </a:extLst>
                </p14:cNvPr>
                <p14:cNvContentPartPr/>
                <p14:nvPr/>
              </p14:nvContentPartPr>
              <p14:xfrm>
                <a:off x="7874743" y="1955794"/>
                <a:ext cx="104760" cy="127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0F45E8-D72C-46D9-AF2F-D1D9DF7944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1620" y="1922489"/>
                  <a:ext cx="169465" cy="19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29687D-0D50-411B-A8A9-616C93E18977}"/>
                    </a:ext>
                  </a:extLst>
                </p14:cNvPr>
                <p14:cNvContentPartPr/>
                <p14:nvPr/>
              </p14:nvContentPartPr>
              <p14:xfrm>
                <a:off x="7670983" y="1652674"/>
                <a:ext cx="18000" cy="721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29687D-0D50-411B-A8A9-616C93E189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38733" y="1619334"/>
                  <a:ext cx="81750" cy="7869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24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C67C9-4609-EC4C-BA09-D6F2F35FB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4" r="60411"/>
          <a:stretch/>
        </p:blipFill>
        <p:spPr>
          <a:xfrm>
            <a:off x="8415338" y="1659676"/>
            <a:ext cx="1857375" cy="353864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D4A4A5E-6FAE-1344-A634-627C38BCF0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5" r="36483"/>
          <a:stretch/>
        </p:blipFill>
        <p:spPr>
          <a:xfrm>
            <a:off x="1919287" y="1187856"/>
            <a:ext cx="4106703" cy="44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195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Status</vt:lpstr>
      <vt:lpstr>Diffusers</vt:lpstr>
      <vt:lpstr>Raw collected data</vt:lpstr>
      <vt:lpstr>PowerPoint Presentation</vt:lpstr>
      <vt:lpstr>To do…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Eriksen</dc:creator>
  <cp:lastModifiedBy>Jordan Eriksen</cp:lastModifiedBy>
  <cp:revision>16</cp:revision>
  <dcterms:created xsi:type="dcterms:W3CDTF">2020-02-06T19:51:53Z</dcterms:created>
  <dcterms:modified xsi:type="dcterms:W3CDTF">2020-02-06T22:17:11Z</dcterms:modified>
</cp:coreProperties>
</file>