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49" d="100"/>
          <a:sy n="149" d="100"/>
        </p:scale>
        <p:origin x="-153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5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6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3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23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2158-F6FE-8144-9F31-4BF7E8909836}" type="datetimeFigureOut">
              <a:rPr lang="de-DE" smtClean="0"/>
              <a:t>10.09.17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1516359" y="267573"/>
            <a:ext cx="9159283" cy="6322855"/>
            <a:chOff x="3960816" y="1407560"/>
            <a:chExt cx="2486089" cy="1716202"/>
          </a:xfrm>
        </p:grpSpPr>
        <p:sp>
          <p:nvSpPr>
            <p:cNvPr id="10" name="Nach oben gekrümmter Pfeil 3"/>
            <p:cNvSpPr/>
            <p:nvPr/>
          </p:nvSpPr>
          <p:spPr>
            <a:xfrm flipH="1">
              <a:off x="3960816" y="1458512"/>
              <a:ext cx="1411284" cy="1664832"/>
            </a:xfrm>
            <a:custGeom>
              <a:avLst/>
              <a:gdLst>
                <a:gd name="connsiteX0" fmla="*/ 1833938 w 2250041"/>
                <a:gd name="connsiteY0" fmla="*/ 0 h 1664414"/>
                <a:gd name="connsiteX1" fmla="*/ 2224227 w 2250041"/>
                <a:gd name="connsiteY1" fmla="*/ 416104 h 1664414"/>
                <a:gd name="connsiteX2" fmla="*/ 2016175 w 2250041"/>
                <a:gd name="connsiteY2" fmla="*/ 416104 h 1664414"/>
                <a:gd name="connsiteX3" fmla="*/ 1020995 w 2250041"/>
                <a:gd name="connsiteY3" fmla="*/ 1608984 h 1664414"/>
                <a:gd name="connsiteX4" fmla="*/ 1600072 w 2250041"/>
                <a:gd name="connsiteY4" fmla="*/ 416104 h 1664414"/>
                <a:gd name="connsiteX5" fmla="*/ 1392020 w 2250041"/>
                <a:gd name="connsiteY5" fmla="*/ 416104 h 1664414"/>
                <a:gd name="connsiteX6" fmla="*/ 1833938 w 2250041"/>
                <a:gd name="connsiteY6" fmla="*/ 0 h 1664414"/>
                <a:gd name="connsiteX0" fmla="*/ 812943 w 2250041"/>
                <a:gd name="connsiteY0" fmla="*/ 1664414 h 1664414"/>
                <a:gd name="connsiteX1" fmla="*/ 0 w 2250041"/>
                <a:gd name="connsiteY1" fmla="*/ 0 h 1664414"/>
                <a:gd name="connsiteX2" fmla="*/ 416104 w 2250041"/>
                <a:gd name="connsiteY2" fmla="*/ 0 h 1664414"/>
                <a:gd name="connsiteX3" fmla="*/ 1229047 w 2250041"/>
                <a:gd name="connsiteY3" fmla="*/ 1664414 h 1664414"/>
                <a:gd name="connsiteX4" fmla="*/ 812943 w 2250041"/>
                <a:gd name="connsiteY4" fmla="*/ 1664414 h 1664414"/>
                <a:gd name="connsiteX0" fmla="*/ 1020995 w 2250041"/>
                <a:gd name="connsiteY0" fmla="*/ 1608984 h 1664414"/>
                <a:gd name="connsiteX1" fmla="*/ 1600072 w 2250041"/>
                <a:gd name="connsiteY1" fmla="*/ 416104 h 1664414"/>
                <a:gd name="connsiteX2" fmla="*/ 1392020 w 2250041"/>
                <a:gd name="connsiteY2" fmla="*/ 416104 h 1664414"/>
                <a:gd name="connsiteX3" fmla="*/ 1833938 w 2250041"/>
                <a:gd name="connsiteY3" fmla="*/ 0 h 1664414"/>
                <a:gd name="connsiteX4" fmla="*/ 2224227 w 2250041"/>
                <a:gd name="connsiteY4" fmla="*/ 416104 h 1664414"/>
                <a:gd name="connsiteX5" fmla="*/ 2016175 w 2250041"/>
                <a:gd name="connsiteY5" fmla="*/ 416104 h 1664414"/>
                <a:gd name="connsiteX6" fmla="*/ 1229046 w 2250041"/>
                <a:gd name="connsiteY6" fmla="*/ 1664414 h 1664414"/>
                <a:gd name="connsiteX7" fmla="*/ 812943 w 2250041"/>
                <a:gd name="connsiteY7" fmla="*/ 1664414 h 1664414"/>
                <a:gd name="connsiteX8" fmla="*/ 0 w 2250041"/>
                <a:gd name="connsiteY8" fmla="*/ 0 h 1664414"/>
                <a:gd name="connsiteX9" fmla="*/ 416104 w 2250041"/>
                <a:gd name="connsiteY9" fmla="*/ 0 h 1664414"/>
                <a:gd name="connsiteX10" fmla="*/ 1229047 w 2250041"/>
                <a:gd name="connsiteY10" fmla="*/ 1664414 h 1664414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416104 w 2224227"/>
                <a:gd name="connsiteY8" fmla="*/ 0 h 1664832"/>
                <a:gd name="connsiteX9" fmla="*/ 1229047 w 2224227"/>
                <a:gd name="connsiteY9" fmla="*/ 1664414 h 1664832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1229047 w 2224227"/>
                <a:gd name="connsiteY8" fmla="*/ 1664414 h 1664832"/>
                <a:gd name="connsiteX0" fmla="*/ 1833938 w 2224227"/>
                <a:gd name="connsiteY0" fmla="*/ 0 h 1863418"/>
                <a:gd name="connsiteX1" fmla="*/ 2224227 w 2224227"/>
                <a:gd name="connsiteY1" fmla="*/ 416104 h 1863418"/>
                <a:gd name="connsiteX2" fmla="*/ 2016175 w 2224227"/>
                <a:gd name="connsiteY2" fmla="*/ 416104 h 1863418"/>
                <a:gd name="connsiteX3" fmla="*/ 1020995 w 2224227"/>
                <a:gd name="connsiteY3" fmla="*/ 1608984 h 1863418"/>
                <a:gd name="connsiteX4" fmla="*/ 1600072 w 2224227"/>
                <a:gd name="connsiteY4" fmla="*/ 416104 h 1863418"/>
                <a:gd name="connsiteX5" fmla="*/ 1392020 w 2224227"/>
                <a:gd name="connsiteY5" fmla="*/ 416104 h 1863418"/>
                <a:gd name="connsiteX6" fmla="*/ 1833938 w 2224227"/>
                <a:gd name="connsiteY6" fmla="*/ 0 h 1863418"/>
                <a:gd name="connsiteX0" fmla="*/ 812943 w 2224227"/>
                <a:gd name="connsiteY0" fmla="*/ 1664414 h 1863418"/>
                <a:gd name="connsiteX1" fmla="*/ 0 w 2224227"/>
                <a:gd name="connsiteY1" fmla="*/ 0 h 1863418"/>
                <a:gd name="connsiteX2" fmla="*/ 775699 w 2224227"/>
                <a:gd name="connsiteY2" fmla="*/ 1356189 h 1863418"/>
                <a:gd name="connsiteX3" fmla="*/ 1229047 w 2224227"/>
                <a:gd name="connsiteY3" fmla="*/ 1664414 h 1863418"/>
                <a:gd name="connsiteX4" fmla="*/ 812943 w 2224227"/>
                <a:gd name="connsiteY4" fmla="*/ 1664414 h 1863418"/>
                <a:gd name="connsiteX0" fmla="*/ 1020995 w 2224227"/>
                <a:gd name="connsiteY0" fmla="*/ 1608984 h 1863418"/>
                <a:gd name="connsiteX1" fmla="*/ 1600072 w 2224227"/>
                <a:gd name="connsiteY1" fmla="*/ 416104 h 1863418"/>
                <a:gd name="connsiteX2" fmla="*/ 1392020 w 2224227"/>
                <a:gd name="connsiteY2" fmla="*/ 416104 h 1863418"/>
                <a:gd name="connsiteX3" fmla="*/ 1833938 w 2224227"/>
                <a:gd name="connsiteY3" fmla="*/ 0 h 1863418"/>
                <a:gd name="connsiteX4" fmla="*/ 2224227 w 2224227"/>
                <a:gd name="connsiteY4" fmla="*/ 416104 h 1863418"/>
                <a:gd name="connsiteX5" fmla="*/ 2016175 w 2224227"/>
                <a:gd name="connsiteY5" fmla="*/ 416104 h 1863418"/>
                <a:gd name="connsiteX6" fmla="*/ 1229046 w 2224227"/>
                <a:gd name="connsiteY6" fmla="*/ 1664414 h 1863418"/>
                <a:gd name="connsiteX7" fmla="*/ 812943 w 2224227"/>
                <a:gd name="connsiteY7" fmla="*/ 1664414 h 1863418"/>
                <a:gd name="connsiteX8" fmla="*/ 1229047 w 2224227"/>
                <a:gd name="connsiteY8" fmla="*/ 1664414 h 1863418"/>
                <a:gd name="connsiteX0" fmla="*/ 1235170 w 1625459"/>
                <a:gd name="connsiteY0" fmla="*/ 0 h 2095942"/>
                <a:gd name="connsiteX1" fmla="*/ 1625459 w 1625459"/>
                <a:gd name="connsiteY1" fmla="*/ 416104 h 2095942"/>
                <a:gd name="connsiteX2" fmla="*/ 1417407 w 1625459"/>
                <a:gd name="connsiteY2" fmla="*/ 416104 h 2095942"/>
                <a:gd name="connsiteX3" fmla="*/ 422227 w 1625459"/>
                <a:gd name="connsiteY3" fmla="*/ 1608984 h 2095942"/>
                <a:gd name="connsiteX4" fmla="*/ 1001304 w 1625459"/>
                <a:gd name="connsiteY4" fmla="*/ 416104 h 2095942"/>
                <a:gd name="connsiteX5" fmla="*/ 793252 w 1625459"/>
                <a:gd name="connsiteY5" fmla="*/ 416104 h 2095942"/>
                <a:gd name="connsiteX6" fmla="*/ 1235170 w 1625459"/>
                <a:gd name="connsiteY6" fmla="*/ 0 h 2095942"/>
                <a:gd name="connsiteX0" fmla="*/ 214175 w 1625459"/>
                <a:gd name="connsiteY0" fmla="*/ 1664414 h 2095942"/>
                <a:gd name="connsiteX1" fmla="*/ 161520 w 1625459"/>
                <a:gd name="connsiteY1" fmla="*/ 1695236 h 2095942"/>
                <a:gd name="connsiteX2" fmla="*/ 176931 w 1625459"/>
                <a:gd name="connsiteY2" fmla="*/ 1356189 h 2095942"/>
                <a:gd name="connsiteX3" fmla="*/ 630279 w 1625459"/>
                <a:gd name="connsiteY3" fmla="*/ 1664414 h 2095942"/>
                <a:gd name="connsiteX4" fmla="*/ 214175 w 1625459"/>
                <a:gd name="connsiteY4" fmla="*/ 1664414 h 2095942"/>
                <a:gd name="connsiteX0" fmla="*/ 422227 w 1625459"/>
                <a:gd name="connsiteY0" fmla="*/ 1608984 h 2095942"/>
                <a:gd name="connsiteX1" fmla="*/ 1001304 w 1625459"/>
                <a:gd name="connsiteY1" fmla="*/ 416104 h 2095942"/>
                <a:gd name="connsiteX2" fmla="*/ 793252 w 1625459"/>
                <a:gd name="connsiteY2" fmla="*/ 416104 h 2095942"/>
                <a:gd name="connsiteX3" fmla="*/ 1235170 w 1625459"/>
                <a:gd name="connsiteY3" fmla="*/ 0 h 2095942"/>
                <a:gd name="connsiteX4" fmla="*/ 1625459 w 1625459"/>
                <a:gd name="connsiteY4" fmla="*/ 416104 h 2095942"/>
                <a:gd name="connsiteX5" fmla="*/ 1417407 w 1625459"/>
                <a:gd name="connsiteY5" fmla="*/ 416104 h 2095942"/>
                <a:gd name="connsiteX6" fmla="*/ 630278 w 1625459"/>
                <a:gd name="connsiteY6" fmla="*/ 1664414 h 2095942"/>
                <a:gd name="connsiteX7" fmla="*/ 214175 w 1625459"/>
                <a:gd name="connsiteY7" fmla="*/ 1664414 h 2095942"/>
                <a:gd name="connsiteX8" fmla="*/ 630279 w 1625459"/>
                <a:gd name="connsiteY8" fmla="*/ 1664414 h 2095942"/>
                <a:gd name="connsiteX0" fmla="*/ 1423645 w 1813934"/>
                <a:gd name="connsiteY0" fmla="*/ 0 h 1863418"/>
                <a:gd name="connsiteX1" fmla="*/ 1813934 w 1813934"/>
                <a:gd name="connsiteY1" fmla="*/ 416104 h 1863418"/>
                <a:gd name="connsiteX2" fmla="*/ 1605882 w 1813934"/>
                <a:gd name="connsiteY2" fmla="*/ 416104 h 1863418"/>
                <a:gd name="connsiteX3" fmla="*/ 610702 w 1813934"/>
                <a:gd name="connsiteY3" fmla="*/ 1608984 h 1863418"/>
                <a:gd name="connsiteX4" fmla="*/ 1189779 w 1813934"/>
                <a:gd name="connsiteY4" fmla="*/ 416104 h 1863418"/>
                <a:gd name="connsiteX5" fmla="*/ 981727 w 1813934"/>
                <a:gd name="connsiteY5" fmla="*/ 416104 h 1863418"/>
                <a:gd name="connsiteX6" fmla="*/ 1423645 w 1813934"/>
                <a:gd name="connsiteY6" fmla="*/ 0 h 1863418"/>
                <a:gd name="connsiteX0" fmla="*/ 402650 w 1813934"/>
                <a:gd name="connsiteY0" fmla="*/ 1664414 h 1863418"/>
                <a:gd name="connsiteX1" fmla="*/ 349995 w 1813934"/>
                <a:gd name="connsiteY1" fmla="*/ 1695236 h 1863418"/>
                <a:gd name="connsiteX2" fmla="*/ 365406 w 1813934"/>
                <a:gd name="connsiteY2" fmla="*/ 1356189 h 1863418"/>
                <a:gd name="connsiteX3" fmla="*/ 818754 w 1813934"/>
                <a:gd name="connsiteY3" fmla="*/ 1664414 h 1863418"/>
                <a:gd name="connsiteX4" fmla="*/ 402650 w 1813934"/>
                <a:gd name="connsiteY4" fmla="*/ 1664414 h 1863418"/>
                <a:gd name="connsiteX0" fmla="*/ 610702 w 1813934"/>
                <a:gd name="connsiteY0" fmla="*/ 1608984 h 1863418"/>
                <a:gd name="connsiteX1" fmla="*/ 1189779 w 1813934"/>
                <a:gd name="connsiteY1" fmla="*/ 416104 h 1863418"/>
                <a:gd name="connsiteX2" fmla="*/ 981727 w 1813934"/>
                <a:gd name="connsiteY2" fmla="*/ 416104 h 1863418"/>
                <a:gd name="connsiteX3" fmla="*/ 1423645 w 1813934"/>
                <a:gd name="connsiteY3" fmla="*/ 0 h 1863418"/>
                <a:gd name="connsiteX4" fmla="*/ 1813934 w 1813934"/>
                <a:gd name="connsiteY4" fmla="*/ 416104 h 1863418"/>
                <a:gd name="connsiteX5" fmla="*/ 1605882 w 1813934"/>
                <a:gd name="connsiteY5" fmla="*/ 416104 h 1863418"/>
                <a:gd name="connsiteX6" fmla="*/ 818753 w 1813934"/>
                <a:gd name="connsiteY6" fmla="*/ 1664414 h 1863418"/>
                <a:gd name="connsiteX7" fmla="*/ 402650 w 1813934"/>
                <a:gd name="connsiteY7" fmla="*/ 1664414 h 1863418"/>
                <a:gd name="connsiteX8" fmla="*/ 818754 w 1813934"/>
                <a:gd name="connsiteY8" fmla="*/ 1664414 h 1863418"/>
                <a:gd name="connsiteX0" fmla="*/ 2441309 w 2831598"/>
                <a:gd name="connsiteY0" fmla="*/ 0 h 1863418"/>
                <a:gd name="connsiteX1" fmla="*/ 2831598 w 2831598"/>
                <a:gd name="connsiteY1" fmla="*/ 416104 h 1863418"/>
                <a:gd name="connsiteX2" fmla="*/ 2623546 w 2831598"/>
                <a:gd name="connsiteY2" fmla="*/ 416104 h 1863418"/>
                <a:gd name="connsiteX3" fmla="*/ 1628366 w 2831598"/>
                <a:gd name="connsiteY3" fmla="*/ 1608984 h 1863418"/>
                <a:gd name="connsiteX4" fmla="*/ 2207443 w 2831598"/>
                <a:gd name="connsiteY4" fmla="*/ 416104 h 1863418"/>
                <a:gd name="connsiteX5" fmla="*/ 1999391 w 2831598"/>
                <a:gd name="connsiteY5" fmla="*/ 416104 h 1863418"/>
                <a:gd name="connsiteX6" fmla="*/ 2441309 w 2831598"/>
                <a:gd name="connsiteY6" fmla="*/ 0 h 1863418"/>
                <a:gd name="connsiteX0" fmla="*/ 1420314 w 2831598"/>
                <a:gd name="connsiteY0" fmla="*/ 1664414 h 1863418"/>
                <a:gd name="connsiteX1" fmla="*/ 124486 w 2831598"/>
                <a:gd name="connsiteY1" fmla="*/ 1787704 h 1863418"/>
                <a:gd name="connsiteX2" fmla="*/ 1383070 w 2831598"/>
                <a:gd name="connsiteY2" fmla="*/ 1356189 h 1863418"/>
                <a:gd name="connsiteX3" fmla="*/ 1836418 w 2831598"/>
                <a:gd name="connsiteY3" fmla="*/ 1664414 h 1863418"/>
                <a:gd name="connsiteX4" fmla="*/ 1420314 w 2831598"/>
                <a:gd name="connsiteY4" fmla="*/ 1664414 h 1863418"/>
                <a:gd name="connsiteX0" fmla="*/ 1628366 w 2831598"/>
                <a:gd name="connsiteY0" fmla="*/ 1608984 h 1863418"/>
                <a:gd name="connsiteX1" fmla="*/ 2207443 w 2831598"/>
                <a:gd name="connsiteY1" fmla="*/ 416104 h 1863418"/>
                <a:gd name="connsiteX2" fmla="*/ 1999391 w 2831598"/>
                <a:gd name="connsiteY2" fmla="*/ 416104 h 1863418"/>
                <a:gd name="connsiteX3" fmla="*/ 2441309 w 2831598"/>
                <a:gd name="connsiteY3" fmla="*/ 0 h 1863418"/>
                <a:gd name="connsiteX4" fmla="*/ 2831598 w 2831598"/>
                <a:gd name="connsiteY4" fmla="*/ 416104 h 1863418"/>
                <a:gd name="connsiteX5" fmla="*/ 2623546 w 2831598"/>
                <a:gd name="connsiteY5" fmla="*/ 416104 h 1863418"/>
                <a:gd name="connsiteX6" fmla="*/ 1836417 w 2831598"/>
                <a:gd name="connsiteY6" fmla="*/ 1664414 h 1863418"/>
                <a:gd name="connsiteX7" fmla="*/ 1420314 w 2831598"/>
                <a:gd name="connsiteY7" fmla="*/ 1664414 h 1863418"/>
                <a:gd name="connsiteX8" fmla="*/ 1836418 w 2831598"/>
                <a:gd name="connsiteY8" fmla="*/ 1664414 h 1863418"/>
                <a:gd name="connsiteX0" fmla="*/ 1096889 w 1487178"/>
                <a:gd name="connsiteY0" fmla="*/ 0 h 1863418"/>
                <a:gd name="connsiteX1" fmla="*/ 1487178 w 1487178"/>
                <a:gd name="connsiteY1" fmla="*/ 416104 h 1863418"/>
                <a:gd name="connsiteX2" fmla="*/ 1279126 w 1487178"/>
                <a:gd name="connsiteY2" fmla="*/ 416104 h 1863418"/>
                <a:gd name="connsiteX3" fmla="*/ 283946 w 1487178"/>
                <a:gd name="connsiteY3" fmla="*/ 1608984 h 1863418"/>
                <a:gd name="connsiteX4" fmla="*/ 863023 w 1487178"/>
                <a:gd name="connsiteY4" fmla="*/ 416104 h 1863418"/>
                <a:gd name="connsiteX5" fmla="*/ 654971 w 1487178"/>
                <a:gd name="connsiteY5" fmla="*/ 416104 h 1863418"/>
                <a:gd name="connsiteX6" fmla="*/ 1096889 w 1487178"/>
                <a:gd name="connsiteY6" fmla="*/ 0 h 1863418"/>
                <a:gd name="connsiteX0" fmla="*/ 75894 w 1487178"/>
                <a:gd name="connsiteY0" fmla="*/ 1664414 h 1863418"/>
                <a:gd name="connsiteX1" fmla="*/ 38650 w 1487178"/>
                <a:gd name="connsiteY1" fmla="*/ 1356189 h 1863418"/>
                <a:gd name="connsiteX2" fmla="*/ 491998 w 1487178"/>
                <a:gd name="connsiteY2" fmla="*/ 1664414 h 1863418"/>
                <a:gd name="connsiteX3" fmla="*/ 75894 w 1487178"/>
                <a:gd name="connsiteY3" fmla="*/ 1664414 h 1863418"/>
                <a:gd name="connsiteX0" fmla="*/ 283946 w 1487178"/>
                <a:gd name="connsiteY0" fmla="*/ 1608984 h 1863418"/>
                <a:gd name="connsiteX1" fmla="*/ 863023 w 1487178"/>
                <a:gd name="connsiteY1" fmla="*/ 416104 h 1863418"/>
                <a:gd name="connsiteX2" fmla="*/ 654971 w 1487178"/>
                <a:gd name="connsiteY2" fmla="*/ 416104 h 1863418"/>
                <a:gd name="connsiteX3" fmla="*/ 1096889 w 1487178"/>
                <a:gd name="connsiteY3" fmla="*/ 0 h 1863418"/>
                <a:gd name="connsiteX4" fmla="*/ 1487178 w 1487178"/>
                <a:gd name="connsiteY4" fmla="*/ 416104 h 1863418"/>
                <a:gd name="connsiteX5" fmla="*/ 1279126 w 1487178"/>
                <a:gd name="connsiteY5" fmla="*/ 416104 h 1863418"/>
                <a:gd name="connsiteX6" fmla="*/ 491997 w 1487178"/>
                <a:gd name="connsiteY6" fmla="*/ 1664414 h 1863418"/>
                <a:gd name="connsiteX7" fmla="*/ 75894 w 1487178"/>
                <a:gd name="connsiteY7" fmla="*/ 1664414 h 1863418"/>
                <a:gd name="connsiteX8" fmla="*/ 491998 w 1487178"/>
                <a:gd name="connsiteY8" fmla="*/ 1664414 h 1863418"/>
                <a:gd name="connsiteX0" fmla="*/ 1020995 w 1411284"/>
                <a:gd name="connsiteY0" fmla="*/ 0 h 1664832"/>
                <a:gd name="connsiteX1" fmla="*/ 1411284 w 1411284"/>
                <a:gd name="connsiteY1" fmla="*/ 416104 h 1664832"/>
                <a:gd name="connsiteX2" fmla="*/ 1203232 w 1411284"/>
                <a:gd name="connsiteY2" fmla="*/ 416104 h 1664832"/>
                <a:gd name="connsiteX3" fmla="*/ 208052 w 1411284"/>
                <a:gd name="connsiteY3" fmla="*/ 1608984 h 1664832"/>
                <a:gd name="connsiteX4" fmla="*/ 787129 w 1411284"/>
                <a:gd name="connsiteY4" fmla="*/ 416104 h 1664832"/>
                <a:gd name="connsiteX5" fmla="*/ 579077 w 1411284"/>
                <a:gd name="connsiteY5" fmla="*/ 416104 h 1664832"/>
                <a:gd name="connsiteX6" fmla="*/ 1020995 w 1411284"/>
                <a:gd name="connsiteY6" fmla="*/ 0 h 1664832"/>
                <a:gd name="connsiteX0" fmla="*/ 0 w 1411284"/>
                <a:gd name="connsiteY0" fmla="*/ 1664414 h 1664832"/>
                <a:gd name="connsiteX1" fmla="*/ 416104 w 1411284"/>
                <a:gd name="connsiteY1" fmla="*/ 1664414 h 1664832"/>
                <a:gd name="connsiteX2" fmla="*/ 0 w 1411284"/>
                <a:gd name="connsiteY2" fmla="*/ 1664414 h 1664832"/>
                <a:gd name="connsiteX0" fmla="*/ 208052 w 1411284"/>
                <a:gd name="connsiteY0" fmla="*/ 1608984 h 1664832"/>
                <a:gd name="connsiteX1" fmla="*/ 787129 w 1411284"/>
                <a:gd name="connsiteY1" fmla="*/ 416104 h 1664832"/>
                <a:gd name="connsiteX2" fmla="*/ 579077 w 1411284"/>
                <a:gd name="connsiteY2" fmla="*/ 416104 h 1664832"/>
                <a:gd name="connsiteX3" fmla="*/ 1020995 w 1411284"/>
                <a:gd name="connsiteY3" fmla="*/ 0 h 1664832"/>
                <a:gd name="connsiteX4" fmla="*/ 1411284 w 1411284"/>
                <a:gd name="connsiteY4" fmla="*/ 416104 h 1664832"/>
                <a:gd name="connsiteX5" fmla="*/ 1203232 w 1411284"/>
                <a:gd name="connsiteY5" fmla="*/ 416104 h 1664832"/>
                <a:gd name="connsiteX6" fmla="*/ 416103 w 1411284"/>
                <a:gd name="connsiteY6" fmla="*/ 1664414 h 1664832"/>
                <a:gd name="connsiteX7" fmla="*/ 0 w 1411284"/>
                <a:gd name="connsiteY7" fmla="*/ 1664414 h 1664832"/>
                <a:gd name="connsiteX8" fmla="*/ 416104 w 1411284"/>
                <a:gd name="connsiteY8" fmla="*/ 1664414 h 16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284" h="1664832" stroke="0" extrusionOk="0">
                  <a:moveTo>
                    <a:pt x="1020995" y="0"/>
                  </a:moveTo>
                  <a:lnTo>
                    <a:pt x="1411284" y="416104"/>
                  </a:lnTo>
                  <a:lnTo>
                    <a:pt x="1203232" y="416104"/>
                  </a:lnTo>
                  <a:cubicBezTo>
                    <a:pt x="1090502" y="1310001"/>
                    <a:pt x="643956" y="1845257"/>
                    <a:pt x="208052" y="1608984"/>
                  </a:cubicBez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close/>
                </a:path>
                <a:path w="1411284" h="1664832" fill="darkenLess" stroke="0" extrusionOk="0">
                  <a:moveTo>
                    <a:pt x="0" y="1664414"/>
                  </a:moveTo>
                  <a:lnTo>
                    <a:pt x="416104" y="1664414"/>
                  </a:lnTo>
                  <a:lnTo>
                    <a:pt x="0" y="1664414"/>
                  </a:lnTo>
                  <a:close/>
                </a:path>
                <a:path w="1411284" h="1664832" fill="none" extrusionOk="0">
                  <a:moveTo>
                    <a:pt x="208052" y="1608984"/>
                  </a:move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lnTo>
                    <a:pt x="1411284" y="416104"/>
                  </a:lnTo>
                  <a:lnTo>
                    <a:pt x="1203232" y="416104"/>
                  </a:lnTo>
                  <a:cubicBezTo>
                    <a:pt x="1110557" y="1150973"/>
                    <a:pt x="786804" y="1664414"/>
                    <a:pt x="416103" y="1664414"/>
                  </a:cubicBezTo>
                  <a:lnTo>
                    <a:pt x="0" y="1664414"/>
                  </a:lnTo>
                  <a:lnTo>
                    <a:pt x="416104" y="1664414"/>
                  </a:lnTo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" name="Nach oben gekrümmter Pfeil 3"/>
            <p:cNvSpPr/>
            <p:nvPr/>
          </p:nvSpPr>
          <p:spPr>
            <a:xfrm>
              <a:off x="5035621" y="1458930"/>
              <a:ext cx="1411284" cy="1664832"/>
            </a:xfrm>
            <a:custGeom>
              <a:avLst/>
              <a:gdLst>
                <a:gd name="connsiteX0" fmla="*/ 1833938 w 2250041"/>
                <a:gd name="connsiteY0" fmla="*/ 0 h 1664414"/>
                <a:gd name="connsiteX1" fmla="*/ 2224227 w 2250041"/>
                <a:gd name="connsiteY1" fmla="*/ 416104 h 1664414"/>
                <a:gd name="connsiteX2" fmla="*/ 2016175 w 2250041"/>
                <a:gd name="connsiteY2" fmla="*/ 416104 h 1664414"/>
                <a:gd name="connsiteX3" fmla="*/ 1020995 w 2250041"/>
                <a:gd name="connsiteY3" fmla="*/ 1608984 h 1664414"/>
                <a:gd name="connsiteX4" fmla="*/ 1600072 w 2250041"/>
                <a:gd name="connsiteY4" fmla="*/ 416104 h 1664414"/>
                <a:gd name="connsiteX5" fmla="*/ 1392020 w 2250041"/>
                <a:gd name="connsiteY5" fmla="*/ 416104 h 1664414"/>
                <a:gd name="connsiteX6" fmla="*/ 1833938 w 2250041"/>
                <a:gd name="connsiteY6" fmla="*/ 0 h 1664414"/>
                <a:gd name="connsiteX0" fmla="*/ 812943 w 2250041"/>
                <a:gd name="connsiteY0" fmla="*/ 1664414 h 1664414"/>
                <a:gd name="connsiteX1" fmla="*/ 0 w 2250041"/>
                <a:gd name="connsiteY1" fmla="*/ 0 h 1664414"/>
                <a:gd name="connsiteX2" fmla="*/ 416104 w 2250041"/>
                <a:gd name="connsiteY2" fmla="*/ 0 h 1664414"/>
                <a:gd name="connsiteX3" fmla="*/ 1229047 w 2250041"/>
                <a:gd name="connsiteY3" fmla="*/ 1664414 h 1664414"/>
                <a:gd name="connsiteX4" fmla="*/ 812943 w 2250041"/>
                <a:gd name="connsiteY4" fmla="*/ 1664414 h 1664414"/>
                <a:gd name="connsiteX0" fmla="*/ 1020995 w 2250041"/>
                <a:gd name="connsiteY0" fmla="*/ 1608984 h 1664414"/>
                <a:gd name="connsiteX1" fmla="*/ 1600072 w 2250041"/>
                <a:gd name="connsiteY1" fmla="*/ 416104 h 1664414"/>
                <a:gd name="connsiteX2" fmla="*/ 1392020 w 2250041"/>
                <a:gd name="connsiteY2" fmla="*/ 416104 h 1664414"/>
                <a:gd name="connsiteX3" fmla="*/ 1833938 w 2250041"/>
                <a:gd name="connsiteY3" fmla="*/ 0 h 1664414"/>
                <a:gd name="connsiteX4" fmla="*/ 2224227 w 2250041"/>
                <a:gd name="connsiteY4" fmla="*/ 416104 h 1664414"/>
                <a:gd name="connsiteX5" fmla="*/ 2016175 w 2250041"/>
                <a:gd name="connsiteY5" fmla="*/ 416104 h 1664414"/>
                <a:gd name="connsiteX6" fmla="*/ 1229046 w 2250041"/>
                <a:gd name="connsiteY6" fmla="*/ 1664414 h 1664414"/>
                <a:gd name="connsiteX7" fmla="*/ 812943 w 2250041"/>
                <a:gd name="connsiteY7" fmla="*/ 1664414 h 1664414"/>
                <a:gd name="connsiteX8" fmla="*/ 0 w 2250041"/>
                <a:gd name="connsiteY8" fmla="*/ 0 h 1664414"/>
                <a:gd name="connsiteX9" fmla="*/ 416104 w 2250041"/>
                <a:gd name="connsiteY9" fmla="*/ 0 h 1664414"/>
                <a:gd name="connsiteX10" fmla="*/ 1229047 w 2250041"/>
                <a:gd name="connsiteY10" fmla="*/ 1664414 h 1664414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416104 w 2224227"/>
                <a:gd name="connsiteY8" fmla="*/ 0 h 1664832"/>
                <a:gd name="connsiteX9" fmla="*/ 1229047 w 2224227"/>
                <a:gd name="connsiteY9" fmla="*/ 1664414 h 1664832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1229047 w 2224227"/>
                <a:gd name="connsiteY8" fmla="*/ 1664414 h 1664832"/>
                <a:gd name="connsiteX0" fmla="*/ 1833938 w 2224227"/>
                <a:gd name="connsiteY0" fmla="*/ 0 h 1863418"/>
                <a:gd name="connsiteX1" fmla="*/ 2224227 w 2224227"/>
                <a:gd name="connsiteY1" fmla="*/ 416104 h 1863418"/>
                <a:gd name="connsiteX2" fmla="*/ 2016175 w 2224227"/>
                <a:gd name="connsiteY2" fmla="*/ 416104 h 1863418"/>
                <a:gd name="connsiteX3" fmla="*/ 1020995 w 2224227"/>
                <a:gd name="connsiteY3" fmla="*/ 1608984 h 1863418"/>
                <a:gd name="connsiteX4" fmla="*/ 1600072 w 2224227"/>
                <a:gd name="connsiteY4" fmla="*/ 416104 h 1863418"/>
                <a:gd name="connsiteX5" fmla="*/ 1392020 w 2224227"/>
                <a:gd name="connsiteY5" fmla="*/ 416104 h 1863418"/>
                <a:gd name="connsiteX6" fmla="*/ 1833938 w 2224227"/>
                <a:gd name="connsiteY6" fmla="*/ 0 h 1863418"/>
                <a:gd name="connsiteX0" fmla="*/ 812943 w 2224227"/>
                <a:gd name="connsiteY0" fmla="*/ 1664414 h 1863418"/>
                <a:gd name="connsiteX1" fmla="*/ 0 w 2224227"/>
                <a:gd name="connsiteY1" fmla="*/ 0 h 1863418"/>
                <a:gd name="connsiteX2" fmla="*/ 775699 w 2224227"/>
                <a:gd name="connsiteY2" fmla="*/ 1356189 h 1863418"/>
                <a:gd name="connsiteX3" fmla="*/ 1229047 w 2224227"/>
                <a:gd name="connsiteY3" fmla="*/ 1664414 h 1863418"/>
                <a:gd name="connsiteX4" fmla="*/ 812943 w 2224227"/>
                <a:gd name="connsiteY4" fmla="*/ 1664414 h 1863418"/>
                <a:gd name="connsiteX0" fmla="*/ 1020995 w 2224227"/>
                <a:gd name="connsiteY0" fmla="*/ 1608984 h 1863418"/>
                <a:gd name="connsiteX1" fmla="*/ 1600072 w 2224227"/>
                <a:gd name="connsiteY1" fmla="*/ 416104 h 1863418"/>
                <a:gd name="connsiteX2" fmla="*/ 1392020 w 2224227"/>
                <a:gd name="connsiteY2" fmla="*/ 416104 h 1863418"/>
                <a:gd name="connsiteX3" fmla="*/ 1833938 w 2224227"/>
                <a:gd name="connsiteY3" fmla="*/ 0 h 1863418"/>
                <a:gd name="connsiteX4" fmla="*/ 2224227 w 2224227"/>
                <a:gd name="connsiteY4" fmla="*/ 416104 h 1863418"/>
                <a:gd name="connsiteX5" fmla="*/ 2016175 w 2224227"/>
                <a:gd name="connsiteY5" fmla="*/ 416104 h 1863418"/>
                <a:gd name="connsiteX6" fmla="*/ 1229046 w 2224227"/>
                <a:gd name="connsiteY6" fmla="*/ 1664414 h 1863418"/>
                <a:gd name="connsiteX7" fmla="*/ 812943 w 2224227"/>
                <a:gd name="connsiteY7" fmla="*/ 1664414 h 1863418"/>
                <a:gd name="connsiteX8" fmla="*/ 1229047 w 2224227"/>
                <a:gd name="connsiteY8" fmla="*/ 1664414 h 1863418"/>
                <a:gd name="connsiteX0" fmla="*/ 1235170 w 1625459"/>
                <a:gd name="connsiteY0" fmla="*/ 0 h 2095942"/>
                <a:gd name="connsiteX1" fmla="*/ 1625459 w 1625459"/>
                <a:gd name="connsiteY1" fmla="*/ 416104 h 2095942"/>
                <a:gd name="connsiteX2" fmla="*/ 1417407 w 1625459"/>
                <a:gd name="connsiteY2" fmla="*/ 416104 h 2095942"/>
                <a:gd name="connsiteX3" fmla="*/ 422227 w 1625459"/>
                <a:gd name="connsiteY3" fmla="*/ 1608984 h 2095942"/>
                <a:gd name="connsiteX4" fmla="*/ 1001304 w 1625459"/>
                <a:gd name="connsiteY4" fmla="*/ 416104 h 2095942"/>
                <a:gd name="connsiteX5" fmla="*/ 793252 w 1625459"/>
                <a:gd name="connsiteY5" fmla="*/ 416104 h 2095942"/>
                <a:gd name="connsiteX6" fmla="*/ 1235170 w 1625459"/>
                <a:gd name="connsiteY6" fmla="*/ 0 h 2095942"/>
                <a:gd name="connsiteX0" fmla="*/ 214175 w 1625459"/>
                <a:gd name="connsiteY0" fmla="*/ 1664414 h 2095942"/>
                <a:gd name="connsiteX1" fmla="*/ 161520 w 1625459"/>
                <a:gd name="connsiteY1" fmla="*/ 1695236 h 2095942"/>
                <a:gd name="connsiteX2" fmla="*/ 176931 w 1625459"/>
                <a:gd name="connsiteY2" fmla="*/ 1356189 h 2095942"/>
                <a:gd name="connsiteX3" fmla="*/ 630279 w 1625459"/>
                <a:gd name="connsiteY3" fmla="*/ 1664414 h 2095942"/>
                <a:gd name="connsiteX4" fmla="*/ 214175 w 1625459"/>
                <a:gd name="connsiteY4" fmla="*/ 1664414 h 2095942"/>
                <a:gd name="connsiteX0" fmla="*/ 422227 w 1625459"/>
                <a:gd name="connsiteY0" fmla="*/ 1608984 h 2095942"/>
                <a:gd name="connsiteX1" fmla="*/ 1001304 w 1625459"/>
                <a:gd name="connsiteY1" fmla="*/ 416104 h 2095942"/>
                <a:gd name="connsiteX2" fmla="*/ 793252 w 1625459"/>
                <a:gd name="connsiteY2" fmla="*/ 416104 h 2095942"/>
                <a:gd name="connsiteX3" fmla="*/ 1235170 w 1625459"/>
                <a:gd name="connsiteY3" fmla="*/ 0 h 2095942"/>
                <a:gd name="connsiteX4" fmla="*/ 1625459 w 1625459"/>
                <a:gd name="connsiteY4" fmla="*/ 416104 h 2095942"/>
                <a:gd name="connsiteX5" fmla="*/ 1417407 w 1625459"/>
                <a:gd name="connsiteY5" fmla="*/ 416104 h 2095942"/>
                <a:gd name="connsiteX6" fmla="*/ 630278 w 1625459"/>
                <a:gd name="connsiteY6" fmla="*/ 1664414 h 2095942"/>
                <a:gd name="connsiteX7" fmla="*/ 214175 w 1625459"/>
                <a:gd name="connsiteY7" fmla="*/ 1664414 h 2095942"/>
                <a:gd name="connsiteX8" fmla="*/ 630279 w 1625459"/>
                <a:gd name="connsiteY8" fmla="*/ 1664414 h 2095942"/>
                <a:gd name="connsiteX0" fmla="*/ 1423645 w 1813934"/>
                <a:gd name="connsiteY0" fmla="*/ 0 h 1863418"/>
                <a:gd name="connsiteX1" fmla="*/ 1813934 w 1813934"/>
                <a:gd name="connsiteY1" fmla="*/ 416104 h 1863418"/>
                <a:gd name="connsiteX2" fmla="*/ 1605882 w 1813934"/>
                <a:gd name="connsiteY2" fmla="*/ 416104 h 1863418"/>
                <a:gd name="connsiteX3" fmla="*/ 610702 w 1813934"/>
                <a:gd name="connsiteY3" fmla="*/ 1608984 h 1863418"/>
                <a:gd name="connsiteX4" fmla="*/ 1189779 w 1813934"/>
                <a:gd name="connsiteY4" fmla="*/ 416104 h 1863418"/>
                <a:gd name="connsiteX5" fmla="*/ 981727 w 1813934"/>
                <a:gd name="connsiteY5" fmla="*/ 416104 h 1863418"/>
                <a:gd name="connsiteX6" fmla="*/ 1423645 w 1813934"/>
                <a:gd name="connsiteY6" fmla="*/ 0 h 1863418"/>
                <a:gd name="connsiteX0" fmla="*/ 402650 w 1813934"/>
                <a:gd name="connsiteY0" fmla="*/ 1664414 h 1863418"/>
                <a:gd name="connsiteX1" fmla="*/ 349995 w 1813934"/>
                <a:gd name="connsiteY1" fmla="*/ 1695236 h 1863418"/>
                <a:gd name="connsiteX2" fmla="*/ 365406 w 1813934"/>
                <a:gd name="connsiteY2" fmla="*/ 1356189 h 1863418"/>
                <a:gd name="connsiteX3" fmla="*/ 818754 w 1813934"/>
                <a:gd name="connsiteY3" fmla="*/ 1664414 h 1863418"/>
                <a:gd name="connsiteX4" fmla="*/ 402650 w 1813934"/>
                <a:gd name="connsiteY4" fmla="*/ 1664414 h 1863418"/>
                <a:gd name="connsiteX0" fmla="*/ 610702 w 1813934"/>
                <a:gd name="connsiteY0" fmla="*/ 1608984 h 1863418"/>
                <a:gd name="connsiteX1" fmla="*/ 1189779 w 1813934"/>
                <a:gd name="connsiteY1" fmla="*/ 416104 h 1863418"/>
                <a:gd name="connsiteX2" fmla="*/ 981727 w 1813934"/>
                <a:gd name="connsiteY2" fmla="*/ 416104 h 1863418"/>
                <a:gd name="connsiteX3" fmla="*/ 1423645 w 1813934"/>
                <a:gd name="connsiteY3" fmla="*/ 0 h 1863418"/>
                <a:gd name="connsiteX4" fmla="*/ 1813934 w 1813934"/>
                <a:gd name="connsiteY4" fmla="*/ 416104 h 1863418"/>
                <a:gd name="connsiteX5" fmla="*/ 1605882 w 1813934"/>
                <a:gd name="connsiteY5" fmla="*/ 416104 h 1863418"/>
                <a:gd name="connsiteX6" fmla="*/ 818753 w 1813934"/>
                <a:gd name="connsiteY6" fmla="*/ 1664414 h 1863418"/>
                <a:gd name="connsiteX7" fmla="*/ 402650 w 1813934"/>
                <a:gd name="connsiteY7" fmla="*/ 1664414 h 1863418"/>
                <a:gd name="connsiteX8" fmla="*/ 818754 w 1813934"/>
                <a:gd name="connsiteY8" fmla="*/ 1664414 h 1863418"/>
                <a:gd name="connsiteX0" fmla="*/ 2441309 w 2831598"/>
                <a:gd name="connsiteY0" fmla="*/ 0 h 1863418"/>
                <a:gd name="connsiteX1" fmla="*/ 2831598 w 2831598"/>
                <a:gd name="connsiteY1" fmla="*/ 416104 h 1863418"/>
                <a:gd name="connsiteX2" fmla="*/ 2623546 w 2831598"/>
                <a:gd name="connsiteY2" fmla="*/ 416104 h 1863418"/>
                <a:gd name="connsiteX3" fmla="*/ 1628366 w 2831598"/>
                <a:gd name="connsiteY3" fmla="*/ 1608984 h 1863418"/>
                <a:gd name="connsiteX4" fmla="*/ 2207443 w 2831598"/>
                <a:gd name="connsiteY4" fmla="*/ 416104 h 1863418"/>
                <a:gd name="connsiteX5" fmla="*/ 1999391 w 2831598"/>
                <a:gd name="connsiteY5" fmla="*/ 416104 h 1863418"/>
                <a:gd name="connsiteX6" fmla="*/ 2441309 w 2831598"/>
                <a:gd name="connsiteY6" fmla="*/ 0 h 1863418"/>
                <a:gd name="connsiteX0" fmla="*/ 1420314 w 2831598"/>
                <a:gd name="connsiteY0" fmla="*/ 1664414 h 1863418"/>
                <a:gd name="connsiteX1" fmla="*/ 124486 w 2831598"/>
                <a:gd name="connsiteY1" fmla="*/ 1787704 h 1863418"/>
                <a:gd name="connsiteX2" fmla="*/ 1383070 w 2831598"/>
                <a:gd name="connsiteY2" fmla="*/ 1356189 h 1863418"/>
                <a:gd name="connsiteX3" fmla="*/ 1836418 w 2831598"/>
                <a:gd name="connsiteY3" fmla="*/ 1664414 h 1863418"/>
                <a:gd name="connsiteX4" fmla="*/ 1420314 w 2831598"/>
                <a:gd name="connsiteY4" fmla="*/ 1664414 h 1863418"/>
                <a:gd name="connsiteX0" fmla="*/ 1628366 w 2831598"/>
                <a:gd name="connsiteY0" fmla="*/ 1608984 h 1863418"/>
                <a:gd name="connsiteX1" fmla="*/ 2207443 w 2831598"/>
                <a:gd name="connsiteY1" fmla="*/ 416104 h 1863418"/>
                <a:gd name="connsiteX2" fmla="*/ 1999391 w 2831598"/>
                <a:gd name="connsiteY2" fmla="*/ 416104 h 1863418"/>
                <a:gd name="connsiteX3" fmla="*/ 2441309 w 2831598"/>
                <a:gd name="connsiteY3" fmla="*/ 0 h 1863418"/>
                <a:gd name="connsiteX4" fmla="*/ 2831598 w 2831598"/>
                <a:gd name="connsiteY4" fmla="*/ 416104 h 1863418"/>
                <a:gd name="connsiteX5" fmla="*/ 2623546 w 2831598"/>
                <a:gd name="connsiteY5" fmla="*/ 416104 h 1863418"/>
                <a:gd name="connsiteX6" fmla="*/ 1836417 w 2831598"/>
                <a:gd name="connsiteY6" fmla="*/ 1664414 h 1863418"/>
                <a:gd name="connsiteX7" fmla="*/ 1420314 w 2831598"/>
                <a:gd name="connsiteY7" fmla="*/ 1664414 h 1863418"/>
                <a:gd name="connsiteX8" fmla="*/ 1836418 w 2831598"/>
                <a:gd name="connsiteY8" fmla="*/ 1664414 h 1863418"/>
                <a:gd name="connsiteX0" fmla="*/ 1096889 w 1487178"/>
                <a:gd name="connsiteY0" fmla="*/ 0 h 1863418"/>
                <a:gd name="connsiteX1" fmla="*/ 1487178 w 1487178"/>
                <a:gd name="connsiteY1" fmla="*/ 416104 h 1863418"/>
                <a:gd name="connsiteX2" fmla="*/ 1279126 w 1487178"/>
                <a:gd name="connsiteY2" fmla="*/ 416104 h 1863418"/>
                <a:gd name="connsiteX3" fmla="*/ 283946 w 1487178"/>
                <a:gd name="connsiteY3" fmla="*/ 1608984 h 1863418"/>
                <a:gd name="connsiteX4" fmla="*/ 863023 w 1487178"/>
                <a:gd name="connsiteY4" fmla="*/ 416104 h 1863418"/>
                <a:gd name="connsiteX5" fmla="*/ 654971 w 1487178"/>
                <a:gd name="connsiteY5" fmla="*/ 416104 h 1863418"/>
                <a:gd name="connsiteX6" fmla="*/ 1096889 w 1487178"/>
                <a:gd name="connsiteY6" fmla="*/ 0 h 1863418"/>
                <a:gd name="connsiteX0" fmla="*/ 75894 w 1487178"/>
                <a:gd name="connsiteY0" fmla="*/ 1664414 h 1863418"/>
                <a:gd name="connsiteX1" fmla="*/ 38650 w 1487178"/>
                <a:gd name="connsiteY1" fmla="*/ 1356189 h 1863418"/>
                <a:gd name="connsiteX2" fmla="*/ 491998 w 1487178"/>
                <a:gd name="connsiteY2" fmla="*/ 1664414 h 1863418"/>
                <a:gd name="connsiteX3" fmla="*/ 75894 w 1487178"/>
                <a:gd name="connsiteY3" fmla="*/ 1664414 h 1863418"/>
                <a:gd name="connsiteX0" fmla="*/ 283946 w 1487178"/>
                <a:gd name="connsiteY0" fmla="*/ 1608984 h 1863418"/>
                <a:gd name="connsiteX1" fmla="*/ 863023 w 1487178"/>
                <a:gd name="connsiteY1" fmla="*/ 416104 h 1863418"/>
                <a:gd name="connsiteX2" fmla="*/ 654971 w 1487178"/>
                <a:gd name="connsiteY2" fmla="*/ 416104 h 1863418"/>
                <a:gd name="connsiteX3" fmla="*/ 1096889 w 1487178"/>
                <a:gd name="connsiteY3" fmla="*/ 0 h 1863418"/>
                <a:gd name="connsiteX4" fmla="*/ 1487178 w 1487178"/>
                <a:gd name="connsiteY4" fmla="*/ 416104 h 1863418"/>
                <a:gd name="connsiteX5" fmla="*/ 1279126 w 1487178"/>
                <a:gd name="connsiteY5" fmla="*/ 416104 h 1863418"/>
                <a:gd name="connsiteX6" fmla="*/ 491997 w 1487178"/>
                <a:gd name="connsiteY6" fmla="*/ 1664414 h 1863418"/>
                <a:gd name="connsiteX7" fmla="*/ 75894 w 1487178"/>
                <a:gd name="connsiteY7" fmla="*/ 1664414 h 1863418"/>
                <a:gd name="connsiteX8" fmla="*/ 491998 w 1487178"/>
                <a:gd name="connsiteY8" fmla="*/ 1664414 h 1863418"/>
                <a:gd name="connsiteX0" fmla="*/ 1020995 w 1411284"/>
                <a:gd name="connsiteY0" fmla="*/ 0 h 1664832"/>
                <a:gd name="connsiteX1" fmla="*/ 1411284 w 1411284"/>
                <a:gd name="connsiteY1" fmla="*/ 416104 h 1664832"/>
                <a:gd name="connsiteX2" fmla="*/ 1203232 w 1411284"/>
                <a:gd name="connsiteY2" fmla="*/ 416104 h 1664832"/>
                <a:gd name="connsiteX3" fmla="*/ 208052 w 1411284"/>
                <a:gd name="connsiteY3" fmla="*/ 1608984 h 1664832"/>
                <a:gd name="connsiteX4" fmla="*/ 787129 w 1411284"/>
                <a:gd name="connsiteY4" fmla="*/ 416104 h 1664832"/>
                <a:gd name="connsiteX5" fmla="*/ 579077 w 1411284"/>
                <a:gd name="connsiteY5" fmla="*/ 416104 h 1664832"/>
                <a:gd name="connsiteX6" fmla="*/ 1020995 w 1411284"/>
                <a:gd name="connsiteY6" fmla="*/ 0 h 1664832"/>
                <a:gd name="connsiteX0" fmla="*/ 0 w 1411284"/>
                <a:gd name="connsiteY0" fmla="*/ 1664414 h 1664832"/>
                <a:gd name="connsiteX1" fmla="*/ 416104 w 1411284"/>
                <a:gd name="connsiteY1" fmla="*/ 1664414 h 1664832"/>
                <a:gd name="connsiteX2" fmla="*/ 0 w 1411284"/>
                <a:gd name="connsiteY2" fmla="*/ 1664414 h 1664832"/>
                <a:gd name="connsiteX0" fmla="*/ 208052 w 1411284"/>
                <a:gd name="connsiteY0" fmla="*/ 1608984 h 1664832"/>
                <a:gd name="connsiteX1" fmla="*/ 787129 w 1411284"/>
                <a:gd name="connsiteY1" fmla="*/ 416104 h 1664832"/>
                <a:gd name="connsiteX2" fmla="*/ 579077 w 1411284"/>
                <a:gd name="connsiteY2" fmla="*/ 416104 h 1664832"/>
                <a:gd name="connsiteX3" fmla="*/ 1020995 w 1411284"/>
                <a:gd name="connsiteY3" fmla="*/ 0 h 1664832"/>
                <a:gd name="connsiteX4" fmla="*/ 1411284 w 1411284"/>
                <a:gd name="connsiteY4" fmla="*/ 416104 h 1664832"/>
                <a:gd name="connsiteX5" fmla="*/ 1203232 w 1411284"/>
                <a:gd name="connsiteY5" fmla="*/ 416104 h 1664832"/>
                <a:gd name="connsiteX6" fmla="*/ 416103 w 1411284"/>
                <a:gd name="connsiteY6" fmla="*/ 1664414 h 1664832"/>
                <a:gd name="connsiteX7" fmla="*/ 0 w 1411284"/>
                <a:gd name="connsiteY7" fmla="*/ 1664414 h 1664832"/>
                <a:gd name="connsiteX8" fmla="*/ 416104 w 1411284"/>
                <a:gd name="connsiteY8" fmla="*/ 1664414 h 16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284" h="1664832" stroke="0" extrusionOk="0">
                  <a:moveTo>
                    <a:pt x="1020995" y="0"/>
                  </a:moveTo>
                  <a:lnTo>
                    <a:pt x="1411284" y="416104"/>
                  </a:lnTo>
                  <a:lnTo>
                    <a:pt x="1203232" y="416104"/>
                  </a:lnTo>
                  <a:cubicBezTo>
                    <a:pt x="1090502" y="1310001"/>
                    <a:pt x="643956" y="1845257"/>
                    <a:pt x="208052" y="1608984"/>
                  </a:cubicBez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close/>
                </a:path>
                <a:path w="1411284" h="1664832" fill="darkenLess" stroke="0" extrusionOk="0">
                  <a:moveTo>
                    <a:pt x="0" y="1664414"/>
                  </a:moveTo>
                  <a:lnTo>
                    <a:pt x="416104" y="1664414"/>
                  </a:lnTo>
                  <a:lnTo>
                    <a:pt x="0" y="1664414"/>
                  </a:lnTo>
                  <a:close/>
                </a:path>
                <a:path w="1411284" h="1664832" fill="none" extrusionOk="0">
                  <a:moveTo>
                    <a:pt x="208052" y="1608984"/>
                  </a:move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lnTo>
                    <a:pt x="1411284" y="416104"/>
                  </a:lnTo>
                  <a:lnTo>
                    <a:pt x="1203232" y="416104"/>
                  </a:lnTo>
                  <a:cubicBezTo>
                    <a:pt x="1110557" y="1150973"/>
                    <a:pt x="786804" y="1664414"/>
                    <a:pt x="416103" y="1664414"/>
                  </a:cubicBezTo>
                  <a:lnTo>
                    <a:pt x="0" y="1664414"/>
                  </a:lnTo>
                  <a:lnTo>
                    <a:pt x="416104" y="1664414"/>
                  </a:lnTo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" name="Pfeil nach oben 4"/>
            <p:cNvSpPr/>
            <p:nvPr/>
          </p:nvSpPr>
          <p:spPr>
            <a:xfrm>
              <a:off x="4839128" y="1407560"/>
              <a:ext cx="739739" cy="1705510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011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oben 4"/>
          <p:cNvSpPr/>
          <p:nvPr/>
        </p:nvSpPr>
        <p:spPr>
          <a:xfrm>
            <a:off x="4752248" y="267573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1874491" y="267573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6"/>
          <p:cNvSpPr/>
          <p:nvPr/>
        </p:nvSpPr>
        <p:spPr>
          <a:xfrm>
            <a:off x="7630005" y="267572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936948" y="2066321"/>
            <a:ext cx="8318105" cy="2725359"/>
            <a:chOff x="2973195" y="2077446"/>
            <a:chExt cx="8318105" cy="2725359"/>
          </a:xfrm>
        </p:grpSpPr>
        <p:sp>
          <p:nvSpPr>
            <p:cNvPr id="5" name="Pfeil nach oben 4"/>
            <p:cNvSpPr/>
            <p:nvPr/>
          </p:nvSpPr>
          <p:spPr>
            <a:xfrm rot="16200000">
              <a:off x="4752248" y="298395"/>
              <a:ext cx="2725357" cy="6283463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nach oben 5"/>
            <p:cNvSpPr/>
            <p:nvPr/>
          </p:nvSpPr>
          <p:spPr>
            <a:xfrm rot="16200000">
              <a:off x="6785854" y="728874"/>
              <a:ext cx="2725357" cy="5422504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oben 6"/>
            <p:cNvSpPr/>
            <p:nvPr/>
          </p:nvSpPr>
          <p:spPr>
            <a:xfrm rot="16200000">
              <a:off x="8290162" y="1801666"/>
              <a:ext cx="2725357" cy="3276918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2952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936948" y="2066322"/>
            <a:ext cx="8318104" cy="2725358"/>
            <a:chOff x="2973195" y="2077447"/>
            <a:chExt cx="8318104" cy="2725358"/>
          </a:xfrm>
        </p:grpSpPr>
        <p:sp>
          <p:nvSpPr>
            <p:cNvPr id="5" name="Pfeil nach oben 4"/>
            <p:cNvSpPr/>
            <p:nvPr/>
          </p:nvSpPr>
          <p:spPr>
            <a:xfrm rot="16200000">
              <a:off x="4752248" y="298395"/>
              <a:ext cx="2725357" cy="6283463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oben 6"/>
            <p:cNvSpPr/>
            <p:nvPr/>
          </p:nvSpPr>
          <p:spPr>
            <a:xfrm rot="5400000">
              <a:off x="7837107" y="1348613"/>
              <a:ext cx="2725357" cy="4183026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916831" y="-481916"/>
            <a:ext cx="2358338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96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</a:t>
            </a:r>
            <a:endParaRPr lang="de-DE" sz="496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529129" y="2367185"/>
            <a:ext cx="1102407" cy="348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03492" y="1034041"/>
            <a:ext cx="1179319" cy="863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47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 Jürgen</dc:creator>
  <cp:lastModifiedBy>Enge Jürgen</cp:lastModifiedBy>
  <cp:revision>9</cp:revision>
  <cp:lastPrinted>2017-09-10T09:24:26Z</cp:lastPrinted>
  <dcterms:created xsi:type="dcterms:W3CDTF">2017-09-04T13:21:43Z</dcterms:created>
  <dcterms:modified xsi:type="dcterms:W3CDTF">2017-09-10T09:29:57Z</dcterms:modified>
</cp:coreProperties>
</file>