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595" r:id="rId5"/>
    <p:sldId id="594" r:id="rId6"/>
    <p:sldId id="596" r:id="rId7"/>
    <p:sldId id="600" r:id="rId8"/>
    <p:sldId id="602" r:id="rId9"/>
    <p:sldId id="610" r:id="rId10"/>
    <p:sldId id="615" r:id="rId11"/>
    <p:sldId id="614" r:id="rId12"/>
    <p:sldId id="606" r:id="rId13"/>
    <p:sldId id="607" r:id="rId14"/>
    <p:sldId id="620" r:id="rId15"/>
    <p:sldId id="611" r:id="rId16"/>
    <p:sldId id="617" r:id="rId17"/>
    <p:sldId id="618" r:id="rId18"/>
    <p:sldId id="619" r:id="rId19"/>
    <p:sldId id="621" r:id="rId20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9EHpxohC/s9UMq6CuU5/zSdZ5S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ts" initials="p" lastIdx="1" clrIdx="0">
    <p:extLst>
      <p:ext uri="{19B8F6BF-5375-455C-9EA6-DF929625EA0E}">
        <p15:presenceInfo xmlns:p15="http://schemas.microsoft.com/office/powerpoint/2012/main" userId="p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4C9"/>
    <a:srgbClr val="D9D9D9"/>
    <a:srgbClr val="7F7F7F"/>
    <a:srgbClr val="F6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AC682-CB82-4A0D-A9FF-2E3F5769AB29}">
  <a:tblStyle styleId="{439AC682-CB82-4A0D-A9FF-2E3F5769A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205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64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3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27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50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40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496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04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18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45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99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98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17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18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4762" y="-7937"/>
            <a:ext cx="9139237" cy="686593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 txBox="1"/>
          <p:nvPr/>
        </p:nvSpPr>
        <p:spPr>
          <a:xfrm>
            <a:off x="23812" y="0"/>
            <a:ext cx="9102725" cy="3124200"/>
          </a:xfrm>
          <a:prstGeom prst="rect">
            <a:avLst/>
          </a:prstGeom>
          <a:gradFill>
            <a:gsLst>
              <a:gs pos="0">
                <a:srgbClr val="8FD7FF"/>
              </a:gs>
              <a:gs pos="100000">
                <a:srgbClr val="008EB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5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" name="Google Shape;25;p45"/>
          <p:cNvSpPr/>
          <p:nvPr/>
        </p:nvSpPr>
        <p:spPr>
          <a:xfrm>
            <a:off x="26987" y="3125787"/>
            <a:ext cx="9099550" cy="431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0" y="0"/>
            <a:ext cx="9144000" cy="3476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44"/>
          <p:cNvCxnSpPr/>
          <p:nvPr/>
        </p:nvCxnSpPr>
        <p:spPr>
          <a:xfrm>
            <a:off x="8388350" y="0"/>
            <a:ext cx="0" cy="276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Google Shape;12;p44"/>
          <p:cNvSpPr txBox="1"/>
          <p:nvPr/>
        </p:nvSpPr>
        <p:spPr>
          <a:xfrm>
            <a:off x="8474075" y="47625"/>
            <a:ext cx="5683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r>
              <a:rPr lang="en-US" sz="900" b="1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No. </a:t>
            </a:r>
            <a:fld id="{00000000-1234-1234-1234-123412341234}" type="slidenum">
              <a:rPr lang="en-US" sz="9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  <p:sp>
        <p:nvSpPr>
          <p:cNvPr id="13" name="Google Shape;13;p44"/>
          <p:cNvSpPr/>
          <p:nvPr/>
        </p:nvSpPr>
        <p:spPr>
          <a:xfrm>
            <a:off x="88900" y="68262"/>
            <a:ext cx="597852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7960" dir="13500000">
              <a:srgbClr val="989898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44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44"/>
          <p:cNvSpPr/>
          <p:nvPr/>
        </p:nvSpPr>
        <p:spPr>
          <a:xfrm>
            <a:off x="6524625" y="428625"/>
            <a:ext cx="255905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58737" y="433387"/>
            <a:ext cx="642620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6621462" y="503237"/>
            <a:ext cx="2352675" cy="1746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B2B2B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 txBox="1"/>
          <p:nvPr/>
        </p:nvSpPr>
        <p:spPr>
          <a:xfrm>
            <a:off x="6583362" y="461962"/>
            <a:ext cx="874712" cy="228600"/>
          </a:xfrm>
          <a:prstGeom prst="rect">
            <a:avLst/>
          </a:prstGeom>
          <a:noFill/>
          <a:ln>
            <a:noFill/>
          </a:ln>
          <a:effectLst>
            <a:outerShdw blurRad="63500" dist="17960" dir="135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lang="en-US" sz="900" b="1" i="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Check Memo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616075" y="2133600"/>
            <a:ext cx="59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</a:rPr>
              <a:t>베이커리&amp;카페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ko-KR" altLang="en-US" sz="2400" dirty="0">
                <a:solidFill>
                  <a:schemeClr val="lt1"/>
                </a:solidFill>
              </a:rPr>
              <a:t>홈페이지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C80791C2-F1DA-4365-BD54-23FF9AFD875D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0" name="Google Shape;104;g284785a2eaf_4_94">
              <a:extLst>
                <a:ext uri="{FF2B5EF4-FFF2-40B4-BE49-F238E27FC236}">
                  <a16:creationId xmlns:a16="http://schemas.microsoft.com/office/drawing/2014/main" id="{59AF4707-72CF-4ED3-887C-A823D4BC24F4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1" name="Google Shape;107;g284785a2eaf_4_94">
              <a:extLst>
                <a:ext uri="{FF2B5EF4-FFF2-40B4-BE49-F238E27FC236}">
                  <a16:creationId xmlns:a16="http://schemas.microsoft.com/office/drawing/2014/main" id="{B834D8E5-E537-4EC4-A5E5-B92DE6DBF95C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102" name="Google Shape;107;g284785a2eaf_4_94">
              <a:extLst>
                <a:ext uri="{FF2B5EF4-FFF2-40B4-BE49-F238E27FC236}">
                  <a16:creationId xmlns:a16="http://schemas.microsoft.com/office/drawing/2014/main" id="{B36EBE10-AF9D-455B-B7A4-B2951BAC5A88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9D33B68-51D8-4E7A-8816-2AA57238FE03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8BA6D16-3C7E-4852-9825-E92420CC4B65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430847-CA44-4954-B32E-4518D09E5EBE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111" name="Google Shape;107;g284785a2eaf_4_94">
              <a:extLst>
                <a:ext uri="{FF2B5EF4-FFF2-40B4-BE49-F238E27FC236}">
                  <a16:creationId xmlns:a16="http://schemas.microsoft.com/office/drawing/2014/main" id="{84E20A1B-0067-4148-924A-F42AA40D6DA2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12" name="Google Shape;108;g284785a2eaf_4_94">
              <a:extLst>
                <a:ext uri="{FF2B5EF4-FFF2-40B4-BE49-F238E27FC236}">
                  <a16:creationId xmlns:a16="http://schemas.microsoft.com/office/drawing/2014/main" id="{A8137A3D-3301-46F3-911C-D373D9443662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3" name="Google Shape;293;g284785a2eaf_0_107">
              <a:extLst>
                <a:ext uri="{FF2B5EF4-FFF2-40B4-BE49-F238E27FC236}">
                  <a16:creationId xmlns:a16="http://schemas.microsoft.com/office/drawing/2014/main" id="{F02CCE1C-97AA-4A63-8173-0C46FCABAB98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14" name="Google Shape;295;g284785a2eaf_0_107">
              <a:extLst>
                <a:ext uri="{FF2B5EF4-FFF2-40B4-BE49-F238E27FC236}">
                  <a16:creationId xmlns:a16="http://schemas.microsoft.com/office/drawing/2014/main" id="{2BA1CC30-D2EE-45EB-8E52-5D4001C5A3D9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15" name="Google Shape;297;g284785a2eaf_0_107">
              <a:extLst>
                <a:ext uri="{FF2B5EF4-FFF2-40B4-BE49-F238E27FC236}">
                  <a16:creationId xmlns:a16="http://schemas.microsoft.com/office/drawing/2014/main" id="{0B1B6AE8-8B70-4437-9324-83FC810979E5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16" name="Google Shape;293;g284785a2eaf_0_107">
              <a:extLst>
                <a:ext uri="{FF2B5EF4-FFF2-40B4-BE49-F238E27FC236}">
                  <a16:creationId xmlns:a16="http://schemas.microsoft.com/office/drawing/2014/main" id="{12575B72-5D80-4506-957B-84B1864AA4FD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17" name="Google Shape;293;g284785a2eaf_0_107">
              <a:extLst>
                <a:ext uri="{FF2B5EF4-FFF2-40B4-BE49-F238E27FC236}">
                  <a16:creationId xmlns:a16="http://schemas.microsoft.com/office/drawing/2014/main" id="{A0A4F9C3-2A62-4123-A96B-908515DC9271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18" name="Google Shape;293;g284785a2eaf_0_107">
              <a:extLst>
                <a:ext uri="{FF2B5EF4-FFF2-40B4-BE49-F238E27FC236}">
                  <a16:creationId xmlns:a16="http://schemas.microsoft.com/office/drawing/2014/main" id="{B0832F49-D82A-4A28-9F34-1A077065C871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19" name="Google Shape;293;g284785a2eaf_0_107">
              <a:extLst>
                <a:ext uri="{FF2B5EF4-FFF2-40B4-BE49-F238E27FC236}">
                  <a16:creationId xmlns:a16="http://schemas.microsoft.com/office/drawing/2014/main" id="{14113BC9-6941-40D0-8FC4-6B9FF963467B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20" name="Google Shape;293;g284785a2eaf_0_107">
              <a:extLst>
                <a:ext uri="{FF2B5EF4-FFF2-40B4-BE49-F238E27FC236}">
                  <a16:creationId xmlns:a16="http://schemas.microsoft.com/office/drawing/2014/main" id="{53F83E39-99E3-4524-A9A8-CBCC037D8325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121" name="Google Shape;293;g284785a2eaf_0_107">
              <a:extLst>
                <a:ext uri="{FF2B5EF4-FFF2-40B4-BE49-F238E27FC236}">
                  <a16:creationId xmlns:a16="http://schemas.microsoft.com/office/drawing/2014/main" id="{8878A886-E27A-47C1-9733-B70024F049C6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목록</a:t>
            </a:r>
            <a:r>
              <a:rPr lang="en-US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카테고리 클릭 시 해당하는 제품의 사진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제품명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가격이 나옴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B0C275F8-1C58-405B-AA3F-25D32880F949}"/>
              </a:ext>
            </a:extLst>
          </p:cNvPr>
          <p:cNvSpPr/>
          <p:nvPr/>
        </p:nvSpPr>
        <p:spPr>
          <a:xfrm>
            <a:off x="1061406" y="2149675"/>
            <a:ext cx="4402982" cy="495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+mj-ea"/>
                <a:ea typeface="+mj-ea"/>
              </a:rPr>
              <a:t>브레드</a:t>
            </a:r>
            <a:r>
              <a:rPr lang="ko-KR" altLang="en-US" sz="1200" dirty="0">
                <a:latin typeface="+mj-ea"/>
                <a:ea typeface="+mj-ea"/>
              </a:rPr>
              <a:t>      </a:t>
            </a:r>
            <a:r>
              <a:rPr lang="ko-KR" altLang="en-US" sz="1200" b="1" dirty="0">
                <a:latin typeface="+mj-ea"/>
                <a:ea typeface="+mj-ea"/>
              </a:rPr>
              <a:t>케이크</a:t>
            </a:r>
            <a:r>
              <a:rPr lang="ko-KR" altLang="en-US" sz="1200" dirty="0">
                <a:latin typeface="+mj-ea"/>
                <a:ea typeface="+mj-ea"/>
              </a:rPr>
              <a:t>      디저트      비스킷      샐러드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EC17EA92-290F-4DA0-A899-EA358C7FFDC3}"/>
              </a:ext>
            </a:extLst>
          </p:cNvPr>
          <p:cNvSpPr/>
          <p:nvPr/>
        </p:nvSpPr>
        <p:spPr>
          <a:xfrm>
            <a:off x="740399" y="270841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E8796E1B-6452-49BD-9240-4C1DA4550EB3}"/>
              </a:ext>
            </a:extLst>
          </p:cNvPr>
          <p:cNvSpPr/>
          <p:nvPr/>
        </p:nvSpPr>
        <p:spPr>
          <a:xfrm>
            <a:off x="2082038" y="270840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2DC9CAC7-90BD-40D4-8AA2-7CB06F775705}"/>
              </a:ext>
            </a:extLst>
          </p:cNvPr>
          <p:cNvSpPr/>
          <p:nvPr/>
        </p:nvSpPr>
        <p:spPr>
          <a:xfrm>
            <a:off x="4860439" y="270335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F5C2E64D-3EE7-40E0-8A8B-A0ECDC8EC0E4}"/>
              </a:ext>
            </a:extLst>
          </p:cNvPr>
          <p:cNvSpPr/>
          <p:nvPr/>
        </p:nvSpPr>
        <p:spPr>
          <a:xfrm>
            <a:off x="3470928" y="270840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5" name="Google Shape;107;g284785a2eaf_4_94">
            <a:extLst>
              <a:ext uri="{FF2B5EF4-FFF2-40B4-BE49-F238E27FC236}">
                <a16:creationId xmlns:a16="http://schemas.microsoft.com/office/drawing/2014/main" id="{437CDDA9-531C-43FE-A7A3-2491E41BCA2B}"/>
              </a:ext>
            </a:extLst>
          </p:cNvPr>
          <p:cNvSpPr/>
          <p:nvPr/>
        </p:nvSpPr>
        <p:spPr>
          <a:xfrm>
            <a:off x="860626" y="376987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65" name="Google Shape;115;g284785a2eaf_4_94">
            <a:extLst>
              <a:ext uri="{FF2B5EF4-FFF2-40B4-BE49-F238E27FC236}">
                <a16:creationId xmlns:a16="http://schemas.microsoft.com/office/drawing/2014/main" id="{7DDD2324-95E9-4CF8-8232-7CDB3DBB9716}"/>
              </a:ext>
            </a:extLst>
          </p:cNvPr>
          <p:cNvSpPr/>
          <p:nvPr/>
        </p:nvSpPr>
        <p:spPr>
          <a:xfrm>
            <a:off x="1026374" y="20967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" name="Google Shape;114;g284785a2eaf_4_94">
            <a:extLst>
              <a:ext uri="{FF2B5EF4-FFF2-40B4-BE49-F238E27FC236}">
                <a16:creationId xmlns:a16="http://schemas.microsoft.com/office/drawing/2014/main" id="{6D256DB9-8E1F-4327-89A7-8E2D80CEAD3E}"/>
              </a:ext>
            </a:extLst>
          </p:cNvPr>
          <p:cNvSpPr/>
          <p:nvPr/>
        </p:nvSpPr>
        <p:spPr>
          <a:xfrm>
            <a:off x="648600" y="26945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70" name="Google Shape;126;g284785a2eaf_4_94">
            <a:extLst>
              <a:ext uri="{FF2B5EF4-FFF2-40B4-BE49-F238E27FC236}">
                <a16:creationId xmlns:a16="http://schemas.microsoft.com/office/drawing/2014/main" id="{285D0BC2-AA89-4903-A531-F0E010CAC855}"/>
              </a:ext>
            </a:extLst>
          </p:cNvPr>
          <p:cNvSpPr/>
          <p:nvPr/>
        </p:nvSpPr>
        <p:spPr>
          <a:xfrm>
            <a:off x="762706" y="368212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69" name="Google Shape;107;g284785a2eaf_4_94">
            <a:extLst>
              <a:ext uri="{FF2B5EF4-FFF2-40B4-BE49-F238E27FC236}">
                <a16:creationId xmlns:a16="http://schemas.microsoft.com/office/drawing/2014/main" id="{F67B3E3E-B172-4876-B71D-9AFC09BE542A}"/>
              </a:ext>
            </a:extLst>
          </p:cNvPr>
          <p:cNvSpPr/>
          <p:nvPr/>
        </p:nvSpPr>
        <p:spPr>
          <a:xfrm>
            <a:off x="2214557" y="376987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72" name="Google Shape;107;g284785a2eaf_4_94">
            <a:extLst>
              <a:ext uri="{FF2B5EF4-FFF2-40B4-BE49-F238E27FC236}">
                <a16:creationId xmlns:a16="http://schemas.microsoft.com/office/drawing/2014/main" id="{1A2E7606-A09C-4FBB-BBCC-E22E0B38DE3D}"/>
              </a:ext>
            </a:extLst>
          </p:cNvPr>
          <p:cNvSpPr/>
          <p:nvPr/>
        </p:nvSpPr>
        <p:spPr>
          <a:xfrm>
            <a:off x="3603447" y="376987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73" name="Google Shape;107;g284785a2eaf_4_94">
            <a:extLst>
              <a:ext uri="{FF2B5EF4-FFF2-40B4-BE49-F238E27FC236}">
                <a16:creationId xmlns:a16="http://schemas.microsoft.com/office/drawing/2014/main" id="{5C4759C1-3C8A-466E-A9DA-2B370386E9CD}"/>
              </a:ext>
            </a:extLst>
          </p:cNvPr>
          <p:cNvSpPr/>
          <p:nvPr/>
        </p:nvSpPr>
        <p:spPr>
          <a:xfrm>
            <a:off x="4992958" y="377866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74" name="Google Shape;107;g284785a2eaf_4_94">
            <a:extLst>
              <a:ext uri="{FF2B5EF4-FFF2-40B4-BE49-F238E27FC236}">
                <a16:creationId xmlns:a16="http://schemas.microsoft.com/office/drawing/2014/main" id="{B146203F-E076-4178-9C16-A81D16F6E2CF}"/>
              </a:ext>
            </a:extLst>
          </p:cNvPr>
          <p:cNvSpPr/>
          <p:nvPr/>
        </p:nvSpPr>
        <p:spPr>
          <a:xfrm>
            <a:off x="747737" y="41286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5" name="Google Shape;107;g284785a2eaf_4_94">
            <a:extLst>
              <a:ext uri="{FF2B5EF4-FFF2-40B4-BE49-F238E27FC236}">
                <a16:creationId xmlns:a16="http://schemas.microsoft.com/office/drawing/2014/main" id="{A35B227B-C5F0-4A28-B648-6D585D9F7D51}"/>
              </a:ext>
            </a:extLst>
          </p:cNvPr>
          <p:cNvSpPr/>
          <p:nvPr/>
        </p:nvSpPr>
        <p:spPr>
          <a:xfrm>
            <a:off x="2089376" y="412859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6" name="Google Shape;107;g284785a2eaf_4_94">
            <a:extLst>
              <a:ext uri="{FF2B5EF4-FFF2-40B4-BE49-F238E27FC236}">
                <a16:creationId xmlns:a16="http://schemas.microsoft.com/office/drawing/2014/main" id="{4619FF8F-4299-48A7-8730-8ED8C8900E4D}"/>
              </a:ext>
            </a:extLst>
          </p:cNvPr>
          <p:cNvSpPr/>
          <p:nvPr/>
        </p:nvSpPr>
        <p:spPr>
          <a:xfrm>
            <a:off x="4867777" y="41235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7" name="Google Shape;107;g284785a2eaf_4_94">
            <a:extLst>
              <a:ext uri="{FF2B5EF4-FFF2-40B4-BE49-F238E27FC236}">
                <a16:creationId xmlns:a16="http://schemas.microsoft.com/office/drawing/2014/main" id="{6AF4C6AA-1956-41AC-AF27-E3609A5A9B1E}"/>
              </a:ext>
            </a:extLst>
          </p:cNvPr>
          <p:cNvSpPr/>
          <p:nvPr/>
        </p:nvSpPr>
        <p:spPr>
          <a:xfrm>
            <a:off x="3478266" y="412859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8" name="Google Shape;107;g284785a2eaf_4_94">
            <a:extLst>
              <a:ext uri="{FF2B5EF4-FFF2-40B4-BE49-F238E27FC236}">
                <a16:creationId xmlns:a16="http://schemas.microsoft.com/office/drawing/2014/main" id="{0649FE2F-CDC5-45FE-B376-990F06B266E3}"/>
              </a:ext>
            </a:extLst>
          </p:cNvPr>
          <p:cNvSpPr/>
          <p:nvPr/>
        </p:nvSpPr>
        <p:spPr>
          <a:xfrm>
            <a:off x="867964" y="519006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79" name="Google Shape;107;g284785a2eaf_4_94">
            <a:extLst>
              <a:ext uri="{FF2B5EF4-FFF2-40B4-BE49-F238E27FC236}">
                <a16:creationId xmlns:a16="http://schemas.microsoft.com/office/drawing/2014/main" id="{0DD6A115-8677-45CA-AFF4-1EB355FD0B60}"/>
              </a:ext>
            </a:extLst>
          </p:cNvPr>
          <p:cNvSpPr/>
          <p:nvPr/>
        </p:nvSpPr>
        <p:spPr>
          <a:xfrm>
            <a:off x="2221895" y="519006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80" name="Google Shape;107;g284785a2eaf_4_94">
            <a:extLst>
              <a:ext uri="{FF2B5EF4-FFF2-40B4-BE49-F238E27FC236}">
                <a16:creationId xmlns:a16="http://schemas.microsoft.com/office/drawing/2014/main" id="{1617BDC5-0204-4BFC-985B-F0B63A97FEB3}"/>
              </a:ext>
            </a:extLst>
          </p:cNvPr>
          <p:cNvSpPr/>
          <p:nvPr/>
        </p:nvSpPr>
        <p:spPr>
          <a:xfrm>
            <a:off x="3610785" y="519006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81" name="Google Shape;107;g284785a2eaf_4_94">
            <a:extLst>
              <a:ext uri="{FF2B5EF4-FFF2-40B4-BE49-F238E27FC236}">
                <a16:creationId xmlns:a16="http://schemas.microsoft.com/office/drawing/2014/main" id="{8900F7A8-2326-486C-BC1D-5F413B716E4B}"/>
              </a:ext>
            </a:extLst>
          </p:cNvPr>
          <p:cNvSpPr/>
          <p:nvPr/>
        </p:nvSpPr>
        <p:spPr>
          <a:xfrm>
            <a:off x="5000296" y="5198855"/>
            <a:ext cx="736835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67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74F05C-8210-4C70-8A8D-6DC7B3876509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34" name="Google Shape;104;g284785a2eaf_4_94">
              <a:extLst>
                <a:ext uri="{FF2B5EF4-FFF2-40B4-BE49-F238E27FC236}">
                  <a16:creationId xmlns:a16="http://schemas.microsoft.com/office/drawing/2014/main" id="{DBB88B27-285A-4C15-8FE6-A23AAFFF65D6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35" name="Google Shape;107;g284785a2eaf_4_94">
              <a:extLst>
                <a:ext uri="{FF2B5EF4-FFF2-40B4-BE49-F238E27FC236}">
                  <a16:creationId xmlns:a16="http://schemas.microsoft.com/office/drawing/2014/main" id="{BD86FD64-D69B-4734-B591-F60BBEC32CF1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6" name="Google Shape;107;g284785a2eaf_4_94">
              <a:extLst>
                <a:ext uri="{FF2B5EF4-FFF2-40B4-BE49-F238E27FC236}">
                  <a16:creationId xmlns:a16="http://schemas.microsoft.com/office/drawing/2014/main" id="{CEA52A17-0CF9-4806-87FB-E09C4767AF18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B65D6F-3942-41FE-AEFC-AEBE5287E6FE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0D4574-8C05-494F-9184-EC41DD093E7A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9FB7F2-601C-44E6-BAD6-99AF908EF5AE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40" name="Google Shape;107;g284785a2eaf_4_94">
              <a:extLst>
                <a:ext uri="{FF2B5EF4-FFF2-40B4-BE49-F238E27FC236}">
                  <a16:creationId xmlns:a16="http://schemas.microsoft.com/office/drawing/2014/main" id="{7C2F268C-539A-45DD-98CC-A57DE74910FD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41" name="Google Shape;108;g284785a2eaf_4_94">
              <a:extLst>
                <a:ext uri="{FF2B5EF4-FFF2-40B4-BE49-F238E27FC236}">
                  <a16:creationId xmlns:a16="http://schemas.microsoft.com/office/drawing/2014/main" id="{B8CD8555-43E5-4216-B302-8E52C4CCE051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" name="Google Shape;293;g284785a2eaf_0_107">
              <a:extLst>
                <a:ext uri="{FF2B5EF4-FFF2-40B4-BE49-F238E27FC236}">
                  <a16:creationId xmlns:a16="http://schemas.microsoft.com/office/drawing/2014/main" id="{B70463C6-5ACE-486E-AFB2-8514D61C975A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3" name="Google Shape;295;g284785a2eaf_0_107">
              <a:extLst>
                <a:ext uri="{FF2B5EF4-FFF2-40B4-BE49-F238E27FC236}">
                  <a16:creationId xmlns:a16="http://schemas.microsoft.com/office/drawing/2014/main" id="{39E0ED2C-235E-4E9C-8410-5D0143049E34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4" name="Google Shape;297;g284785a2eaf_0_107">
              <a:extLst>
                <a:ext uri="{FF2B5EF4-FFF2-40B4-BE49-F238E27FC236}">
                  <a16:creationId xmlns:a16="http://schemas.microsoft.com/office/drawing/2014/main" id="{7143FEE2-DCF7-4D13-9F94-652172C14F7E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5" name="Google Shape;293;g284785a2eaf_0_107">
              <a:extLst>
                <a:ext uri="{FF2B5EF4-FFF2-40B4-BE49-F238E27FC236}">
                  <a16:creationId xmlns:a16="http://schemas.microsoft.com/office/drawing/2014/main" id="{2C19A1D0-873B-4D82-99DA-94E4DB152148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6" name="Google Shape;293;g284785a2eaf_0_107">
              <a:extLst>
                <a:ext uri="{FF2B5EF4-FFF2-40B4-BE49-F238E27FC236}">
                  <a16:creationId xmlns:a16="http://schemas.microsoft.com/office/drawing/2014/main" id="{B7D8C577-A4FB-4E69-AA96-A3838E21F45A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7" name="Google Shape;293;g284785a2eaf_0_107">
              <a:extLst>
                <a:ext uri="{FF2B5EF4-FFF2-40B4-BE49-F238E27FC236}">
                  <a16:creationId xmlns:a16="http://schemas.microsoft.com/office/drawing/2014/main" id="{E311CBE7-219E-47C6-88DA-B7650C98FF2A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1" name="Google Shape;293;g284785a2eaf_0_107">
              <a:extLst>
                <a:ext uri="{FF2B5EF4-FFF2-40B4-BE49-F238E27FC236}">
                  <a16:creationId xmlns:a16="http://schemas.microsoft.com/office/drawing/2014/main" id="{3552588C-937E-4340-BB0C-0BCE5E9F472E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2" name="Google Shape;293;g284785a2eaf_0_107">
              <a:extLst>
                <a:ext uri="{FF2B5EF4-FFF2-40B4-BE49-F238E27FC236}">
                  <a16:creationId xmlns:a16="http://schemas.microsoft.com/office/drawing/2014/main" id="{1CBE5071-651C-45B3-A857-DD908584821B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3" name="Google Shape;293;g284785a2eaf_0_107">
              <a:extLst>
                <a:ext uri="{FF2B5EF4-FFF2-40B4-BE49-F238E27FC236}">
                  <a16:creationId xmlns:a16="http://schemas.microsoft.com/office/drawing/2014/main" id="{13C09EAC-FD37-4B2A-B0F1-D39915DD8013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제품 사진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 설명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장바구니에 담을 수량 조절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④ 해당 상품을 장바구니에 추가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페이지로 넘어갈지 선택 가능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78284CD3-CCD8-4BAA-8F88-C247BEDB081A}"/>
              </a:ext>
            </a:extLst>
          </p:cNvPr>
          <p:cNvSpPr/>
          <p:nvPr/>
        </p:nvSpPr>
        <p:spPr>
          <a:xfrm>
            <a:off x="661373" y="2248840"/>
            <a:ext cx="2543399" cy="27624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제품 사진</a:t>
            </a:r>
            <a:endParaRPr dirty="0"/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0D9908D2-828D-493E-B5AE-6B7660226010}"/>
              </a:ext>
            </a:extLst>
          </p:cNvPr>
          <p:cNvSpPr/>
          <p:nvPr/>
        </p:nvSpPr>
        <p:spPr>
          <a:xfrm>
            <a:off x="3384252" y="2248840"/>
            <a:ext cx="2543399" cy="21596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이름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가격</a:t>
            </a:r>
            <a:endParaRPr lang="en-US" altLang="ko-KR" sz="10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상품 설명입니다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45595113-AFE7-44C2-9483-48B722B9E771}"/>
              </a:ext>
            </a:extLst>
          </p:cNvPr>
          <p:cNvSpPr/>
          <p:nvPr/>
        </p:nvSpPr>
        <p:spPr>
          <a:xfrm>
            <a:off x="3380157" y="4597483"/>
            <a:ext cx="1191843" cy="4138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수량     </a:t>
            </a:r>
            <a:r>
              <a:rPr lang="en-US" altLang="ko-KR" sz="1000" dirty="0">
                <a:latin typeface="+mj-ea"/>
                <a:ea typeface="+mj-ea"/>
              </a:rPr>
              <a:t>+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115;g284785a2eaf_4_94">
            <a:extLst>
              <a:ext uri="{FF2B5EF4-FFF2-40B4-BE49-F238E27FC236}">
                <a16:creationId xmlns:a16="http://schemas.microsoft.com/office/drawing/2014/main" id="{F59EB3B1-993A-4D97-8110-7E6F35907F8B}"/>
              </a:ext>
            </a:extLst>
          </p:cNvPr>
          <p:cNvSpPr/>
          <p:nvPr/>
        </p:nvSpPr>
        <p:spPr>
          <a:xfrm>
            <a:off x="629247" y="224884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" name="Google Shape;114;g284785a2eaf_4_94">
            <a:extLst>
              <a:ext uri="{FF2B5EF4-FFF2-40B4-BE49-F238E27FC236}">
                <a16:creationId xmlns:a16="http://schemas.microsoft.com/office/drawing/2014/main" id="{5B912EBB-7F34-40A4-9D20-F5228EC99FFC}"/>
              </a:ext>
            </a:extLst>
          </p:cNvPr>
          <p:cNvSpPr/>
          <p:nvPr/>
        </p:nvSpPr>
        <p:spPr>
          <a:xfrm>
            <a:off x="3387454" y="226480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05647C37-1BD9-427B-9BA8-43FEFF60BE29}"/>
              </a:ext>
            </a:extLst>
          </p:cNvPr>
          <p:cNvSpPr/>
          <p:nvPr/>
        </p:nvSpPr>
        <p:spPr>
          <a:xfrm>
            <a:off x="4670811" y="4593868"/>
            <a:ext cx="1191843" cy="4138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장바구니에 담기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5" name="Google Shape;114;g284785a2eaf_4_94">
            <a:extLst>
              <a:ext uri="{FF2B5EF4-FFF2-40B4-BE49-F238E27FC236}">
                <a16:creationId xmlns:a16="http://schemas.microsoft.com/office/drawing/2014/main" id="{961F198E-8F76-490A-AACA-13C87530EF01}"/>
              </a:ext>
            </a:extLst>
          </p:cNvPr>
          <p:cNvSpPr/>
          <p:nvPr/>
        </p:nvSpPr>
        <p:spPr>
          <a:xfrm>
            <a:off x="3303583" y="45090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6" name="Google Shape;114;g284785a2eaf_4_94">
            <a:extLst>
              <a:ext uri="{FF2B5EF4-FFF2-40B4-BE49-F238E27FC236}">
                <a16:creationId xmlns:a16="http://schemas.microsoft.com/office/drawing/2014/main" id="{C2199F87-8B33-4AAD-A29A-4C666320A70B}"/>
              </a:ext>
            </a:extLst>
          </p:cNvPr>
          <p:cNvSpPr/>
          <p:nvPr/>
        </p:nvSpPr>
        <p:spPr>
          <a:xfrm>
            <a:off x="4600300" y="45090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22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83614E3-72C3-4EC0-883C-3411CBA53414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40" name="Google Shape;104;g284785a2eaf_4_94">
              <a:extLst>
                <a:ext uri="{FF2B5EF4-FFF2-40B4-BE49-F238E27FC236}">
                  <a16:creationId xmlns:a16="http://schemas.microsoft.com/office/drawing/2014/main" id="{AD69D792-52A3-4A92-B7CC-653D0B362832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41" name="Google Shape;107;g284785a2eaf_4_94">
              <a:extLst>
                <a:ext uri="{FF2B5EF4-FFF2-40B4-BE49-F238E27FC236}">
                  <a16:creationId xmlns:a16="http://schemas.microsoft.com/office/drawing/2014/main" id="{BA8EDB70-0DD7-4CE7-9C1E-3D24DAE55E37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42" name="Google Shape;107;g284785a2eaf_4_94">
              <a:extLst>
                <a:ext uri="{FF2B5EF4-FFF2-40B4-BE49-F238E27FC236}">
                  <a16:creationId xmlns:a16="http://schemas.microsoft.com/office/drawing/2014/main" id="{F4E29AFF-5CE8-4CE7-8D8F-665B5B2FB8B8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5F493-AC7A-448C-9401-BA4C12AA3765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D50950-0D91-4A4C-95E0-35FD4EA67FFA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281078-2FBC-4B01-80D3-2362D6A51B3F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53" name="Google Shape;107;g284785a2eaf_4_94">
              <a:extLst>
                <a:ext uri="{FF2B5EF4-FFF2-40B4-BE49-F238E27FC236}">
                  <a16:creationId xmlns:a16="http://schemas.microsoft.com/office/drawing/2014/main" id="{3B8515E0-1B0B-45F1-AF03-C28FAA962DDA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54" name="Google Shape;108;g284785a2eaf_4_94">
              <a:extLst>
                <a:ext uri="{FF2B5EF4-FFF2-40B4-BE49-F238E27FC236}">
                  <a16:creationId xmlns:a16="http://schemas.microsoft.com/office/drawing/2014/main" id="{5C9D1AD2-70A4-4EA2-861A-AE7B0DD736C3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5" name="Google Shape;293;g284785a2eaf_0_107">
              <a:extLst>
                <a:ext uri="{FF2B5EF4-FFF2-40B4-BE49-F238E27FC236}">
                  <a16:creationId xmlns:a16="http://schemas.microsoft.com/office/drawing/2014/main" id="{06EC8C8E-5815-42AA-B4D5-6E4B7E345262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6" name="Google Shape;295;g284785a2eaf_0_107">
              <a:extLst>
                <a:ext uri="{FF2B5EF4-FFF2-40B4-BE49-F238E27FC236}">
                  <a16:creationId xmlns:a16="http://schemas.microsoft.com/office/drawing/2014/main" id="{2172FDD9-F794-4545-890D-039B2265267F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7" name="Google Shape;297;g284785a2eaf_0_107">
              <a:extLst>
                <a:ext uri="{FF2B5EF4-FFF2-40B4-BE49-F238E27FC236}">
                  <a16:creationId xmlns:a16="http://schemas.microsoft.com/office/drawing/2014/main" id="{A5AA7350-9949-42A2-BE27-F76B60CB48F0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8" name="Google Shape;293;g284785a2eaf_0_107">
              <a:extLst>
                <a:ext uri="{FF2B5EF4-FFF2-40B4-BE49-F238E27FC236}">
                  <a16:creationId xmlns:a16="http://schemas.microsoft.com/office/drawing/2014/main" id="{BDB3995C-12D1-49CC-8023-01F2278C8190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9" name="Google Shape;293;g284785a2eaf_0_107">
              <a:extLst>
                <a:ext uri="{FF2B5EF4-FFF2-40B4-BE49-F238E27FC236}">
                  <a16:creationId xmlns:a16="http://schemas.microsoft.com/office/drawing/2014/main" id="{92198971-A796-4BD5-8A11-9FD2EBEA318E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0" name="Google Shape;293;g284785a2eaf_0_107">
              <a:extLst>
                <a:ext uri="{FF2B5EF4-FFF2-40B4-BE49-F238E27FC236}">
                  <a16:creationId xmlns:a16="http://schemas.microsoft.com/office/drawing/2014/main" id="{87C78136-D8B5-4FDD-8D3B-7492D2FB56FE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1" name="Google Shape;293;g284785a2eaf_0_107">
              <a:extLst>
                <a:ext uri="{FF2B5EF4-FFF2-40B4-BE49-F238E27FC236}">
                  <a16:creationId xmlns:a16="http://schemas.microsoft.com/office/drawing/2014/main" id="{6FA8D0AB-4B63-4BBB-B140-623FA50C18FB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2" name="Google Shape;293;g284785a2eaf_0_107">
              <a:extLst>
                <a:ext uri="{FF2B5EF4-FFF2-40B4-BE49-F238E27FC236}">
                  <a16:creationId xmlns:a16="http://schemas.microsoft.com/office/drawing/2014/main" id="{8FFC3B75-D0AF-4497-B92C-4EE2E1921DDC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3" name="Google Shape;293;g284785a2eaf_0_107">
              <a:extLst>
                <a:ext uri="{FF2B5EF4-FFF2-40B4-BE49-F238E27FC236}">
                  <a16:creationId xmlns:a16="http://schemas.microsoft.com/office/drawing/2014/main" id="{DFA3A73C-082E-4B12-8329-2B87C9244604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장바구니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각 장바구니메뉴의 이미지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내용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개수에 따라 금액상승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쿠폰입력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쿠폰 입력 시 할인가격 적용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삭제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삭제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총금액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결제창으로 진입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⑤ 쇼핑 계속하기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메뉴목록 페이지로 진입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장바구니 갱신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새로고침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3684725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ㅇ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8" y="2380395"/>
            <a:ext cx="3375406" cy="95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메뉴이름   수량    개수    가격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824343-17F7-4016-BDE7-E343A6D503E9}"/>
              </a:ext>
            </a:extLst>
          </p:cNvPr>
          <p:cNvGrpSpPr/>
          <p:nvPr/>
        </p:nvGrpSpPr>
        <p:grpSpPr>
          <a:xfrm>
            <a:off x="1080733" y="3485140"/>
            <a:ext cx="3375406" cy="959640"/>
            <a:chOff x="975710" y="2445300"/>
            <a:chExt cx="4576641" cy="959640"/>
          </a:xfrm>
        </p:grpSpPr>
        <p:sp>
          <p:nvSpPr>
            <p:cNvPr id="36" name="Google Shape;107;g284785a2eaf_4_94">
              <a:extLst>
                <a:ext uri="{FF2B5EF4-FFF2-40B4-BE49-F238E27FC236}">
                  <a16:creationId xmlns:a16="http://schemas.microsoft.com/office/drawing/2014/main" id="{BE9C16E5-09DD-41E6-A6E3-0E61832F5C36}"/>
                </a:ext>
              </a:extLst>
            </p:cNvPr>
            <p:cNvSpPr/>
            <p:nvPr/>
          </p:nvSpPr>
          <p:spPr>
            <a:xfrm>
              <a:off x="975710" y="2445300"/>
              <a:ext cx="4576641" cy="95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+mj-ea"/>
                  <a:ea typeface="+mj-ea"/>
                </a:rPr>
                <a:t>메뉴이름   수량    개수    가격</a:t>
              </a:r>
              <a:endParaRPr sz="1200" dirty="0">
                <a:latin typeface="+mj-ea"/>
                <a:ea typeface="+mj-ea"/>
              </a:endParaRPr>
            </a:p>
          </p:txBody>
        </p:sp>
        <p:sp>
          <p:nvSpPr>
            <p:cNvPr id="37" name="Google Shape;297;g284785a2eaf_0_107">
              <a:extLst>
                <a:ext uri="{FF2B5EF4-FFF2-40B4-BE49-F238E27FC236}">
                  <a16:creationId xmlns:a16="http://schemas.microsoft.com/office/drawing/2014/main" id="{DAFF21A2-BFBE-4641-A485-85879057F5CA}"/>
                </a:ext>
              </a:extLst>
            </p:cNvPr>
            <p:cNvSpPr/>
            <p:nvPr/>
          </p:nvSpPr>
          <p:spPr>
            <a:xfrm>
              <a:off x="1092001" y="2568960"/>
              <a:ext cx="1247071" cy="726199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메뉴이미지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</p:grp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61511" y="2497115"/>
            <a:ext cx="924741" cy="72619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45" name="Google Shape;297;g284785a2eaf_0_107">
            <a:extLst>
              <a:ext uri="{FF2B5EF4-FFF2-40B4-BE49-F238E27FC236}">
                <a16:creationId xmlns:a16="http://schemas.microsoft.com/office/drawing/2014/main" id="{570E065E-D72B-4BA0-A729-24CD57842E32}"/>
              </a:ext>
            </a:extLst>
          </p:cNvPr>
          <p:cNvSpPr/>
          <p:nvPr/>
        </p:nvSpPr>
        <p:spPr>
          <a:xfrm>
            <a:off x="4015246" y="4185485"/>
            <a:ext cx="368879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46" name="Google Shape;297;g284785a2eaf_0_107">
            <a:extLst>
              <a:ext uri="{FF2B5EF4-FFF2-40B4-BE49-F238E27FC236}">
                <a16:creationId xmlns:a16="http://schemas.microsoft.com/office/drawing/2014/main" id="{FDB6F2AF-9DBC-4188-9B59-44AAB70DD52F}"/>
              </a:ext>
            </a:extLst>
          </p:cNvPr>
          <p:cNvSpPr/>
          <p:nvPr/>
        </p:nvSpPr>
        <p:spPr>
          <a:xfrm>
            <a:off x="4015247" y="3066907"/>
            <a:ext cx="368879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125461" y="24176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970637" y="40790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3924881" y="295575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6CF4CC19-F93F-4706-B485-058AF418609A}"/>
              </a:ext>
            </a:extLst>
          </p:cNvPr>
          <p:cNvSpPr/>
          <p:nvPr/>
        </p:nvSpPr>
        <p:spPr>
          <a:xfrm>
            <a:off x="4731352" y="2269816"/>
            <a:ext cx="1345347" cy="2734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쿠폰번호</a:t>
            </a:r>
            <a:r>
              <a:rPr lang="en-US" altLang="ko-KR" sz="1000" dirty="0">
                <a:latin typeface="+mj-ea"/>
                <a:ea typeface="+mj-ea"/>
              </a:rPr>
              <a:t>: 33233-32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5" name="Google Shape;107;g284785a2eaf_4_94">
            <a:extLst>
              <a:ext uri="{FF2B5EF4-FFF2-40B4-BE49-F238E27FC236}">
                <a16:creationId xmlns:a16="http://schemas.microsoft.com/office/drawing/2014/main" id="{28163195-30AE-4BB0-8370-B2967C4803CE}"/>
              </a:ext>
            </a:extLst>
          </p:cNvPr>
          <p:cNvSpPr/>
          <p:nvPr/>
        </p:nvSpPr>
        <p:spPr>
          <a:xfrm>
            <a:off x="4634725" y="3138073"/>
            <a:ext cx="1572817" cy="21873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총합가격 </a:t>
            </a:r>
            <a:r>
              <a:rPr lang="en-US" altLang="ko-KR" sz="1200" dirty="0">
                <a:latin typeface="+mj-ea"/>
                <a:ea typeface="+mj-ea"/>
              </a:rPr>
              <a:t>26000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할인가격 </a:t>
            </a:r>
            <a:r>
              <a:rPr lang="en-US" altLang="ko-KR" sz="1200" dirty="0">
                <a:latin typeface="+mj-ea"/>
                <a:ea typeface="+mj-ea"/>
              </a:rPr>
              <a:t>2000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최종가격 </a:t>
            </a:r>
            <a:r>
              <a:rPr lang="en-US" altLang="ko-KR" sz="1200" dirty="0">
                <a:latin typeface="+mj-ea"/>
                <a:ea typeface="+mj-ea"/>
              </a:rPr>
              <a:t>24000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51" name="Google Shape;297;g284785a2eaf_0_107">
            <a:extLst>
              <a:ext uri="{FF2B5EF4-FFF2-40B4-BE49-F238E27FC236}">
                <a16:creationId xmlns:a16="http://schemas.microsoft.com/office/drawing/2014/main" id="{4304D9E3-5C20-4204-BB8D-9BB5EFE4FB8E}"/>
              </a:ext>
            </a:extLst>
          </p:cNvPr>
          <p:cNvSpPr/>
          <p:nvPr/>
        </p:nvSpPr>
        <p:spPr>
          <a:xfrm>
            <a:off x="4857057" y="4730452"/>
            <a:ext cx="1125185" cy="375971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주문하기</a:t>
            </a:r>
          </a:p>
        </p:txBody>
      </p:sp>
      <p:sp>
        <p:nvSpPr>
          <p:cNvPr id="66" name="Google Shape;297;g284785a2eaf_0_107">
            <a:extLst>
              <a:ext uri="{FF2B5EF4-FFF2-40B4-BE49-F238E27FC236}">
                <a16:creationId xmlns:a16="http://schemas.microsoft.com/office/drawing/2014/main" id="{0DFF9BE3-6563-4847-BC9F-EB39B79C0B36}"/>
              </a:ext>
            </a:extLst>
          </p:cNvPr>
          <p:cNvSpPr/>
          <p:nvPr/>
        </p:nvSpPr>
        <p:spPr>
          <a:xfrm>
            <a:off x="1200137" y="5081342"/>
            <a:ext cx="1068024" cy="222301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쇼핑 계속하기</a:t>
            </a:r>
          </a:p>
        </p:txBody>
      </p:sp>
      <p:sp>
        <p:nvSpPr>
          <p:cNvPr id="67" name="Google Shape;297;g284785a2eaf_0_107">
            <a:extLst>
              <a:ext uri="{FF2B5EF4-FFF2-40B4-BE49-F238E27FC236}">
                <a16:creationId xmlns:a16="http://schemas.microsoft.com/office/drawing/2014/main" id="{FBE6AEB6-6C0F-439E-A4EE-EB42408AF00A}"/>
              </a:ext>
            </a:extLst>
          </p:cNvPr>
          <p:cNvSpPr/>
          <p:nvPr/>
        </p:nvSpPr>
        <p:spPr>
          <a:xfrm>
            <a:off x="2324100" y="5070592"/>
            <a:ext cx="1068023" cy="222301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장바구니 갱신</a:t>
            </a: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4579300" y="2195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68" name="Google Shape;126;g284785a2eaf_4_94">
            <a:extLst>
              <a:ext uri="{FF2B5EF4-FFF2-40B4-BE49-F238E27FC236}">
                <a16:creationId xmlns:a16="http://schemas.microsoft.com/office/drawing/2014/main" id="{A26D20F9-7D9F-4236-B124-F27F1718B6A0}"/>
              </a:ext>
            </a:extLst>
          </p:cNvPr>
          <p:cNvSpPr/>
          <p:nvPr/>
        </p:nvSpPr>
        <p:spPr>
          <a:xfrm>
            <a:off x="4651834" y="309620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69" name="Google Shape;128;g284785a2eaf_4_94">
            <a:extLst>
              <a:ext uri="{FF2B5EF4-FFF2-40B4-BE49-F238E27FC236}">
                <a16:creationId xmlns:a16="http://schemas.microsoft.com/office/drawing/2014/main" id="{034301D3-E149-44F3-9871-92FE0A2A12F7}"/>
              </a:ext>
            </a:extLst>
          </p:cNvPr>
          <p:cNvSpPr/>
          <p:nvPr/>
        </p:nvSpPr>
        <p:spPr>
          <a:xfrm>
            <a:off x="2231598" y="49699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0" name="Google Shape;127;g284785a2eaf_4_94">
            <a:extLst>
              <a:ext uri="{FF2B5EF4-FFF2-40B4-BE49-F238E27FC236}">
                <a16:creationId xmlns:a16="http://schemas.microsoft.com/office/drawing/2014/main" id="{16849C81-F496-486D-B02F-B890C793E4EF}"/>
              </a:ext>
            </a:extLst>
          </p:cNvPr>
          <p:cNvSpPr/>
          <p:nvPr/>
        </p:nvSpPr>
        <p:spPr>
          <a:xfrm>
            <a:off x="1077082" y="497156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78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D4A934-CE42-4BC0-87F8-CEF653D4A262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29" name="Google Shape;104;g284785a2eaf_4_94">
              <a:extLst>
                <a:ext uri="{FF2B5EF4-FFF2-40B4-BE49-F238E27FC236}">
                  <a16:creationId xmlns:a16="http://schemas.microsoft.com/office/drawing/2014/main" id="{3F2A9AE0-BF4B-4EA7-921F-9D79301E7489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30" name="Google Shape;107;g284785a2eaf_4_94">
              <a:extLst>
                <a:ext uri="{FF2B5EF4-FFF2-40B4-BE49-F238E27FC236}">
                  <a16:creationId xmlns:a16="http://schemas.microsoft.com/office/drawing/2014/main" id="{8C745276-75A6-4D56-AD82-7250E28CDE13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5" name="Google Shape;107;g284785a2eaf_4_94">
              <a:extLst>
                <a:ext uri="{FF2B5EF4-FFF2-40B4-BE49-F238E27FC236}">
                  <a16:creationId xmlns:a16="http://schemas.microsoft.com/office/drawing/2014/main" id="{011D949A-8209-4038-9379-1B717D3ABA95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0515B1-B789-402D-9BB2-CAE0296BF10A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730CF2-10C1-46BB-BF94-DC72E98BD037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DBACA8-7103-4DEF-A009-51FFA9B509A3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40" name="Google Shape;107;g284785a2eaf_4_94">
              <a:extLst>
                <a:ext uri="{FF2B5EF4-FFF2-40B4-BE49-F238E27FC236}">
                  <a16:creationId xmlns:a16="http://schemas.microsoft.com/office/drawing/2014/main" id="{23B86995-D40F-4337-AE20-6E444C5711C2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44" name="Google Shape;108;g284785a2eaf_4_94">
              <a:extLst>
                <a:ext uri="{FF2B5EF4-FFF2-40B4-BE49-F238E27FC236}">
                  <a16:creationId xmlns:a16="http://schemas.microsoft.com/office/drawing/2014/main" id="{F2807644-7030-4F90-B1A4-0998EBEAEB16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" name="Google Shape;293;g284785a2eaf_0_107">
              <a:extLst>
                <a:ext uri="{FF2B5EF4-FFF2-40B4-BE49-F238E27FC236}">
                  <a16:creationId xmlns:a16="http://schemas.microsoft.com/office/drawing/2014/main" id="{B7527948-384C-473A-B999-0230BE291A06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6" name="Google Shape;295;g284785a2eaf_0_107">
              <a:extLst>
                <a:ext uri="{FF2B5EF4-FFF2-40B4-BE49-F238E27FC236}">
                  <a16:creationId xmlns:a16="http://schemas.microsoft.com/office/drawing/2014/main" id="{1314E5DE-9919-41FC-9664-1AE49362585C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7" name="Google Shape;297;g284785a2eaf_0_107">
              <a:extLst>
                <a:ext uri="{FF2B5EF4-FFF2-40B4-BE49-F238E27FC236}">
                  <a16:creationId xmlns:a16="http://schemas.microsoft.com/office/drawing/2014/main" id="{4AD4E336-3F7F-4F64-8E8A-A451DE108B70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1" name="Google Shape;293;g284785a2eaf_0_107">
              <a:extLst>
                <a:ext uri="{FF2B5EF4-FFF2-40B4-BE49-F238E27FC236}">
                  <a16:creationId xmlns:a16="http://schemas.microsoft.com/office/drawing/2014/main" id="{C62C4B78-EED5-48B1-AB45-8E83BF1B5651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2" name="Google Shape;293;g284785a2eaf_0_107">
              <a:extLst>
                <a:ext uri="{FF2B5EF4-FFF2-40B4-BE49-F238E27FC236}">
                  <a16:creationId xmlns:a16="http://schemas.microsoft.com/office/drawing/2014/main" id="{5AF24A3B-99C7-42C8-A33A-6E07319B9E0E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3" name="Google Shape;293;g284785a2eaf_0_107">
              <a:extLst>
                <a:ext uri="{FF2B5EF4-FFF2-40B4-BE49-F238E27FC236}">
                  <a16:creationId xmlns:a16="http://schemas.microsoft.com/office/drawing/2014/main" id="{F5D47136-D819-4055-93C7-E326B0EF5B80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4" name="Google Shape;293;g284785a2eaf_0_107">
              <a:extLst>
                <a:ext uri="{FF2B5EF4-FFF2-40B4-BE49-F238E27FC236}">
                  <a16:creationId xmlns:a16="http://schemas.microsoft.com/office/drawing/2014/main" id="{AB8DEBDA-F6D4-44CB-8CE1-F5B9AEE602FC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5" name="Google Shape;293;g284785a2eaf_0_107">
              <a:extLst>
                <a:ext uri="{FF2B5EF4-FFF2-40B4-BE49-F238E27FC236}">
                  <a16:creationId xmlns:a16="http://schemas.microsoft.com/office/drawing/2014/main" id="{C9B50EE4-B18F-4289-AF91-5955A1B4AE4D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6" name="Google Shape;293;g284785a2eaf_0_107">
              <a:extLst>
                <a:ext uri="{FF2B5EF4-FFF2-40B4-BE49-F238E27FC236}">
                  <a16:creationId xmlns:a16="http://schemas.microsoft.com/office/drawing/2014/main" id="{BC609191-B5B8-4BC5-BAA1-020E1EB9729E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 완료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 순서대로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해당 메뉴의 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재구매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재구매 클릭 시 장바구니에 담기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08693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C396A-A666-42B4-97D3-398A2AC62D41}"/>
              </a:ext>
            </a:extLst>
          </p:cNvPr>
          <p:cNvSpPr txBox="1"/>
          <p:nvPr/>
        </p:nvSpPr>
        <p:spPr>
          <a:xfrm>
            <a:off x="2284863" y="4420868"/>
            <a:ext cx="357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주문이 완료 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A6A9990C-0F81-4570-95BC-50540D5A7599}"/>
              </a:ext>
            </a:extLst>
          </p:cNvPr>
          <p:cNvSpPr/>
          <p:nvPr/>
        </p:nvSpPr>
        <p:spPr>
          <a:xfrm>
            <a:off x="1085227" y="2410059"/>
            <a:ext cx="4602801" cy="6395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    수량       재구매</a:t>
            </a:r>
          </a:p>
        </p:txBody>
      </p:sp>
      <p:sp>
        <p:nvSpPr>
          <p:cNvPr id="34" name="Google Shape;297;g284785a2eaf_0_107">
            <a:extLst>
              <a:ext uri="{FF2B5EF4-FFF2-40B4-BE49-F238E27FC236}">
                <a16:creationId xmlns:a16="http://schemas.microsoft.com/office/drawing/2014/main" id="{E23D41A3-9326-46C8-B82E-A5FFE8AF9801}"/>
              </a:ext>
            </a:extLst>
          </p:cNvPr>
          <p:cNvSpPr/>
          <p:nvPr/>
        </p:nvSpPr>
        <p:spPr>
          <a:xfrm>
            <a:off x="1371062" y="2474640"/>
            <a:ext cx="995256" cy="5103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4880522" y="25256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DA00E0A6-A0F9-40E1-872C-59C97F6817F3}"/>
              </a:ext>
            </a:extLst>
          </p:cNvPr>
          <p:cNvSpPr/>
          <p:nvPr/>
        </p:nvSpPr>
        <p:spPr>
          <a:xfrm>
            <a:off x="1078067" y="3168860"/>
            <a:ext cx="4602801" cy="6395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    수량       재구매</a:t>
            </a:r>
          </a:p>
        </p:txBody>
      </p:sp>
      <p:sp>
        <p:nvSpPr>
          <p:cNvPr id="58" name="Google Shape;297;g284785a2eaf_0_107">
            <a:extLst>
              <a:ext uri="{FF2B5EF4-FFF2-40B4-BE49-F238E27FC236}">
                <a16:creationId xmlns:a16="http://schemas.microsoft.com/office/drawing/2014/main" id="{14866C99-4808-415E-8384-D34F536BF02D}"/>
              </a:ext>
            </a:extLst>
          </p:cNvPr>
          <p:cNvSpPr/>
          <p:nvPr/>
        </p:nvSpPr>
        <p:spPr>
          <a:xfrm>
            <a:off x="1363902" y="3233441"/>
            <a:ext cx="995256" cy="5103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86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2987-E1AB-46EC-99EB-2AEE96A1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7DAE41-34AF-4823-9CCC-0C57F59573DE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5" name="Google Shape;104;g284785a2eaf_4_94">
              <a:extLst>
                <a:ext uri="{FF2B5EF4-FFF2-40B4-BE49-F238E27FC236}">
                  <a16:creationId xmlns:a16="http://schemas.microsoft.com/office/drawing/2014/main" id="{CC37F5F0-2DCD-4428-8412-9A2C192128FC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4" name="Google Shape;107;g284785a2eaf_4_94">
              <a:extLst>
                <a:ext uri="{FF2B5EF4-FFF2-40B4-BE49-F238E27FC236}">
                  <a16:creationId xmlns:a16="http://schemas.microsoft.com/office/drawing/2014/main" id="{AB5D88B6-B118-4E6C-BF43-8501F7C2E53F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15" name="Google Shape;107;g284785a2eaf_4_94">
              <a:extLst>
                <a:ext uri="{FF2B5EF4-FFF2-40B4-BE49-F238E27FC236}">
                  <a16:creationId xmlns:a16="http://schemas.microsoft.com/office/drawing/2014/main" id="{242EF96A-C873-418D-A417-8CED986A8EFC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5C929B-6BDB-4CC7-8DD4-5C5F51D95411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D77542-F004-46CF-B831-585628720102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C1975-EC40-49E3-A2E3-D9868FA18B27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31" name="Google Shape;107;g284785a2eaf_4_94">
              <a:extLst>
                <a:ext uri="{FF2B5EF4-FFF2-40B4-BE49-F238E27FC236}">
                  <a16:creationId xmlns:a16="http://schemas.microsoft.com/office/drawing/2014/main" id="{83A027D9-5115-41F3-8A1C-B988CF32D8DB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32" name="Google Shape;108;g284785a2eaf_4_94">
              <a:extLst>
                <a:ext uri="{FF2B5EF4-FFF2-40B4-BE49-F238E27FC236}">
                  <a16:creationId xmlns:a16="http://schemas.microsoft.com/office/drawing/2014/main" id="{0702F041-0585-43E8-BB2C-543BE2F30600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" name="Google Shape;293;g284785a2eaf_0_107">
              <a:extLst>
                <a:ext uri="{FF2B5EF4-FFF2-40B4-BE49-F238E27FC236}">
                  <a16:creationId xmlns:a16="http://schemas.microsoft.com/office/drawing/2014/main" id="{B619EAFF-F07F-4643-84D0-238E15260E88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4" name="Google Shape;295;g284785a2eaf_0_107">
              <a:extLst>
                <a:ext uri="{FF2B5EF4-FFF2-40B4-BE49-F238E27FC236}">
                  <a16:creationId xmlns:a16="http://schemas.microsoft.com/office/drawing/2014/main" id="{5EB0A0F6-8940-40EE-B00F-3FB371CC578A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5" name="Google Shape;297;g284785a2eaf_0_107">
              <a:extLst>
                <a:ext uri="{FF2B5EF4-FFF2-40B4-BE49-F238E27FC236}">
                  <a16:creationId xmlns:a16="http://schemas.microsoft.com/office/drawing/2014/main" id="{849DD311-20AD-4333-9FC5-DB0ACB2F2053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6" name="Google Shape;293;g284785a2eaf_0_107">
              <a:extLst>
                <a:ext uri="{FF2B5EF4-FFF2-40B4-BE49-F238E27FC236}">
                  <a16:creationId xmlns:a16="http://schemas.microsoft.com/office/drawing/2014/main" id="{335E5EE6-6EC0-43F4-9369-0CA49F21791D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7" name="Google Shape;293;g284785a2eaf_0_107">
              <a:extLst>
                <a:ext uri="{FF2B5EF4-FFF2-40B4-BE49-F238E27FC236}">
                  <a16:creationId xmlns:a16="http://schemas.microsoft.com/office/drawing/2014/main" id="{C7D7C6CF-B17E-4125-AEC6-EF1DFF9F0C4F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8" name="Google Shape;293;g284785a2eaf_0_107">
              <a:extLst>
                <a:ext uri="{FF2B5EF4-FFF2-40B4-BE49-F238E27FC236}">
                  <a16:creationId xmlns:a16="http://schemas.microsoft.com/office/drawing/2014/main" id="{D4B4683A-C4BB-4427-B3D8-1564F83B64E1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9" name="Google Shape;293;g284785a2eaf_0_107">
              <a:extLst>
                <a:ext uri="{FF2B5EF4-FFF2-40B4-BE49-F238E27FC236}">
                  <a16:creationId xmlns:a16="http://schemas.microsoft.com/office/drawing/2014/main" id="{13FC2A66-D45D-4339-B09E-B74F65074338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0" name="Google Shape;293;g284785a2eaf_0_107">
              <a:extLst>
                <a:ext uri="{FF2B5EF4-FFF2-40B4-BE49-F238E27FC236}">
                  <a16:creationId xmlns:a16="http://schemas.microsoft.com/office/drawing/2014/main" id="{8CD95412-8769-4DB9-B692-7CD8D2A570EC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1" name="Google Shape;293;g284785a2eaf_0_107">
              <a:extLst>
                <a:ext uri="{FF2B5EF4-FFF2-40B4-BE49-F238E27FC236}">
                  <a16:creationId xmlns:a16="http://schemas.microsoft.com/office/drawing/2014/main" id="{C286E048-7AA8-4A68-8686-87A75FA1DD5B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26EE33CA-387B-4778-8F19-48EE1CE9CD8F}"/>
              </a:ext>
            </a:extLst>
          </p:cNvPr>
          <p:cNvSpPr/>
          <p:nvPr/>
        </p:nvSpPr>
        <p:spPr>
          <a:xfrm>
            <a:off x="661373" y="2248840"/>
            <a:ext cx="5224522" cy="14709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지도</a:t>
            </a:r>
            <a:endParaRPr dirty="0"/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D73ADF4E-8AE4-4EEE-A80D-7F279A543A16}"/>
              </a:ext>
            </a:extLst>
          </p:cNvPr>
          <p:cNvSpPr/>
          <p:nvPr/>
        </p:nvSpPr>
        <p:spPr>
          <a:xfrm>
            <a:off x="661373" y="3800600"/>
            <a:ext cx="2303769" cy="14709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문의 하기</a:t>
            </a:r>
            <a:endParaRPr lang="en-US" altLang="ko-K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서울특별시 관악구 신림동 </a:t>
            </a:r>
            <a:r>
              <a:rPr lang="en-US" altLang="ko-KR" sz="1000" dirty="0"/>
              <a:t>1234-56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02-123-4567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Email@email.com</a:t>
            </a: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B887F3F8-F35E-4DA0-B873-9DA77E39C921}"/>
              </a:ext>
            </a:extLst>
          </p:cNvPr>
          <p:cNvSpPr/>
          <p:nvPr/>
        </p:nvSpPr>
        <p:spPr>
          <a:xfrm>
            <a:off x="3080118" y="3782045"/>
            <a:ext cx="1362939" cy="3238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이름</a:t>
            </a:r>
            <a:r>
              <a:rPr lang="en-US" altLang="ko-KR" sz="1000" dirty="0"/>
              <a:t>:</a:t>
            </a:r>
            <a:endParaRPr lang="en-US" sz="1000" dirty="0"/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FEEE06F0-2BE5-4E36-9773-98DC67906E40}"/>
              </a:ext>
            </a:extLst>
          </p:cNvPr>
          <p:cNvSpPr/>
          <p:nvPr/>
        </p:nvSpPr>
        <p:spPr>
          <a:xfrm>
            <a:off x="4483195" y="3782045"/>
            <a:ext cx="1402700" cy="3238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이메일</a:t>
            </a:r>
            <a:r>
              <a:rPr lang="en-US" altLang="ko-KR" sz="1000" dirty="0"/>
              <a:t>:</a:t>
            </a:r>
            <a:endParaRPr lang="en-US" sz="1000" dirty="0"/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ED982FE5-D3FA-4625-BB6F-5FF54C501041}"/>
              </a:ext>
            </a:extLst>
          </p:cNvPr>
          <p:cNvSpPr/>
          <p:nvPr/>
        </p:nvSpPr>
        <p:spPr>
          <a:xfrm>
            <a:off x="3080118" y="4165712"/>
            <a:ext cx="2805777" cy="7436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내용</a:t>
            </a:r>
            <a:endParaRPr lang="en-US" sz="1000" dirty="0"/>
          </a:p>
        </p:txBody>
      </p:sp>
      <p:sp>
        <p:nvSpPr>
          <p:cNvPr id="48" name="Google Shape;107;g284785a2eaf_4_94">
            <a:extLst>
              <a:ext uri="{FF2B5EF4-FFF2-40B4-BE49-F238E27FC236}">
                <a16:creationId xmlns:a16="http://schemas.microsoft.com/office/drawing/2014/main" id="{0CA33ED5-8717-4943-A64A-894B8225605C}"/>
              </a:ext>
            </a:extLst>
          </p:cNvPr>
          <p:cNvSpPr/>
          <p:nvPr/>
        </p:nvSpPr>
        <p:spPr>
          <a:xfrm>
            <a:off x="3873139" y="4947691"/>
            <a:ext cx="1187811" cy="255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제출하기</a:t>
            </a:r>
            <a:endParaRPr lang="en-US" sz="1000" dirty="0"/>
          </a:p>
        </p:txBody>
      </p:sp>
      <p:sp>
        <p:nvSpPr>
          <p:cNvPr id="49" name="Google Shape;115;g284785a2eaf_4_94">
            <a:extLst>
              <a:ext uri="{FF2B5EF4-FFF2-40B4-BE49-F238E27FC236}">
                <a16:creationId xmlns:a16="http://schemas.microsoft.com/office/drawing/2014/main" id="{987DEF5E-FF8A-439E-9A0A-D0FFA780043F}"/>
              </a:ext>
            </a:extLst>
          </p:cNvPr>
          <p:cNvSpPr/>
          <p:nvPr/>
        </p:nvSpPr>
        <p:spPr>
          <a:xfrm>
            <a:off x="712726" y="218653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0" name="Google Shape;114;g284785a2eaf_4_94">
            <a:extLst>
              <a:ext uri="{FF2B5EF4-FFF2-40B4-BE49-F238E27FC236}">
                <a16:creationId xmlns:a16="http://schemas.microsoft.com/office/drawing/2014/main" id="{E66C8243-71A7-45C5-8983-F78BA800835B}"/>
              </a:ext>
            </a:extLst>
          </p:cNvPr>
          <p:cNvSpPr/>
          <p:nvPr/>
        </p:nvSpPr>
        <p:spPr>
          <a:xfrm>
            <a:off x="621235" y="380060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1" name="Google Shape;114;g284785a2eaf_4_94">
            <a:extLst>
              <a:ext uri="{FF2B5EF4-FFF2-40B4-BE49-F238E27FC236}">
                <a16:creationId xmlns:a16="http://schemas.microsoft.com/office/drawing/2014/main" id="{183ED586-3F5B-4235-AA94-E8844FFB0E3E}"/>
              </a:ext>
            </a:extLst>
          </p:cNvPr>
          <p:cNvSpPr/>
          <p:nvPr/>
        </p:nvSpPr>
        <p:spPr>
          <a:xfrm>
            <a:off x="2965142" y="370247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2" name="Google Shape;114;g284785a2eaf_4_94">
            <a:extLst>
              <a:ext uri="{FF2B5EF4-FFF2-40B4-BE49-F238E27FC236}">
                <a16:creationId xmlns:a16="http://schemas.microsoft.com/office/drawing/2014/main" id="{A6F35628-3216-4BC3-966A-D5A1AFF94BC7}"/>
              </a:ext>
            </a:extLst>
          </p:cNvPr>
          <p:cNvSpPr/>
          <p:nvPr/>
        </p:nvSpPr>
        <p:spPr>
          <a:xfrm>
            <a:off x="4423121" y="370247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53" name="Google Shape;114;g284785a2eaf_4_94">
            <a:extLst>
              <a:ext uri="{FF2B5EF4-FFF2-40B4-BE49-F238E27FC236}">
                <a16:creationId xmlns:a16="http://schemas.microsoft.com/office/drawing/2014/main" id="{07F06E75-2E90-4559-B598-11145F35C526}"/>
              </a:ext>
            </a:extLst>
          </p:cNvPr>
          <p:cNvSpPr/>
          <p:nvPr/>
        </p:nvSpPr>
        <p:spPr>
          <a:xfrm>
            <a:off x="2965142" y="412968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FA16FDEC-587A-4133-9FF5-FE5A77A2B71F}"/>
              </a:ext>
            </a:extLst>
          </p:cNvPr>
          <p:cNvSpPr/>
          <p:nvPr/>
        </p:nvSpPr>
        <p:spPr>
          <a:xfrm>
            <a:off x="3761989" y="487390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56" name="Google Shape;106;g284785a2eaf_4_94">
            <a:extLst>
              <a:ext uri="{FF2B5EF4-FFF2-40B4-BE49-F238E27FC236}">
                <a16:creationId xmlns:a16="http://schemas.microsoft.com/office/drawing/2014/main" id="{00C886EA-F701-4E76-A6A5-747C176AF027}"/>
              </a:ext>
            </a:extLst>
          </p:cNvPr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지도에 매장 표시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문의하기 배너와 매장 주소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이메일 표시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입력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이메일 입력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문의 내용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제출하기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입력 안된 항목 있을 시 제출 불가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72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B15B9C2-3E86-4FD1-91FA-F64927BF11D9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45" name="Google Shape;104;g284785a2eaf_4_94">
              <a:extLst>
                <a:ext uri="{FF2B5EF4-FFF2-40B4-BE49-F238E27FC236}">
                  <a16:creationId xmlns:a16="http://schemas.microsoft.com/office/drawing/2014/main" id="{EE45C888-18E5-40D6-AABF-1CD3AD4268C0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46" name="Google Shape;107;g284785a2eaf_4_94">
              <a:extLst>
                <a:ext uri="{FF2B5EF4-FFF2-40B4-BE49-F238E27FC236}">
                  <a16:creationId xmlns:a16="http://schemas.microsoft.com/office/drawing/2014/main" id="{B0D6F4C7-CA10-444C-A82D-AB224FA7984B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55" name="Google Shape;107;g284785a2eaf_4_94">
              <a:extLst>
                <a:ext uri="{FF2B5EF4-FFF2-40B4-BE49-F238E27FC236}">
                  <a16:creationId xmlns:a16="http://schemas.microsoft.com/office/drawing/2014/main" id="{469B7E4A-447E-4CC8-B123-B9A277184229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54E8A6-93E1-43F0-A3FC-A60006910CD5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53E10-C191-41AA-9E10-E1ADB36D0133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A0650B-77AC-49D0-94AB-F95196DAA1BA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59" name="Google Shape;107;g284785a2eaf_4_94">
              <a:extLst>
                <a:ext uri="{FF2B5EF4-FFF2-40B4-BE49-F238E27FC236}">
                  <a16:creationId xmlns:a16="http://schemas.microsoft.com/office/drawing/2014/main" id="{F93D8714-4EEF-4B59-A57F-7E90836B3FBD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60" name="Google Shape;108;g284785a2eaf_4_94">
              <a:extLst>
                <a:ext uri="{FF2B5EF4-FFF2-40B4-BE49-F238E27FC236}">
                  <a16:creationId xmlns:a16="http://schemas.microsoft.com/office/drawing/2014/main" id="{BA605ECE-176B-4264-8A9A-F9DA9DF2506E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1" name="Google Shape;293;g284785a2eaf_0_107">
              <a:extLst>
                <a:ext uri="{FF2B5EF4-FFF2-40B4-BE49-F238E27FC236}">
                  <a16:creationId xmlns:a16="http://schemas.microsoft.com/office/drawing/2014/main" id="{38447362-1B30-44C8-A49D-C744652523DB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2" name="Google Shape;295;g284785a2eaf_0_107">
              <a:extLst>
                <a:ext uri="{FF2B5EF4-FFF2-40B4-BE49-F238E27FC236}">
                  <a16:creationId xmlns:a16="http://schemas.microsoft.com/office/drawing/2014/main" id="{729CCCD0-E793-4004-B534-29AFEF825C13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3" name="Google Shape;297;g284785a2eaf_0_107">
              <a:extLst>
                <a:ext uri="{FF2B5EF4-FFF2-40B4-BE49-F238E27FC236}">
                  <a16:creationId xmlns:a16="http://schemas.microsoft.com/office/drawing/2014/main" id="{4F5C2E77-5C18-47EE-B6A3-D79F2F76E057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4" name="Google Shape;293;g284785a2eaf_0_107">
              <a:extLst>
                <a:ext uri="{FF2B5EF4-FFF2-40B4-BE49-F238E27FC236}">
                  <a16:creationId xmlns:a16="http://schemas.microsoft.com/office/drawing/2014/main" id="{71982BDC-44E3-4193-B663-741AB4CA15A3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5" name="Google Shape;293;g284785a2eaf_0_107">
              <a:extLst>
                <a:ext uri="{FF2B5EF4-FFF2-40B4-BE49-F238E27FC236}">
                  <a16:creationId xmlns:a16="http://schemas.microsoft.com/office/drawing/2014/main" id="{A8A8A438-396E-4FC2-810E-91C03F628D71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6" name="Google Shape;293;g284785a2eaf_0_107">
              <a:extLst>
                <a:ext uri="{FF2B5EF4-FFF2-40B4-BE49-F238E27FC236}">
                  <a16:creationId xmlns:a16="http://schemas.microsoft.com/office/drawing/2014/main" id="{0AD2E5B2-D6E4-41FA-8D84-AA7E42570C99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7" name="Google Shape;293;g284785a2eaf_0_107">
              <a:extLst>
                <a:ext uri="{FF2B5EF4-FFF2-40B4-BE49-F238E27FC236}">
                  <a16:creationId xmlns:a16="http://schemas.microsoft.com/office/drawing/2014/main" id="{A821D9B2-159B-421C-AC64-F910F57125A9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8" name="Google Shape;293;g284785a2eaf_0_107">
              <a:extLst>
                <a:ext uri="{FF2B5EF4-FFF2-40B4-BE49-F238E27FC236}">
                  <a16:creationId xmlns:a16="http://schemas.microsoft.com/office/drawing/2014/main" id="{6B44B3B8-4BA2-4487-8435-4601DB0587AF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9" name="Google Shape;293;g284785a2eaf_0_107">
              <a:extLst>
                <a:ext uri="{FF2B5EF4-FFF2-40B4-BE49-F238E27FC236}">
                  <a16:creationId xmlns:a16="http://schemas.microsoft.com/office/drawing/2014/main" id="{4D471080-572C-414A-93F0-B0319218D0F8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크루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직원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모집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생년월일 입력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20000"/>
              </a:lnSpc>
              <a:buSzPts val="900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폰 번호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주소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우편번호 검색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우편번호 찾기 팝업 페이지 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주소 선택 시 자동입력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자기소개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제출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제출 완료 알림 후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메인홈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이동</a:t>
            </a:r>
            <a:endParaRPr lang="en-US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30D09-4050-421A-8E56-16AFB93FF51C}"/>
              </a:ext>
            </a:extLst>
          </p:cNvPr>
          <p:cNvSpPr txBox="1"/>
          <p:nvPr/>
        </p:nvSpPr>
        <p:spPr>
          <a:xfrm>
            <a:off x="-119600" y="2094951"/>
            <a:ext cx="287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지원자 정보 입력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F82D3-632B-4813-B5D1-4F3E110D8299}"/>
              </a:ext>
            </a:extLst>
          </p:cNvPr>
          <p:cNvSpPr/>
          <p:nvPr/>
        </p:nvSpPr>
        <p:spPr>
          <a:xfrm>
            <a:off x="533850" y="2877435"/>
            <a:ext cx="1949477" cy="1548000"/>
          </a:xfrm>
          <a:prstGeom prst="rect">
            <a:avLst/>
          </a:prstGeom>
          <a:solidFill>
            <a:srgbClr val="A2C4C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이름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생년월일</a:t>
            </a:r>
            <a:endParaRPr lang="en-US" altLang="ko-KR" kern="500" dirty="0"/>
          </a:p>
          <a:p>
            <a:pPr>
              <a:lnSpc>
                <a:spcPct val="150000"/>
              </a:lnSpc>
            </a:pPr>
            <a:r>
              <a:rPr lang="ko-KR" altLang="en-US" kern="500" dirty="0" err="1"/>
              <a:t>폰번호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주소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자기소개</a:t>
            </a:r>
            <a:r>
              <a:rPr lang="en-US" altLang="ko-KR" sz="1200" kern="500" dirty="0"/>
              <a:t>(</a:t>
            </a:r>
            <a:r>
              <a:rPr lang="ko-KR" altLang="en-US" sz="1200" kern="500" dirty="0"/>
              <a:t>이력서</a:t>
            </a:r>
            <a:r>
              <a:rPr lang="en-US" altLang="ko-KR" sz="1200" kern="500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40257-0F2C-4E89-BF34-41B052DBD0CD}"/>
              </a:ext>
            </a:extLst>
          </p:cNvPr>
          <p:cNvCxnSpPr/>
          <p:nvPr/>
        </p:nvCxnSpPr>
        <p:spPr>
          <a:xfrm>
            <a:off x="468923" y="2402728"/>
            <a:ext cx="5702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9FDA0-1156-4F26-B366-D9E0C3FF537D}"/>
              </a:ext>
            </a:extLst>
          </p:cNvPr>
          <p:cNvSpPr/>
          <p:nvPr/>
        </p:nvSpPr>
        <p:spPr>
          <a:xfrm>
            <a:off x="615016" y="4803932"/>
            <a:ext cx="5202314" cy="58845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FF95B8-B569-4237-9BDA-4A7F3C57C407}"/>
              </a:ext>
            </a:extLst>
          </p:cNvPr>
          <p:cNvSpPr/>
          <p:nvPr/>
        </p:nvSpPr>
        <p:spPr>
          <a:xfrm>
            <a:off x="1506668" y="2890423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ex) 20201015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53055B-5425-4677-816F-F565CE24EC8B}"/>
              </a:ext>
            </a:extLst>
          </p:cNvPr>
          <p:cNvSpPr/>
          <p:nvPr/>
        </p:nvSpPr>
        <p:spPr>
          <a:xfrm>
            <a:off x="1506668" y="2572039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5C2192-7B42-4E7C-B552-FD44A40C4D7F}"/>
              </a:ext>
            </a:extLst>
          </p:cNvPr>
          <p:cNvSpPr/>
          <p:nvPr/>
        </p:nvSpPr>
        <p:spPr>
          <a:xfrm>
            <a:off x="1506668" y="3506628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BB726D-3C68-4E79-9486-43BE2F3E3B42}"/>
              </a:ext>
            </a:extLst>
          </p:cNvPr>
          <p:cNvSpPr/>
          <p:nvPr/>
        </p:nvSpPr>
        <p:spPr>
          <a:xfrm>
            <a:off x="1506668" y="3192414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8EFF9-3E7A-4AD5-A973-19CBEF59C648}"/>
              </a:ext>
            </a:extLst>
          </p:cNvPr>
          <p:cNvSpPr/>
          <p:nvPr/>
        </p:nvSpPr>
        <p:spPr>
          <a:xfrm>
            <a:off x="1506667" y="3836213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D5346-8EE1-4DBD-A92F-49FE49159800}"/>
              </a:ext>
            </a:extLst>
          </p:cNvPr>
          <p:cNvSpPr/>
          <p:nvPr/>
        </p:nvSpPr>
        <p:spPr>
          <a:xfrm>
            <a:off x="1506667" y="4184719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A5E870-9F33-4851-8FA9-CDB435493BAB}"/>
              </a:ext>
            </a:extLst>
          </p:cNvPr>
          <p:cNvSpPr/>
          <p:nvPr/>
        </p:nvSpPr>
        <p:spPr>
          <a:xfrm>
            <a:off x="3392221" y="3506628"/>
            <a:ext cx="1053198" cy="22668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우편번호 검색</a:t>
            </a: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02381" y="310954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42" name="Google Shape;114;g284785a2eaf_4_94">
            <a:extLst>
              <a:ext uri="{FF2B5EF4-FFF2-40B4-BE49-F238E27FC236}">
                <a16:creationId xmlns:a16="http://schemas.microsoft.com/office/drawing/2014/main" id="{808705C7-4198-48DF-AFB1-479504169F15}"/>
              </a:ext>
            </a:extLst>
          </p:cNvPr>
          <p:cNvSpPr/>
          <p:nvPr/>
        </p:nvSpPr>
        <p:spPr>
          <a:xfrm>
            <a:off x="1395517" y="27985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F1DEA9-0DBA-41A3-9895-21A704ADB959}"/>
              </a:ext>
            </a:extLst>
          </p:cNvPr>
          <p:cNvSpPr/>
          <p:nvPr/>
        </p:nvSpPr>
        <p:spPr>
          <a:xfrm>
            <a:off x="5316930" y="5167637"/>
            <a:ext cx="487278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제출</a:t>
            </a:r>
            <a:endParaRPr lang="ko-KR" altLang="en-US" sz="600" dirty="0"/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710AAE4E-E626-489E-9C4D-DDCE981D26F6}"/>
              </a:ext>
            </a:extLst>
          </p:cNvPr>
          <p:cNvSpPr/>
          <p:nvPr/>
        </p:nvSpPr>
        <p:spPr>
          <a:xfrm>
            <a:off x="1411925" y="341957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53" name="Google Shape;114;g284785a2eaf_4_94">
            <a:extLst>
              <a:ext uri="{FF2B5EF4-FFF2-40B4-BE49-F238E27FC236}">
                <a16:creationId xmlns:a16="http://schemas.microsoft.com/office/drawing/2014/main" id="{D4AD4257-9573-41EA-A9D4-32E5DBBDEB0D}"/>
              </a:ext>
            </a:extLst>
          </p:cNvPr>
          <p:cNvSpPr/>
          <p:nvPr/>
        </p:nvSpPr>
        <p:spPr>
          <a:xfrm>
            <a:off x="3297859" y="34171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561264" y="474784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395517" y="24444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0" name="Google Shape;128;g284785a2eaf_4_94">
            <a:extLst>
              <a:ext uri="{FF2B5EF4-FFF2-40B4-BE49-F238E27FC236}">
                <a16:creationId xmlns:a16="http://schemas.microsoft.com/office/drawing/2014/main" id="{421D4912-9773-4CAE-9BA5-19AA0A605D5F}"/>
              </a:ext>
            </a:extLst>
          </p:cNvPr>
          <p:cNvSpPr/>
          <p:nvPr/>
        </p:nvSpPr>
        <p:spPr>
          <a:xfrm>
            <a:off x="5214149" y="506847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47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6BE339-D86B-4ADD-83F7-D6D3DA11F181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37" name="Google Shape;104;g284785a2eaf_4_94">
              <a:extLst>
                <a:ext uri="{FF2B5EF4-FFF2-40B4-BE49-F238E27FC236}">
                  <a16:creationId xmlns:a16="http://schemas.microsoft.com/office/drawing/2014/main" id="{8BB6F946-65FF-4923-870A-531E3445A340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38" name="Google Shape;107;g284785a2eaf_4_94">
              <a:extLst>
                <a:ext uri="{FF2B5EF4-FFF2-40B4-BE49-F238E27FC236}">
                  <a16:creationId xmlns:a16="http://schemas.microsoft.com/office/drawing/2014/main" id="{C8009281-9B44-437C-BCD6-219902188E99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9" name="Google Shape;107;g284785a2eaf_4_94">
              <a:extLst>
                <a:ext uri="{FF2B5EF4-FFF2-40B4-BE49-F238E27FC236}">
                  <a16:creationId xmlns:a16="http://schemas.microsoft.com/office/drawing/2014/main" id="{D9048127-7B3F-47C6-A63E-6F67E9CD7299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AB379E-F404-4A3D-8F65-BD1C24B8524F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9E494B-D224-4F69-A03E-2097BCE679D4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B7C53D-427C-4348-92BD-F8F369CB4955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43" name="Google Shape;107;g284785a2eaf_4_94">
              <a:extLst>
                <a:ext uri="{FF2B5EF4-FFF2-40B4-BE49-F238E27FC236}">
                  <a16:creationId xmlns:a16="http://schemas.microsoft.com/office/drawing/2014/main" id="{1AC8477E-90E1-4129-A02B-8FDC36C67D7D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44" name="Google Shape;108;g284785a2eaf_4_94">
              <a:extLst>
                <a:ext uri="{FF2B5EF4-FFF2-40B4-BE49-F238E27FC236}">
                  <a16:creationId xmlns:a16="http://schemas.microsoft.com/office/drawing/2014/main" id="{CB8593C1-CED4-49D0-8580-26EEB51FD3EE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" name="Google Shape;293;g284785a2eaf_0_107">
              <a:extLst>
                <a:ext uri="{FF2B5EF4-FFF2-40B4-BE49-F238E27FC236}">
                  <a16:creationId xmlns:a16="http://schemas.microsoft.com/office/drawing/2014/main" id="{D2E48241-09C3-4AFC-84E6-91C41791D3CB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6" name="Google Shape;295;g284785a2eaf_0_107">
              <a:extLst>
                <a:ext uri="{FF2B5EF4-FFF2-40B4-BE49-F238E27FC236}">
                  <a16:creationId xmlns:a16="http://schemas.microsoft.com/office/drawing/2014/main" id="{031FD845-6EC2-48D8-AEB2-20FA04A49B00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7" name="Google Shape;297;g284785a2eaf_0_107">
              <a:extLst>
                <a:ext uri="{FF2B5EF4-FFF2-40B4-BE49-F238E27FC236}">
                  <a16:creationId xmlns:a16="http://schemas.microsoft.com/office/drawing/2014/main" id="{B12BFCAD-8B1B-4881-8776-3D897DA18289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1" name="Google Shape;293;g284785a2eaf_0_107">
              <a:extLst>
                <a:ext uri="{FF2B5EF4-FFF2-40B4-BE49-F238E27FC236}">
                  <a16:creationId xmlns:a16="http://schemas.microsoft.com/office/drawing/2014/main" id="{5E0EF9A3-5BED-45D5-8730-48F5D6CBAE1F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2" name="Google Shape;293;g284785a2eaf_0_107">
              <a:extLst>
                <a:ext uri="{FF2B5EF4-FFF2-40B4-BE49-F238E27FC236}">
                  <a16:creationId xmlns:a16="http://schemas.microsoft.com/office/drawing/2014/main" id="{C2C8D1E7-B1F6-4FD3-B7E4-A05F7F4F840E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3" name="Google Shape;293;g284785a2eaf_0_107">
              <a:extLst>
                <a:ext uri="{FF2B5EF4-FFF2-40B4-BE49-F238E27FC236}">
                  <a16:creationId xmlns:a16="http://schemas.microsoft.com/office/drawing/2014/main" id="{9F7CDE08-29A8-47F6-9144-D97950E7ED34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4" name="Google Shape;293;g284785a2eaf_0_107">
              <a:extLst>
                <a:ext uri="{FF2B5EF4-FFF2-40B4-BE49-F238E27FC236}">
                  <a16:creationId xmlns:a16="http://schemas.microsoft.com/office/drawing/2014/main" id="{ABA280E9-A94B-41E2-8CA5-D99B61930E61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5" name="Google Shape;293;g284785a2eaf_0_107">
              <a:extLst>
                <a:ext uri="{FF2B5EF4-FFF2-40B4-BE49-F238E27FC236}">
                  <a16:creationId xmlns:a16="http://schemas.microsoft.com/office/drawing/2014/main" id="{B5AC07A2-8F4C-477D-9ED7-1B7188B46ECD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6" name="Google Shape;293;g284785a2eaf_0_107">
              <a:extLst>
                <a:ext uri="{FF2B5EF4-FFF2-40B4-BE49-F238E27FC236}">
                  <a16:creationId xmlns:a16="http://schemas.microsoft.com/office/drawing/2014/main" id="{F00A0C36-53AF-4AD9-A023-8514A592F857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배너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완료 후 메인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실패 시 로그인 페이지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새로고침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ID/PW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찾기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페이지로 이동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641497F0-746D-DF86-71CA-D0AAA4B90AAC}"/>
              </a:ext>
            </a:extLst>
          </p:cNvPr>
          <p:cNvSpPr/>
          <p:nvPr/>
        </p:nvSpPr>
        <p:spPr>
          <a:xfrm>
            <a:off x="1425384" y="2435754"/>
            <a:ext cx="801832" cy="3498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Google Shape;107;g284785a2eaf_4_94">
            <a:extLst>
              <a:ext uri="{FF2B5EF4-FFF2-40B4-BE49-F238E27FC236}">
                <a16:creationId xmlns:a16="http://schemas.microsoft.com/office/drawing/2014/main" id="{9462D91C-8E91-FDC8-7C08-70A84E40C048}"/>
              </a:ext>
            </a:extLst>
          </p:cNvPr>
          <p:cNvSpPr/>
          <p:nvPr/>
        </p:nvSpPr>
        <p:spPr>
          <a:xfrm>
            <a:off x="1418880" y="2911021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0F791B95-77A0-9CC2-619C-00E4CB247CF6}"/>
              </a:ext>
            </a:extLst>
          </p:cNvPr>
          <p:cNvSpPr/>
          <p:nvPr/>
        </p:nvSpPr>
        <p:spPr>
          <a:xfrm>
            <a:off x="1418880" y="347914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EB57A335-8500-921F-49DB-EBC0B97C73D7}"/>
              </a:ext>
            </a:extLst>
          </p:cNvPr>
          <p:cNvSpPr/>
          <p:nvPr/>
        </p:nvSpPr>
        <p:spPr>
          <a:xfrm>
            <a:off x="4572000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ID/PW </a:t>
            </a:r>
            <a:r>
              <a:rPr lang="ko-KR" altLang="en-US" sz="800" dirty="0">
                <a:latin typeface="+mj-ea"/>
                <a:ea typeface="+mj-ea"/>
              </a:rPr>
              <a:t>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897F8504-31CE-0C03-9498-7E08ADBED74E}"/>
              </a:ext>
            </a:extLst>
          </p:cNvPr>
          <p:cNvSpPr/>
          <p:nvPr/>
        </p:nvSpPr>
        <p:spPr>
          <a:xfrm>
            <a:off x="3897297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회원가입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4" name="Google Shape;107;g284785a2eaf_4_94">
            <a:extLst>
              <a:ext uri="{FF2B5EF4-FFF2-40B4-BE49-F238E27FC236}">
                <a16:creationId xmlns:a16="http://schemas.microsoft.com/office/drawing/2014/main" id="{D917B8CE-24AE-C32F-D498-7A8C209D5B09}"/>
              </a:ext>
            </a:extLst>
          </p:cNvPr>
          <p:cNvSpPr/>
          <p:nvPr/>
        </p:nvSpPr>
        <p:spPr>
          <a:xfrm>
            <a:off x="2172032" y="4331787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340836" y="233898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7730" y="2827377"/>
            <a:ext cx="222300" cy="184935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307730" y="336510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2090950" y="418208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3786147" y="387583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3" name="Google Shape;128;g284785a2eaf_4_94">
            <a:extLst>
              <a:ext uri="{FF2B5EF4-FFF2-40B4-BE49-F238E27FC236}">
                <a16:creationId xmlns:a16="http://schemas.microsoft.com/office/drawing/2014/main" id="{7F6A69A3-E5BA-4ECF-A49D-6A690F6947A4}"/>
              </a:ext>
            </a:extLst>
          </p:cNvPr>
          <p:cNvSpPr/>
          <p:nvPr/>
        </p:nvSpPr>
        <p:spPr>
          <a:xfrm>
            <a:off x="4474783" y="387377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DBF6E-4E2F-4833-AD9A-39BC9AF60C68}"/>
              </a:ext>
            </a:extLst>
          </p:cNvPr>
          <p:cNvSpPr txBox="1"/>
          <p:nvPr/>
        </p:nvSpPr>
        <p:spPr>
          <a:xfrm>
            <a:off x="2172031" y="2969642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9A5BD-846E-4363-8C5B-AF2F5A974C34}"/>
              </a:ext>
            </a:extLst>
          </p:cNvPr>
          <p:cNvSpPr txBox="1"/>
          <p:nvPr/>
        </p:nvSpPr>
        <p:spPr>
          <a:xfrm>
            <a:off x="2341432" y="3539388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2965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E868571A-FD17-4F70-A2CE-51619F1A4A30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41" name="Google Shape;104;g284785a2eaf_4_94">
              <a:extLst>
                <a:ext uri="{FF2B5EF4-FFF2-40B4-BE49-F238E27FC236}">
                  <a16:creationId xmlns:a16="http://schemas.microsoft.com/office/drawing/2014/main" id="{9E00B657-0EEF-4F15-B77B-C5A60FDEE1C3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42" name="Google Shape;107;g284785a2eaf_4_94">
              <a:extLst>
                <a:ext uri="{FF2B5EF4-FFF2-40B4-BE49-F238E27FC236}">
                  <a16:creationId xmlns:a16="http://schemas.microsoft.com/office/drawing/2014/main" id="{689AA25C-1304-4933-A317-CA4D8A0639E6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43" name="Google Shape;107;g284785a2eaf_4_94">
              <a:extLst>
                <a:ext uri="{FF2B5EF4-FFF2-40B4-BE49-F238E27FC236}">
                  <a16:creationId xmlns:a16="http://schemas.microsoft.com/office/drawing/2014/main" id="{3794B4C0-9C93-4E77-80FD-622D56A02F6B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709DC4-7BE2-45D9-9545-FF493AB16923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3125-3D9F-4F43-B33E-9040C24EFB44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DA5C4B-D820-4629-858C-728E77286EFC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47" name="Google Shape;107;g284785a2eaf_4_94">
              <a:extLst>
                <a:ext uri="{FF2B5EF4-FFF2-40B4-BE49-F238E27FC236}">
                  <a16:creationId xmlns:a16="http://schemas.microsoft.com/office/drawing/2014/main" id="{06AA90A0-F1FC-446D-960D-07C79FD0ADF7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51" name="Google Shape;108;g284785a2eaf_4_94">
              <a:extLst>
                <a:ext uri="{FF2B5EF4-FFF2-40B4-BE49-F238E27FC236}">
                  <a16:creationId xmlns:a16="http://schemas.microsoft.com/office/drawing/2014/main" id="{2D7E0705-D8DC-4E73-931E-E9712F58064B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2" name="Google Shape;293;g284785a2eaf_0_107">
              <a:extLst>
                <a:ext uri="{FF2B5EF4-FFF2-40B4-BE49-F238E27FC236}">
                  <a16:creationId xmlns:a16="http://schemas.microsoft.com/office/drawing/2014/main" id="{3E90156A-DD9C-4651-AC5E-9CB7CAF15CC7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3" name="Google Shape;295;g284785a2eaf_0_107">
              <a:extLst>
                <a:ext uri="{FF2B5EF4-FFF2-40B4-BE49-F238E27FC236}">
                  <a16:creationId xmlns:a16="http://schemas.microsoft.com/office/drawing/2014/main" id="{7200606F-0116-4927-AF8D-B2910385DA77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4" name="Google Shape;297;g284785a2eaf_0_107">
              <a:extLst>
                <a:ext uri="{FF2B5EF4-FFF2-40B4-BE49-F238E27FC236}">
                  <a16:creationId xmlns:a16="http://schemas.microsoft.com/office/drawing/2014/main" id="{7A562B39-F7B3-4882-8ECA-1192276F8CEF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5" name="Google Shape;293;g284785a2eaf_0_107">
              <a:extLst>
                <a:ext uri="{FF2B5EF4-FFF2-40B4-BE49-F238E27FC236}">
                  <a16:creationId xmlns:a16="http://schemas.microsoft.com/office/drawing/2014/main" id="{B9D4B462-6091-499F-B47E-2ACD86F12BDE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6" name="Google Shape;293;g284785a2eaf_0_107">
              <a:extLst>
                <a:ext uri="{FF2B5EF4-FFF2-40B4-BE49-F238E27FC236}">
                  <a16:creationId xmlns:a16="http://schemas.microsoft.com/office/drawing/2014/main" id="{6EBF64E9-C7BD-4665-B45A-973C476A4AB5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7" name="Google Shape;293;g284785a2eaf_0_107">
              <a:extLst>
                <a:ext uri="{FF2B5EF4-FFF2-40B4-BE49-F238E27FC236}">
                  <a16:creationId xmlns:a16="http://schemas.microsoft.com/office/drawing/2014/main" id="{FDD6D058-4CC5-48FA-9C8F-4A8BE3A8EB9F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8" name="Google Shape;293;g284785a2eaf_0_107">
              <a:extLst>
                <a:ext uri="{FF2B5EF4-FFF2-40B4-BE49-F238E27FC236}">
                  <a16:creationId xmlns:a16="http://schemas.microsoft.com/office/drawing/2014/main" id="{64D877E0-219C-403B-9B5A-2E8BE8AD640A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9" name="Google Shape;293;g284785a2eaf_0_107">
              <a:extLst>
                <a:ext uri="{FF2B5EF4-FFF2-40B4-BE49-F238E27FC236}">
                  <a16:creationId xmlns:a16="http://schemas.microsoft.com/office/drawing/2014/main" id="{38EE4005-BCB9-4FED-BD26-E94CC98B58E5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0" name="Google Shape;293;g284785a2eaf_0_107">
              <a:extLst>
                <a:ext uri="{FF2B5EF4-FFF2-40B4-BE49-F238E27FC236}">
                  <a16:creationId xmlns:a16="http://schemas.microsoft.com/office/drawing/2014/main" id="{A5B01E48-230D-4825-A2B1-910F9B5159F3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및 비밀번호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찾기 배너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찾기 배너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입력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전화번호 입력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전화번호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아이디 찾기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찾기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일치하는 데이터가 존재 시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알림창에서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아이디 또는 비밀번호 표시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lang="ko-KR" altLang="en-US"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4CDC3E8E-D882-C7DB-D2FC-88AF9D7A2974}"/>
              </a:ext>
            </a:extLst>
          </p:cNvPr>
          <p:cNvSpPr/>
          <p:nvPr/>
        </p:nvSpPr>
        <p:spPr>
          <a:xfrm>
            <a:off x="1275149" y="2511353"/>
            <a:ext cx="4017302" cy="937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8" name="Google Shape;293;g284785a2eaf_0_107">
            <a:extLst>
              <a:ext uri="{FF2B5EF4-FFF2-40B4-BE49-F238E27FC236}">
                <a16:creationId xmlns:a16="http://schemas.microsoft.com/office/drawing/2014/main" id="{45CA4A33-1FDB-FB04-F01A-D9C6E889DC5D}"/>
              </a:ext>
            </a:extLst>
          </p:cNvPr>
          <p:cNvSpPr/>
          <p:nvPr/>
        </p:nvSpPr>
        <p:spPr>
          <a:xfrm>
            <a:off x="1392913" y="3842762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Google Shape;293;g284785a2eaf_0_107">
            <a:extLst>
              <a:ext uri="{FF2B5EF4-FFF2-40B4-BE49-F238E27FC236}">
                <a16:creationId xmlns:a16="http://schemas.microsoft.com/office/drawing/2014/main" id="{2DFD45BA-FC98-7F75-40D9-3F357B792412}"/>
              </a:ext>
            </a:extLst>
          </p:cNvPr>
          <p:cNvSpPr/>
          <p:nvPr/>
        </p:nvSpPr>
        <p:spPr>
          <a:xfrm>
            <a:off x="1392913" y="2202006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3;g284785a2eaf_0_107">
            <a:extLst>
              <a:ext uri="{FF2B5EF4-FFF2-40B4-BE49-F238E27FC236}">
                <a16:creationId xmlns:a16="http://schemas.microsoft.com/office/drawing/2014/main" id="{89B7DE42-E45F-B950-3FA1-6C1195C50C5C}"/>
              </a:ext>
            </a:extLst>
          </p:cNvPr>
          <p:cNvSpPr/>
          <p:nvPr/>
        </p:nvSpPr>
        <p:spPr>
          <a:xfrm>
            <a:off x="1524732" y="2644002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이름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2" name="Google Shape;293;g284785a2eaf_0_107">
            <a:extLst>
              <a:ext uri="{FF2B5EF4-FFF2-40B4-BE49-F238E27FC236}">
                <a16:creationId xmlns:a16="http://schemas.microsoft.com/office/drawing/2014/main" id="{99480AEE-142E-43E5-1747-A6CF4A52B0A8}"/>
              </a:ext>
            </a:extLst>
          </p:cNvPr>
          <p:cNvSpPr/>
          <p:nvPr/>
        </p:nvSpPr>
        <p:spPr>
          <a:xfrm>
            <a:off x="1524732" y="3044299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전화번호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270649" y="22238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270649" y="387570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21098" y="25555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413582" y="300707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7" name="Google Shape;293;g284785a2eaf_0_107">
            <a:extLst>
              <a:ext uri="{FF2B5EF4-FFF2-40B4-BE49-F238E27FC236}">
                <a16:creationId xmlns:a16="http://schemas.microsoft.com/office/drawing/2014/main" id="{8BF72EF2-5BE5-EB05-9E18-F7DA0612E0D9}"/>
              </a:ext>
            </a:extLst>
          </p:cNvPr>
          <p:cNvSpPr/>
          <p:nvPr/>
        </p:nvSpPr>
        <p:spPr>
          <a:xfrm>
            <a:off x="2766688" y="3501345"/>
            <a:ext cx="989323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3;g284785a2eaf_0_107">
            <a:extLst>
              <a:ext uri="{FF2B5EF4-FFF2-40B4-BE49-F238E27FC236}">
                <a16:creationId xmlns:a16="http://schemas.microsoft.com/office/drawing/2014/main" id="{AAB4F986-4AEB-09AA-8B01-821EA2C26054}"/>
              </a:ext>
            </a:extLst>
          </p:cNvPr>
          <p:cNvSpPr/>
          <p:nvPr/>
        </p:nvSpPr>
        <p:spPr>
          <a:xfrm>
            <a:off x="2771275" y="5119040"/>
            <a:ext cx="984735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F5B3F7F6-5711-4E78-B599-DC9A874A80E5}"/>
              </a:ext>
            </a:extLst>
          </p:cNvPr>
          <p:cNvSpPr/>
          <p:nvPr/>
        </p:nvSpPr>
        <p:spPr>
          <a:xfrm>
            <a:off x="1279815" y="4141481"/>
            <a:ext cx="4017302" cy="937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293;g284785a2eaf_0_107">
            <a:extLst>
              <a:ext uri="{FF2B5EF4-FFF2-40B4-BE49-F238E27FC236}">
                <a16:creationId xmlns:a16="http://schemas.microsoft.com/office/drawing/2014/main" id="{0DCC4631-0C9A-418A-8FDB-3AFE67DB7B7F}"/>
              </a:ext>
            </a:extLst>
          </p:cNvPr>
          <p:cNvSpPr/>
          <p:nvPr/>
        </p:nvSpPr>
        <p:spPr>
          <a:xfrm>
            <a:off x="1529398" y="4274130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아이디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39" name="Google Shape;293;g284785a2eaf_0_107">
            <a:extLst>
              <a:ext uri="{FF2B5EF4-FFF2-40B4-BE49-F238E27FC236}">
                <a16:creationId xmlns:a16="http://schemas.microsoft.com/office/drawing/2014/main" id="{3D202AB8-8388-4FCF-8A75-13A2EDD7DDE5}"/>
              </a:ext>
            </a:extLst>
          </p:cNvPr>
          <p:cNvSpPr/>
          <p:nvPr/>
        </p:nvSpPr>
        <p:spPr>
          <a:xfrm>
            <a:off x="1529398" y="4674427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전화번호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6" name="Google Shape;114;g284785a2eaf_4_94">
            <a:extLst>
              <a:ext uri="{FF2B5EF4-FFF2-40B4-BE49-F238E27FC236}">
                <a16:creationId xmlns:a16="http://schemas.microsoft.com/office/drawing/2014/main" id="{ABAC8FE4-A6DE-C43A-6307-4F0672BC97D0}"/>
              </a:ext>
            </a:extLst>
          </p:cNvPr>
          <p:cNvSpPr/>
          <p:nvPr/>
        </p:nvSpPr>
        <p:spPr>
          <a:xfrm>
            <a:off x="1421098" y="417184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27" name="Google Shape;116;g284785a2eaf_4_94">
            <a:extLst>
              <a:ext uri="{FF2B5EF4-FFF2-40B4-BE49-F238E27FC236}">
                <a16:creationId xmlns:a16="http://schemas.microsoft.com/office/drawing/2014/main" id="{99AE976F-47C2-8D14-2EDE-C8A8E6392951}"/>
              </a:ext>
            </a:extLst>
          </p:cNvPr>
          <p:cNvSpPr/>
          <p:nvPr/>
        </p:nvSpPr>
        <p:spPr>
          <a:xfrm>
            <a:off x="1425362" y="460022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61" name="Google Shape;116;g284785a2eaf_4_94">
            <a:extLst>
              <a:ext uri="{FF2B5EF4-FFF2-40B4-BE49-F238E27FC236}">
                <a16:creationId xmlns:a16="http://schemas.microsoft.com/office/drawing/2014/main" id="{E3A11B17-B751-4B9C-9FB0-9DF6E6ECD3D7}"/>
              </a:ext>
            </a:extLst>
          </p:cNvPr>
          <p:cNvSpPr/>
          <p:nvPr/>
        </p:nvSpPr>
        <p:spPr>
          <a:xfrm>
            <a:off x="2655538" y="503204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  <p:sp>
        <p:nvSpPr>
          <p:cNvPr id="62" name="Google Shape;116;g284785a2eaf_4_94">
            <a:extLst>
              <a:ext uri="{FF2B5EF4-FFF2-40B4-BE49-F238E27FC236}">
                <a16:creationId xmlns:a16="http://schemas.microsoft.com/office/drawing/2014/main" id="{5EB8577E-66E1-4280-98CF-9DAAD8EA87B3}"/>
              </a:ext>
            </a:extLst>
          </p:cNvPr>
          <p:cNvSpPr/>
          <p:nvPr/>
        </p:nvSpPr>
        <p:spPr>
          <a:xfrm>
            <a:off x="2678997" y="341209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9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A49FD67E-BC1E-4277-8C6F-95AAC46DCCDB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61" name="Google Shape;104;g284785a2eaf_4_94">
              <a:extLst>
                <a:ext uri="{FF2B5EF4-FFF2-40B4-BE49-F238E27FC236}">
                  <a16:creationId xmlns:a16="http://schemas.microsoft.com/office/drawing/2014/main" id="{656A2A2E-BAED-4487-BFA8-10B1626390ED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62" name="Google Shape;107;g284785a2eaf_4_94">
              <a:extLst>
                <a:ext uri="{FF2B5EF4-FFF2-40B4-BE49-F238E27FC236}">
                  <a16:creationId xmlns:a16="http://schemas.microsoft.com/office/drawing/2014/main" id="{91CAB5CC-464D-46F9-BC7E-F01936215DF3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3" name="Google Shape;107;g284785a2eaf_4_94">
              <a:extLst>
                <a:ext uri="{FF2B5EF4-FFF2-40B4-BE49-F238E27FC236}">
                  <a16:creationId xmlns:a16="http://schemas.microsoft.com/office/drawing/2014/main" id="{55BF7E32-7566-43D1-9722-C26AE4B21B41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66F17E-E62E-4E0C-AF4D-09CC60E67551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CCAE681-0709-4689-A3C7-6E31EF93882F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CCBE49-4D70-4BA5-947B-32B808FABA39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67" name="Google Shape;107;g284785a2eaf_4_94">
              <a:extLst>
                <a:ext uri="{FF2B5EF4-FFF2-40B4-BE49-F238E27FC236}">
                  <a16:creationId xmlns:a16="http://schemas.microsoft.com/office/drawing/2014/main" id="{0C2D38F3-D121-4384-829D-980EFED16B47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68" name="Google Shape;108;g284785a2eaf_4_94">
              <a:extLst>
                <a:ext uri="{FF2B5EF4-FFF2-40B4-BE49-F238E27FC236}">
                  <a16:creationId xmlns:a16="http://schemas.microsoft.com/office/drawing/2014/main" id="{F94F529A-16F7-4FA1-8905-3CD455BC4FE3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9" name="Google Shape;293;g284785a2eaf_0_107">
              <a:extLst>
                <a:ext uri="{FF2B5EF4-FFF2-40B4-BE49-F238E27FC236}">
                  <a16:creationId xmlns:a16="http://schemas.microsoft.com/office/drawing/2014/main" id="{6859161B-81D8-4253-A0F2-CAF523AAA6BC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0" name="Google Shape;295;g284785a2eaf_0_107">
              <a:extLst>
                <a:ext uri="{FF2B5EF4-FFF2-40B4-BE49-F238E27FC236}">
                  <a16:creationId xmlns:a16="http://schemas.microsoft.com/office/drawing/2014/main" id="{0DE6C8F1-3960-48B8-A07A-29FA11D1F6D8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1" name="Google Shape;297;g284785a2eaf_0_107">
              <a:extLst>
                <a:ext uri="{FF2B5EF4-FFF2-40B4-BE49-F238E27FC236}">
                  <a16:creationId xmlns:a16="http://schemas.microsoft.com/office/drawing/2014/main" id="{2A7D8C76-0082-436A-B3DD-C1B61A9451F5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2" name="Google Shape;293;g284785a2eaf_0_107">
              <a:extLst>
                <a:ext uri="{FF2B5EF4-FFF2-40B4-BE49-F238E27FC236}">
                  <a16:creationId xmlns:a16="http://schemas.microsoft.com/office/drawing/2014/main" id="{96DF9B9E-0A39-445E-B75B-4C714166F4A0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3" name="Google Shape;293;g284785a2eaf_0_107">
              <a:extLst>
                <a:ext uri="{FF2B5EF4-FFF2-40B4-BE49-F238E27FC236}">
                  <a16:creationId xmlns:a16="http://schemas.microsoft.com/office/drawing/2014/main" id="{DC49C7C5-AE1E-46C9-86DF-1DE8E37990AE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4" name="Google Shape;293;g284785a2eaf_0_107">
              <a:extLst>
                <a:ext uri="{FF2B5EF4-FFF2-40B4-BE49-F238E27FC236}">
                  <a16:creationId xmlns:a16="http://schemas.microsoft.com/office/drawing/2014/main" id="{2A308845-59B0-478E-BF6E-B3931D2F188A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5" name="Google Shape;293;g284785a2eaf_0_107">
              <a:extLst>
                <a:ext uri="{FF2B5EF4-FFF2-40B4-BE49-F238E27FC236}">
                  <a16:creationId xmlns:a16="http://schemas.microsoft.com/office/drawing/2014/main" id="{21897C5C-8071-4AFE-8136-931FBF782955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6" name="Google Shape;293;g284785a2eaf_0_107">
              <a:extLst>
                <a:ext uri="{FF2B5EF4-FFF2-40B4-BE49-F238E27FC236}">
                  <a16:creationId xmlns:a16="http://schemas.microsoft.com/office/drawing/2014/main" id="{EFCBC13D-6C17-447B-BFAA-7413BA8F81F3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7" name="Google Shape;293;g284785a2eaf_0_107">
              <a:extLst>
                <a:ext uri="{FF2B5EF4-FFF2-40B4-BE49-F238E27FC236}">
                  <a16:creationId xmlns:a16="http://schemas.microsoft.com/office/drawing/2014/main" id="{3C510638-8F33-447B-89DA-B6312567CBDB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배너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한글만 입력 가능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영어 숫자만 입력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중복확인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동일한 아이디가 있는지 체크 후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알림창에서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결과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비밀번호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비밀번호 확인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- 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확인이 다를 때는 회원가입 버튼 클릭 시 알림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주소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우편번호 검색 버튼 클릭 시 우편번호 찾기 창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우편번호 찾기 창에서 주소 선택 시 우편번호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주소 자동입력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⑧ 전화번호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010-0000-0000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형식으로만 입력 가능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lang="en-US" altLang="ko-KR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⑨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email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이메일 형식으로만 입력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예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 email@email.com</a:t>
            </a:r>
          </a:p>
        </p:txBody>
      </p:sp>
      <p:sp>
        <p:nvSpPr>
          <p:cNvPr id="6" name="Google Shape;107;g284785a2eaf_4_94">
            <a:extLst>
              <a:ext uri="{FF2B5EF4-FFF2-40B4-BE49-F238E27FC236}">
                <a16:creationId xmlns:a16="http://schemas.microsoft.com/office/drawing/2014/main" id="{D5807DFE-805A-2EA2-9443-277CD7003DF4}"/>
              </a:ext>
            </a:extLst>
          </p:cNvPr>
          <p:cNvSpPr/>
          <p:nvPr/>
        </p:nvSpPr>
        <p:spPr>
          <a:xfrm>
            <a:off x="621502" y="2076784"/>
            <a:ext cx="1003616" cy="2999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499039" y="198796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A6AE892E-A029-82BB-A4B3-406276E0D7E5}"/>
              </a:ext>
            </a:extLst>
          </p:cNvPr>
          <p:cNvSpPr/>
          <p:nvPr/>
        </p:nvSpPr>
        <p:spPr>
          <a:xfrm>
            <a:off x="621502" y="2399469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512078" y="229510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3" name="Google Shape;107;g284785a2eaf_4_94">
            <a:extLst>
              <a:ext uri="{FF2B5EF4-FFF2-40B4-BE49-F238E27FC236}">
                <a16:creationId xmlns:a16="http://schemas.microsoft.com/office/drawing/2014/main" id="{BD44C7BC-AC1F-4520-8FE6-BA4DC85D946E}"/>
              </a:ext>
            </a:extLst>
          </p:cNvPr>
          <p:cNvSpPr/>
          <p:nvPr/>
        </p:nvSpPr>
        <p:spPr>
          <a:xfrm>
            <a:off x="2460540" y="2854651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중복확인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805725B1-B32E-5B1B-A578-931871DA8721}"/>
              </a:ext>
            </a:extLst>
          </p:cNvPr>
          <p:cNvSpPr/>
          <p:nvPr/>
        </p:nvSpPr>
        <p:spPr>
          <a:xfrm>
            <a:off x="4685770" y="4894651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7F91C8FA-4D96-4FDB-B4E4-5262A6857FE3}"/>
              </a:ext>
            </a:extLst>
          </p:cNvPr>
          <p:cNvSpPr/>
          <p:nvPr/>
        </p:nvSpPr>
        <p:spPr>
          <a:xfrm>
            <a:off x="614164" y="2769627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28F6A86E-5FF7-457A-A300-7AAC99C9FFAC}"/>
              </a:ext>
            </a:extLst>
          </p:cNvPr>
          <p:cNvSpPr/>
          <p:nvPr/>
        </p:nvSpPr>
        <p:spPr>
          <a:xfrm>
            <a:off x="621502" y="3150543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2569168D-3863-4CBD-B318-882BCB3B906C}"/>
              </a:ext>
            </a:extLst>
          </p:cNvPr>
          <p:cNvSpPr/>
          <p:nvPr/>
        </p:nvSpPr>
        <p:spPr>
          <a:xfrm>
            <a:off x="2490704" y="3157917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확인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023A806F-8922-43E4-8A5C-A081BC2ACFD3}"/>
              </a:ext>
            </a:extLst>
          </p:cNvPr>
          <p:cNvSpPr/>
          <p:nvPr/>
        </p:nvSpPr>
        <p:spPr>
          <a:xfrm>
            <a:off x="613017" y="3625628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우편번호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8AEBC8C9-C3D0-4192-BED7-41CB4B85579C}"/>
              </a:ext>
            </a:extLst>
          </p:cNvPr>
          <p:cNvSpPr/>
          <p:nvPr/>
        </p:nvSpPr>
        <p:spPr>
          <a:xfrm>
            <a:off x="2464624" y="3702545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우편번호 검색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876162C0-8C8A-45FB-BA7D-8FE46AB98D14}"/>
              </a:ext>
            </a:extLst>
          </p:cNvPr>
          <p:cNvSpPr/>
          <p:nvPr/>
        </p:nvSpPr>
        <p:spPr>
          <a:xfrm>
            <a:off x="613016" y="4006544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주소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1" name="Google Shape;107;g284785a2eaf_4_94">
            <a:extLst>
              <a:ext uri="{FF2B5EF4-FFF2-40B4-BE49-F238E27FC236}">
                <a16:creationId xmlns:a16="http://schemas.microsoft.com/office/drawing/2014/main" id="{662E90F6-EFD1-4482-82C0-5AD5341E00AD}"/>
              </a:ext>
            </a:extLst>
          </p:cNvPr>
          <p:cNvSpPr/>
          <p:nvPr/>
        </p:nvSpPr>
        <p:spPr>
          <a:xfrm>
            <a:off x="613015" y="4369005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상세주소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2" name="Google Shape;107;g284785a2eaf_4_94">
            <a:extLst>
              <a:ext uri="{FF2B5EF4-FFF2-40B4-BE49-F238E27FC236}">
                <a16:creationId xmlns:a16="http://schemas.microsoft.com/office/drawing/2014/main" id="{7E1970AE-1CC9-4D9F-BDF7-C6C23533124C}"/>
              </a:ext>
            </a:extLst>
          </p:cNvPr>
          <p:cNvSpPr/>
          <p:nvPr/>
        </p:nvSpPr>
        <p:spPr>
          <a:xfrm>
            <a:off x="621502" y="4864359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전화번호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07;g284785a2eaf_4_94">
            <a:extLst>
              <a:ext uri="{FF2B5EF4-FFF2-40B4-BE49-F238E27FC236}">
                <a16:creationId xmlns:a16="http://schemas.microsoft.com/office/drawing/2014/main" id="{C2D3EA40-CA4D-4E19-A792-3633FD93AA5A}"/>
              </a:ext>
            </a:extLst>
          </p:cNvPr>
          <p:cNvSpPr/>
          <p:nvPr/>
        </p:nvSpPr>
        <p:spPr>
          <a:xfrm>
            <a:off x="2490704" y="4864359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latin typeface="+mj-ea"/>
                <a:ea typeface="+mj-ea"/>
              </a:rPr>
              <a:t>EMail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13D10652-2EA3-44F2-8D84-F95A79C917F9}"/>
              </a:ext>
            </a:extLst>
          </p:cNvPr>
          <p:cNvSpPr/>
          <p:nvPr/>
        </p:nvSpPr>
        <p:spPr>
          <a:xfrm>
            <a:off x="4439155" y="2181562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약관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5" name="Google Shape;107;g284785a2eaf_4_94">
            <a:extLst>
              <a:ext uri="{FF2B5EF4-FFF2-40B4-BE49-F238E27FC236}">
                <a16:creationId xmlns:a16="http://schemas.microsoft.com/office/drawing/2014/main" id="{188E36B8-3A30-4211-9DEA-33B3D7F6084D}"/>
              </a:ext>
            </a:extLst>
          </p:cNvPr>
          <p:cNvSpPr/>
          <p:nvPr/>
        </p:nvSpPr>
        <p:spPr>
          <a:xfrm>
            <a:off x="4460849" y="3211906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약관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7DF16247-6CFB-47EB-B892-9DFF716B5169}"/>
              </a:ext>
            </a:extLst>
          </p:cNvPr>
          <p:cNvSpPr/>
          <p:nvPr/>
        </p:nvSpPr>
        <p:spPr>
          <a:xfrm>
            <a:off x="4694540" y="4215407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약관체크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D95AF57C-B9CD-4425-B257-23F676A82A2C}"/>
              </a:ext>
            </a:extLst>
          </p:cNvPr>
          <p:cNvSpPr/>
          <p:nvPr/>
        </p:nvSpPr>
        <p:spPr>
          <a:xfrm>
            <a:off x="4694540" y="4415126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C75336E8-9B7A-4D11-916D-E1F05A2806CB}"/>
              </a:ext>
            </a:extLst>
          </p:cNvPr>
          <p:cNvSpPr/>
          <p:nvPr/>
        </p:nvSpPr>
        <p:spPr>
          <a:xfrm>
            <a:off x="4694540" y="4614951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518097" y="269973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2360675" y="275481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481456" y="308824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2341659" y="310925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14" name="Google Shape;128;g284785a2eaf_4_94">
            <a:extLst>
              <a:ext uri="{FF2B5EF4-FFF2-40B4-BE49-F238E27FC236}">
                <a16:creationId xmlns:a16="http://schemas.microsoft.com/office/drawing/2014/main" id="{EDF7227B-8A4E-F4DC-89FC-A3E43FF9A829}"/>
              </a:ext>
            </a:extLst>
          </p:cNvPr>
          <p:cNvSpPr/>
          <p:nvPr/>
        </p:nvSpPr>
        <p:spPr>
          <a:xfrm>
            <a:off x="477015" y="354413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  <p:sp>
        <p:nvSpPr>
          <p:cNvPr id="16" name="Google Shape;128;g284785a2eaf_4_94">
            <a:extLst>
              <a:ext uri="{FF2B5EF4-FFF2-40B4-BE49-F238E27FC236}">
                <a16:creationId xmlns:a16="http://schemas.microsoft.com/office/drawing/2014/main" id="{AAC2C3F6-5813-B583-C263-2E10E8F14E03}"/>
              </a:ext>
            </a:extLst>
          </p:cNvPr>
          <p:cNvSpPr/>
          <p:nvPr/>
        </p:nvSpPr>
        <p:spPr>
          <a:xfrm>
            <a:off x="510352" y="478912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8</a:t>
            </a:r>
            <a:endParaRPr dirty="0"/>
          </a:p>
        </p:txBody>
      </p:sp>
      <p:sp>
        <p:nvSpPr>
          <p:cNvPr id="78" name="Google Shape;128;g284785a2eaf_4_94">
            <a:extLst>
              <a:ext uri="{FF2B5EF4-FFF2-40B4-BE49-F238E27FC236}">
                <a16:creationId xmlns:a16="http://schemas.microsoft.com/office/drawing/2014/main" id="{BED10B82-A52D-4381-9C32-606F0D21110F}"/>
              </a:ext>
            </a:extLst>
          </p:cNvPr>
          <p:cNvSpPr/>
          <p:nvPr/>
        </p:nvSpPr>
        <p:spPr>
          <a:xfrm>
            <a:off x="2385170" y="47819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46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A49FD67E-BC1E-4277-8C6F-95AAC46DCCDB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61" name="Google Shape;104;g284785a2eaf_4_94">
              <a:extLst>
                <a:ext uri="{FF2B5EF4-FFF2-40B4-BE49-F238E27FC236}">
                  <a16:creationId xmlns:a16="http://schemas.microsoft.com/office/drawing/2014/main" id="{656A2A2E-BAED-4487-BFA8-10B1626390ED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62" name="Google Shape;107;g284785a2eaf_4_94">
              <a:extLst>
                <a:ext uri="{FF2B5EF4-FFF2-40B4-BE49-F238E27FC236}">
                  <a16:creationId xmlns:a16="http://schemas.microsoft.com/office/drawing/2014/main" id="{91CAB5CC-464D-46F9-BC7E-F01936215DF3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3" name="Google Shape;107;g284785a2eaf_4_94">
              <a:extLst>
                <a:ext uri="{FF2B5EF4-FFF2-40B4-BE49-F238E27FC236}">
                  <a16:creationId xmlns:a16="http://schemas.microsoft.com/office/drawing/2014/main" id="{55BF7E32-7566-43D1-9722-C26AE4B21B41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66F17E-E62E-4E0C-AF4D-09CC60E67551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CCAE681-0709-4689-A3C7-6E31EF93882F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CCBE49-4D70-4BA5-947B-32B808FABA39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67" name="Google Shape;107;g284785a2eaf_4_94">
              <a:extLst>
                <a:ext uri="{FF2B5EF4-FFF2-40B4-BE49-F238E27FC236}">
                  <a16:creationId xmlns:a16="http://schemas.microsoft.com/office/drawing/2014/main" id="{0C2D38F3-D121-4384-829D-980EFED16B47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68" name="Google Shape;108;g284785a2eaf_4_94">
              <a:extLst>
                <a:ext uri="{FF2B5EF4-FFF2-40B4-BE49-F238E27FC236}">
                  <a16:creationId xmlns:a16="http://schemas.microsoft.com/office/drawing/2014/main" id="{F94F529A-16F7-4FA1-8905-3CD455BC4FE3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9" name="Google Shape;293;g284785a2eaf_0_107">
              <a:extLst>
                <a:ext uri="{FF2B5EF4-FFF2-40B4-BE49-F238E27FC236}">
                  <a16:creationId xmlns:a16="http://schemas.microsoft.com/office/drawing/2014/main" id="{6859161B-81D8-4253-A0F2-CAF523AAA6BC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0" name="Google Shape;295;g284785a2eaf_0_107">
              <a:extLst>
                <a:ext uri="{FF2B5EF4-FFF2-40B4-BE49-F238E27FC236}">
                  <a16:creationId xmlns:a16="http://schemas.microsoft.com/office/drawing/2014/main" id="{0DE6C8F1-3960-48B8-A07A-29FA11D1F6D8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1" name="Google Shape;297;g284785a2eaf_0_107">
              <a:extLst>
                <a:ext uri="{FF2B5EF4-FFF2-40B4-BE49-F238E27FC236}">
                  <a16:creationId xmlns:a16="http://schemas.microsoft.com/office/drawing/2014/main" id="{2A7D8C76-0082-436A-B3DD-C1B61A9451F5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2" name="Google Shape;293;g284785a2eaf_0_107">
              <a:extLst>
                <a:ext uri="{FF2B5EF4-FFF2-40B4-BE49-F238E27FC236}">
                  <a16:creationId xmlns:a16="http://schemas.microsoft.com/office/drawing/2014/main" id="{96DF9B9E-0A39-445E-B75B-4C714166F4A0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3" name="Google Shape;293;g284785a2eaf_0_107">
              <a:extLst>
                <a:ext uri="{FF2B5EF4-FFF2-40B4-BE49-F238E27FC236}">
                  <a16:creationId xmlns:a16="http://schemas.microsoft.com/office/drawing/2014/main" id="{DC49C7C5-AE1E-46C9-86DF-1DE8E37990AE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4" name="Google Shape;293;g284785a2eaf_0_107">
              <a:extLst>
                <a:ext uri="{FF2B5EF4-FFF2-40B4-BE49-F238E27FC236}">
                  <a16:creationId xmlns:a16="http://schemas.microsoft.com/office/drawing/2014/main" id="{2A308845-59B0-478E-BF6E-B3931D2F188A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5" name="Google Shape;293;g284785a2eaf_0_107">
              <a:extLst>
                <a:ext uri="{FF2B5EF4-FFF2-40B4-BE49-F238E27FC236}">
                  <a16:creationId xmlns:a16="http://schemas.microsoft.com/office/drawing/2014/main" id="{21897C5C-8071-4AFE-8136-931FBF782955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6" name="Google Shape;293;g284785a2eaf_0_107">
              <a:extLst>
                <a:ext uri="{FF2B5EF4-FFF2-40B4-BE49-F238E27FC236}">
                  <a16:creationId xmlns:a16="http://schemas.microsoft.com/office/drawing/2014/main" id="{EFCBC13D-6C17-447B-BFAA-7413BA8F81F3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7" name="Google Shape;293;g284785a2eaf_0_107">
              <a:extLst>
                <a:ext uri="{FF2B5EF4-FFF2-40B4-BE49-F238E27FC236}">
                  <a16:creationId xmlns:a16="http://schemas.microsoft.com/office/drawing/2014/main" id="{3C510638-8F33-447B-89DA-B6312567CBDB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약관 텍스트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가입시에 필요한 필수 약관들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약관 동의 체크박스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체크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안할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시 회원가입 불가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입력 한 정보에 문제가 없는지 최종 확인 후 회원가입 완료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성공 시 로그인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실패 시 알림으로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6" name="Google Shape;107;g284785a2eaf_4_94">
            <a:extLst>
              <a:ext uri="{FF2B5EF4-FFF2-40B4-BE49-F238E27FC236}">
                <a16:creationId xmlns:a16="http://schemas.microsoft.com/office/drawing/2014/main" id="{D5807DFE-805A-2EA2-9443-277CD7003DF4}"/>
              </a:ext>
            </a:extLst>
          </p:cNvPr>
          <p:cNvSpPr/>
          <p:nvPr/>
        </p:nvSpPr>
        <p:spPr>
          <a:xfrm>
            <a:off x="621502" y="2076784"/>
            <a:ext cx="1003616" cy="2999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A6AE892E-A029-82BB-A4B3-406276E0D7E5}"/>
              </a:ext>
            </a:extLst>
          </p:cNvPr>
          <p:cNvSpPr/>
          <p:nvPr/>
        </p:nvSpPr>
        <p:spPr>
          <a:xfrm>
            <a:off x="621502" y="2399469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" name="Google Shape;107;g284785a2eaf_4_94">
            <a:extLst>
              <a:ext uri="{FF2B5EF4-FFF2-40B4-BE49-F238E27FC236}">
                <a16:creationId xmlns:a16="http://schemas.microsoft.com/office/drawing/2014/main" id="{BD44C7BC-AC1F-4520-8FE6-BA4DC85D946E}"/>
              </a:ext>
            </a:extLst>
          </p:cNvPr>
          <p:cNvSpPr/>
          <p:nvPr/>
        </p:nvSpPr>
        <p:spPr>
          <a:xfrm>
            <a:off x="2460540" y="2854651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중복확인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805725B1-B32E-5B1B-A578-931871DA8721}"/>
              </a:ext>
            </a:extLst>
          </p:cNvPr>
          <p:cNvSpPr/>
          <p:nvPr/>
        </p:nvSpPr>
        <p:spPr>
          <a:xfrm>
            <a:off x="4685770" y="4894651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7F91C8FA-4D96-4FDB-B4E4-5262A6857FE3}"/>
              </a:ext>
            </a:extLst>
          </p:cNvPr>
          <p:cNvSpPr/>
          <p:nvPr/>
        </p:nvSpPr>
        <p:spPr>
          <a:xfrm>
            <a:off x="614164" y="2769627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28F6A86E-5FF7-457A-A300-7AAC99C9FFAC}"/>
              </a:ext>
            </a:extLst>
          </p:cNvPr>
          <p:cNvSpPr/>
          <p:nvPr/>
        </p:nvSpPr>
        <p:spPr>
          <a:xfrm>
            <a:off x="621502" y="3150543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2569168D-3863-4CBD-B318-882BCB3B906C}"/>
              </a:ext>
            </a:extLst>
          </p:cNvPr>
          <p:cNvSpPr/>
          <p:nvPr/>
        </p:nvSpPr>
        <p:spPr>
          <a:xfrm>
            <a:off x="2490704" y="3157917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확인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023A806F-8922-43E4-8A5C-A081BC2ACFD3}"/>
              </a:ext>
            </a:extLst>
          </p:cNvPr>
          <p:cNvSpPr/>
          <p:nvPr/>
        </p:nvSpPr>
        <p:spPr>
          <a:xfrm>
            <a:off x="613017" y="3625628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우편번호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8AEBC8C9-C3D0-4192-BED7-41CB4B85579C}"/>
              </a:ext>
            </a:extLst>
          </p:cNvPr>
          <p:cNvSpPr/>
          <p:nvPr/>
        </p:nvSpPr>
        <p:spPr>
          <a:xfrm>
            <a:off x="2464624" y="3702545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우편번호 검색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876162C0-8C8A-45FB-BA7D-8FE46AB98D14}"/>
              </a:ext>
            </a:extLst>
          </p:cNvPr>
          <p:cNvSpPr/>
          <p:nvPr/>
        </p:nvSpPr>
        <p:spPr>
          <a:xfrm>
            <a:off x="613016" y="4006544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주소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1" name="Google Shape;107;g284785a2eaf_4_94">
            <a:extLst>
              <a:ext uri="{FF2B5EF4-FFF2-40B4-BE49-F238E27FC236}">
                <a16:creationId xmlns:a16="http://schemas.microsoft.com/office/drawing/2014/main" id="{662E90F6-EFD1-4482-82C0-5AD5341E00AD}"/>
              </a:ext>
            </a:extLst>
          </p:cNvPr>
          <p:cNvSpPr/>
          <p:nvPr/>
        </p:nvSpPr>
        <p:spPr>
          <a:xfrm>
            <a:off x="613015" y="4369005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상세주소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2" name="Google Shape;107;g284785a2eaf_4_94">
            <a:extLst>
              <a:ext uri="{FF2B5EF4-FFF2-40B4-BE49-F238E27FC236}">
                <a16:creationId xmlns:a16="http://schemas.microsoft.com/office/drawing/2014/main" id="{7E1970AE-1CC9-4D9F-BDF7-C6C23533124C}"/>
              </a:ext>
            </a:extLst>
          </p:cNvPr>
          <p:cNvSpPr/>
          <p:nvPr/>
        </p:nvSpPr>
        <p:spPr>
          <a:xfrm>
            <a:off x="621502" y="4864359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전화번호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07;g284785a2eaf_4_94">
            <a:extLst>
              <a:ext uri="{FF2B5EF4-FFF2-40B4-BE49-F238E27FC236}">
                <a16:creationId xmlns:a16="http://schemas.microsoft.com/office/drawing/2014/main" id="{C2D3EA40-CA4D-4E19-A792-3633FD93AA5A}"/>
              </a:ext>
            </a:extLst>
          </p:cNvPr>
          <p:cNvSpPr/>
          <p:nvPr/>
        </p:nvSpPr>
        <p:spPr>
          <a:xfrm>
            <a:off x="2490704" y="4864359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latin typeface="+mj-ea"/>
                <a:ea typeface="+mj-ea"/>
              </a:rPr>
              <a:t>EMail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13D10652-2EA3-44F2-8D84-F95A79C917F9}"/>
              </a:ext>
            </a:extLst>
          </p:cNvPr>
          <p:cNvSpPr/>
          <p:nvPr/>
        </p:nvSpPr>
        <p:spPr>
          <a:xfrm>
            <a:off x="4439155" y="2181562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약관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5" name="Google Shape;107;g284785a2eaf_4_94">
            <a:extLst>
              <a:ext uri="{FF2B5EF4-FFF2-40B4-BE49-F238E27FC236}">
                <a16:creationId xmlns:a16="http://schemas.microsoft.com/office/drawing/2014/main" id="{188E36B8-3A30-4211-9DEA-33B3D7F6084D}"/>
              </a:ext>
            </a:extLst>
          </p:cNvPr>
          <p:cNvSpPr/>
          <p:nvPr/>
        </p:nvSpPr>
        <p:spPr>
          <a:xfrm>
            <a:off x="4460849" y="3211906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약관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7DF16247-6CFB-47EB-B892-9DFF716B5169}"/>
              </a:ext>
            </a:extLst>
          </p:cNvPr>
          <p:cNvSpPr/>
          <p:nvPr/>
        </p:nvSpPr>
        <p:spPr>
          <a:xfrm>
            <a:off x="4694540" y="4215407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약관체크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D95AF57C-B9CD-4425-B257-23F676A82A2C}"/>
              </a:ext>
            </a:extLst>
          </p:cNvPr>
          <p:cNvSpPr/>
          <p:nvPr/>
        </p:nvSpPr>
        <p:spPr>
          <a:xfrm>
            <a:off x="4694540" y="4415126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C75336E8-9B7A-4D11-916D-E1F05A2806CB}"/>
              </a:ext>
            </a:extLst>
          </p:cNvPr>
          <p:cNvSpPr/>
          <p:nvPr/>
        </p:nvSpPr>
        <p:spPr>
          <a:xfrm>
            <a:off x="4694540" y="4614951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557857" y="482938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4388719" y="213194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4572000" y="41182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86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기획안에 따른 </a:t>
            </a:r>
            <a:r>
              <a:rPr lang="en-US" sz="900"/>
              <a:t>문서 버전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7149" y="517402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7818437" y="512445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박태석</a:t>
            </a:r>
            <a:endParaRPr lang="ko-KR" altLang="en-US" sz="800" dirty="0"/>
          </a:p>
        </p:txBody>
      </p:sp>
      <p:sp>
        <p:nvSpPr>
          <p:cNvPr id="41" name="Google Shape;41;p2"/>
          <p:cNvSpPr txBox="1"/>
          <p:nvPr/>
        </p:nvSpPr>
        <p:spPr>
          <a:xfrm>
            <a:off x="6142037" y="512445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fr-FR" altLang="ko-KR" sz="800" dirty="0">
                <a:solidFill>
                  <a:schemeClr val="dk1"/>
                </a:solidFill>
              </a:rPr>
              <a:t>16, 17, 18, 19 </a:t>
            </a:r>
            <a:r>
              <a:rPr lang="fr-FR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lang="fr-FR" altLang="ko-KR" sz="800" dirty="0"/>
          </a:p>
        </p:txBody>
      </p:sp>
      <p:sp>
        <p:nvSpPr>
          <p:cNvPr id="42" name="Google Shape;42;p2"/>
          <p:cNvSpPr txBox="1"/>
          <p:nvPr/>
        </p:nvSpPr>
        <p:spPr>
          <a:xfrm>
            <a:off x="1258887" y="512445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로그인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아이디</a:t>
            </a:r>
            <a:r>
              <a:rPr lang="en-US" altLang="ko-KR" sz="800" dirty="0">
                <a:solidFill>
                  <a:schemeClr val="dk1"/>
                </a:solidFill>
              </a:rPr>
              <a:t>, </a:t>
            </a:r>
            <a:r>
              <a:rPr lang="ko-KR" altLang="en-US" sz="800" dirty="0">
                <a:solidFill>
                  <a:schemeClr val="dk1"/>
                </a:solidFill>
              </a:rPr>
              <a:t>비밀번호 찾기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회원가입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</a:t>
            </a:r>
            <a:endParaRPr lang="en-US" altLang="ko-KR" sz="800" dirty="0">
              <a:solidFill>
                <a:schemeClr val="dk1"/>
              </a:solidFill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79387" y="512445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dk1"/>
                </a:solidFill>
              </a:rPr>
              <a:t>2023.12. 01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6142037" y="5634038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06, 10, 11 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lang="en-US" altLang="ko-KR" sz="800" dirty="0"/>
          </a:p>
        </p:txBody>
      </p:sp>
      <p:sp>
        <p:nvSpPr>
          <p:cNvPr id="45" name="Google Shape;45;p2"/>
          <p:cNvSpPr txBox="1"/>
          <p:nvPr/>
        </p:nvSpPr>
        <p:spPr>
          <a:xfrm>
            <a:off x="6142037" y="4614863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fr-FR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04, 05, 09, 07 page</a:t>
            </a:r>
            <a:endParaRPr lang="fr-FR" altLang="ko-KR" sz="800" dirty="0"/>
          </a:p>
        </p:txBody>
      </p:sp>
      <p:sp>
        <p:nvSpPr>
          <p:cNvPr id="46" name="Google Shape;46;p2"/>
          <p:cNvSpPr txBox="1"/>
          <p:nvPr/>
        </p:nvSpPr>
        <p:spPr>
          <a:xfrm>
            <a:off x="6142037" y="4103688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06, 14, 15 page</a:t>
            </a:r>
            <a:endParaRPr lang="en-US" altLang="ko-KR" sz="800" dirty="0"/>
          </a:p>
        </p:txBody>
      </p:sp>
      <p:sp>
        <p:nvSpPr>
          <p:cNvPr id="47" name="Google Shape;47;p2"/>
          <p:cNvSpPr txBox="1"/>
          <p:nvPr/>
        </p:nvSpPr>
        <p:spPr>
          <a:xfrm>
            <a:off x="6142037" y="359410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08, 12, 13 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lang="en-US" altLang="ko-KR" sz="800" dirty="0"/>
          </a:p>
        </p:txBody>
      </p:sp>
      <p:sp>
        <p:nvSpPr>
          <p:cNvPr id="48" name="Google Shape;48;p2"/>
          <p:cNvSpPr txBox="1"/>
          <p:nvPr/>
        </p:nvSpPr>
        <p:spPr>
          <a:xfrm>
            <a:off x="6142037" y="3081338"/>
            <a:ext cx="16764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142037" y="2570163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6142037" y="968376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08, 12, 13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dirty="0"/>
          </a:p>
        </p:txBody>
      </p:sp>
      <p:sp>
        <p:nvSpPr>
          <p:cNvPr id="51" name="Google Shape;51;p2"/>
          <p:cNvSpPr txBox="1"/>
          <p:nvPr/>
        </p:nvSpPr>
        <p:spPr>
          <a:xfrm>
            <a:off x="6142037" y="692150"/>
            <a:ext cx="16764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참고 페이지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7818437" y="5634038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주민호</a:t>
            </a:r>
            <a:endParaRPr lang="ko-KR" altLang="en-US" sz="800" dirty="0"/>
          </a:p>
        </p:txBody>
      </p:sp>
      <p:sp>
        <p:nvSpPr>
          <p:cNvPr id="53" name="Google Shape;53;p2"/>
          <p:cNvSpPr txBox="1"/>
          <p:nvPr/>
        </p:nvSpPr>
        <p:spPr>
          <a:xfrm>
            <a:off x="1258887" y="5634038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상품목록 </a:t>
            </a:r>
            <a:r>
              <a:rPr lang="ko-KR" altLang="en-US" sz="800" dirty="0">
                <a:solidFill>
                  <a:schemeClr val="dk1"/>
                </a:solidFill>
              </a:rPr>
              <a:t>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 err="1">
                <a:solidFill>
                  <a:schemeClr val="dk1"/>
                </a:solidFill>
              </a:rPr>
              <a:t>상품상세</a:t>
            </a:r>
            <a:r>
              <a:rPr lang="ko-KR" altLang="en-US" sz="800" dirty="0">
                <a:solidFill>
                  <a:schemeClr val="dk1"/>
                </a:solidFill>
              </a:rPr>
              <a:t>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공지사항 목록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</a:t>
            </a: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818437" y="359410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손윤제</a:t>
            </a:r>
            <a:endParaRPr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258887" y="359410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작성 페이지 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장바구니 페이지 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구매내역 페이지 수정 및 완성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79387" y="359410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altLang="ko-KR" sz="800" b="1" dirty="0">
                <a:solidFill>
                  <a:schemeClr val="dk1"/>
                </a:solidFill>
              </a:rPr>
              <a:t>2023.11.30</a:t>
            </a:r>
            <a:endParaRPr lang="en-US" altLang="ko-KR" sz="800" dirty="0"/>
          </a:p>
        </p:txBody>
      </p:sp>
      <p:sp>
        <p:nvSpPr>
          <p:cNvPr id="58" name="Google Shape;58;p2"/>
          <p:cNvSpPr txBox="1"/>
          <p:nvPr/>
        </p:nvSpPr>
        <p:spPr>
          <a:xfrm>
            <a:off x="7818437" y="4614863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최은배</a:t>
            </a:r>
            <a:endParaRPr lang="ko-KR" altLang="en-US" sz="800" dirty="0"/>
          </a:p>
        </p:txBody>
      </p:sp>
      <p:sp>
        <p:nvSpPr>
          <p:cNvPr id="59" name="Google Shape;59;p2"/>
          <p:cNvSpPr txBox="1"/>
          <p:nvPr/>
        </p:nvSpPr>
        <p:spPr>
          <a:xfrm>
            <a:off x="1258887" y="4614863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브랜드소개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 err="1">
                <a:solidFill>
                  <a:schemeClr val="dk1"/>
                </a:solidFill>
              </a:rPr>
              <a:t>메인페이지</a:t>
            </a:r>
            <a:r>
              <a:rPr lang="ko-KR" altLang="en-US" sz="800" dirty="0">
                <a:solidFill>
                  <a:schemeClr val="dk1"/>
                </a:solidFill>
              </a:rPr>
              <a:t>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공지사항 상세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</a:t>
            </a:r>
            <a:endParaRPr lang="en-US" altLang="ko-KR" sz="800" dirty="0">
              <a:solidFill>
                <a:schemeClr val="dk1"/>
              </a:solidFill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79387" y="4614863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dk1"/>
                </a:solidFill>
              </a:rPr>
              <a:t>2023.12. 01</a:t>
            </a:r>
            <a:endParaRPr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818437" y="4103688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김정민</a:t>
            </a:r>
            <a:endParaRPr lang="ko-KR" altLang="en-US" sz="800" dirty="0"/>
          </a:p>
        </p:txBody>
      </p:sp>
      <p:sp>
        <p:nvSpPr>
          <p:cNvPr id="62" name="Google Shape;62;p2"/>
          <p:cNvSpPr txBox="1"/>
          <p:nvPr/>
        </p:nvSpPr>
        <p:spPr>
          <a:xfrm>
            <a:off x="1258887" y="4103688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 err="1">
                <a:solidFill>
                  <a:schemeClr val="dk1"/>
                </a:solidFill>
              </a:rPr>
              <a:t>크루모집</a:t>
            </a:r>
            <a:r>
              <a:rPr lang="ko-KR" altLang="en-US" sz="800" dirty="0">
                <a:solidFill>
                  <a:schemeClr val="dk1"/>
                </a:solidFill>
              </a:rPr>
              <a:t>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공지사항 목록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위치 페이지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및 완성</a:t>
            </a:r>
            <a:endParaRPr lang="en-US" altLang="ko-KR" sz="800" dirty="0">
              <a:solidFill>
                <a:schemeClr val="dk1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79387" y="4103688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dk1"/>
                </a:solidFill>
              </a:rPr>
              <a:t>2023.11.30</a:t>
            </a:r>
            <a:endParaRPr lang="en-US" altLang="ko-KR" sz="800" dirty="0"/>
          </a:p>
        </p:txBody>
      </p:sp>
      <p:sp>
        <p:nvSpPr>
          <p:cNvPr id="64" name="Google Shape;64;p2"/>
          <p:cNvSpPr txBox="1"/>
          <p:nvPr/>
        </p:nvSpPr>
        <p:spPr>
          <a:xfrm>
            <a:off x="7818437" y="2570163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87785" y="3076096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상품목록 </a:t>
            </a:r>
            <a:r>
              <a:rPr lang="ko-KR" altLang="en-US" sz="800" dirty="0">
                <a:solidFill>
                  <a:schemeClr val="dk1"/>
                </a:solidFill>
              </a:rPr>
              <a:t>페이지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 err="1">
                <a:solidFill>
                  <a:schemeClr val="dk1"/>
                </a:solidFill>
              </a:rPr>
              <a:t>상품상세</a:t>
            </a:r>
            <a:r>
              <a:rPr lang="ko-KR" altLang="en-US" sz="800" dirty="0">
                <a:solidFill>
                  <a:schemeClr val="dk1"/>
                </a:solidFill>
              </a:rPr>
              <a:t> 페이지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공지사항 목록 페이지 생성</a:t>
            </a: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79387" y="2570163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79387" y="3081338"/>
            <a:ext cx="10795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79387" y="96837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2023.11.29</a:t>
            </a:r>
            <a:endParaRPr dirty="0"/>
          </a:p>
        </p:txBody>
      </p:sp>
      <p:sp>
        <p:nvSpPr>
          <p:cNvPr id="69" name="Google Shape;69;p2"/>
          <p:cNvSpPr txBox="1"/>
          <p:nvPr/>
        </p:nvSpPr>
        <p:spPr>
          <a:xfrm>
            <a:off x="179387" y="692150"/>
            <a:ext cx="10795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 수정일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7818437" y="3081338"/>
            <a:ext cx="11461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811037" y="666461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손윤제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818437" y="692150"/>
            <a:ext cx="1146175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수정작업 </a:t>
            </a:r>
            <a:r>
              <a:rPr lang="en-US" sz="900">
                <a:solidFill>
                  <a:schemeClr val="lt1"/>
                </a:solidFill>
              </a:rPr>
              <a:t>담당자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1258887" y="692150"/>
            <a:ext cx="488315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 내용 요약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179387" y="692150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" name="Google Shape;77;p2"/>
          <p:cNvCxnSpPr/>
          <p:nvPr/>
        </p:nvCxnSpPr>
        <p:spPr>
          <a:xfrm>
            <a:off x="179387" y="968375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78;p2"/>
          <p:cNvCxnSpPr/>
          <p:nvPr/>
        </p:nvCxnSpPr>
        <p:spPr>
          <a:xfrm>
            <a:off x="179387" y="6143625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2"/>
          <p:cNvCxnSpPr/>
          <p:nvPr/>
        </p:nvCxnSpPr>
        <p:spPr>
          <a:xfrm>
            <a:off x="179387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2"/>
          <p:cNvCxnSpPr/>
          <p:nvPr/>
        </p:nvCxnSpPr>
        <p:spPr>
          <a:xfrm>
            <a:off x="61420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2"/>
          <p:cNvCxnSpPr/>
          <p:nvPr/>
        </p:nvCxnSpPr>
        <p:spPr>
          <a:xfrm>
            <a:off x="8964612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2"/>
          <p:cNvCxnSpPr/>
          <p:nvPr/>
        </p:nvCxnSpPr>
        <p:spPr>
          <a:xfrm>
            <a:off x="200887" y="359410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Google Shape;83;p2"/>
          <p:cNvCxnSpPr/>
          <p:nvPr/>
        </p:nvCxnSpPr>
        <p:spPr>
          <a:xfrm>
            <a:off x="179387" y="25701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Google Shape;84;p2"/>
          <p:cNvCxnSpPr/>
          <p:nvPr/>
        </p:nvCxnSpPr>
        <p:spPr>
          <a:xfrm>
            <a:off x="125888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179387" y="30813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" name="Google Shape;86;p2"/>
          <p:cNvCxnSpPr/>
          <p:nvPr/>
        </p:nvCxnSpPr>
        <p:spPr>
          <a:xfrm>
            <a:off x="179387" y="46148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2"/>
          <p:cNvCxnSpPr/>
          <p:nvPr/>
        </p:nvCxnSpPr>
        <p:spPr>
          <a:xfrm>
            <a:off x="179387" y="512445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2"/>
          <p:cNvCxnSpPr/>
          <p:nvPr/>
        </p:nvCxnSpPr>
        <p:spPr>
          <a:xfrm>
            <a:off x="179387" y="410368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2"/>
          <p:cNvCxnSpPr/>
          <p:nvPr/>
        </p:nvCxnSpPr>
        <p:spPr>
          <a:xfrm>
            <a:off x="78184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Google Shape;90;p2"/>
          <p:cNvCxnSpPr/>
          <p:nvPr/>
        </p:nvCxnSpPr>
        <p:spPr>
          <a:xfrm>
            <a:off x="179387" y="56340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50;p2">
            <a:extLst>
              <a:ext uri="{FF2B5EF4-FFF2-40B4-BE49-F238E27FC236}">
                <a16:creationId xmlns:a16="http://schemas.microsoft.com/office/drawing/2014/main" id="{CF4B8708-480E-4F93-9720-119AA55A9481}"/>
              </a:ext>
            </a:extLst>
          </p:cNvPr>
          <p:cNvSpPr txBox="1"/>
          <p:nvPr/>
        </p:nvSpPr>
        <p:spPr>
          <a:xfrm>
            <a:off x="6142027" y="309195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06, 10, 11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dirty="0"/>
          </a:p>
        </p:txBody>
      </p:sp>
      <p:sp>
        <p:nvSpPr>
          <p:cNvPr id="94" name="Google Shape;72;p2">
            <a:extLst>
              <a:ext uri="{FF2B5EF4-FFF2-40B4-BE49-F238E27FC236}">
                <a16:creationId xmlns:a16="http://schemas.microsoft.com/office/drawing/2014/main" id="{D3BAF895-B720-4F05-AB78-A43720FA9787}"/>
              </a:ext>
            </a:extLst>
          </p:cNvPr>
          <p:cNvSpPr txBox="1"/>
          <p:nvPr/>
        </p:nvSpPr>
        <p:spPr>
          <a:xfrm>
            <a:off x="7818434" y="3085712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주민호</a:t>
            </a:r>
            <a:endParaRPr dirty="0"/>
          </a:p>
        </p:txBody>
      </p:sp>
      <p:sp>
        <p:nvSpPr>
          <p:cNvPr id="97" name="Google Shape;50;p2">
            <a:extLst>
              <a:ext uri="{FF2B5EF4-FFF2-40B4-BE49-F238E27FC236}">
                <a16:creationId xmlns:a16="http://schemas.microsoft.com/office/drawing/2014/main" id="{3EF98A15-3B5A-415F-808C-730D6CB820AA}"/>
              </a:ext>
            </a:extLst>
          </p:cNvPr>
          <p:cNvSpPr txBox="1"/>
          <p:nvPr/>
        </p:nvSpPr>
        <p:spPr>
          <a:xfrm>
            <a:off x="6134629" y="259659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16, 17, 18, 19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dirty="0"/>
          </a:p>
        </p:txBody>
      </p:sp>
      <p:sp>
        <p:nvSpPr>
          <p:cNvPr id="98" name="Google Shape;72;p2">
            <a:extLst>
              <a:ext uri="{FF2B5EF4-FFF2-40B4-BE49-F238E27FC236}">
                <a16:creationId xmlns:a16="http://schemas.microsoft.com/office/drawing/2014/main" id="{DACE5051-73A4-4751-8ADF-7DDE0C7F6C2A}"/>
              </a:ext>
            </a:extLst>
          </p:cNvPr>
          <p:cNvSpPr txBox="1"/>
          <p:nvPr/>
        </p:nvSpPr>
        <p:spPr>
          <a:xfrm>
            <a:off x="7819914" y="2590041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박태석</a:t>
            </a:r>
            <a:endParaRPr dirty="0"/>
          </a:p>
        </p:txBody>
      </p:sp>
      <p:cxnSp>
        <p:nvCxnSpPr>
          <p:cNvPr id="91" name="Google Shape;85;p2">
            <a:extLst>
              <a:ext uri="{FF2B5EF4-FFF2-40B4-BE49-F238E27FC236}">
                <a16:creationId xmlns:a16="http://schemas.microsoft.com/office/drawing/2014/main" id="{92943CE7-F619-4731-805C-485264831717}"/>
              </a:ext>
            </a:extLst>
          </p:cNvPr>
          <p:cNvCxnSpPr/>
          <p:nvPr/>
        </p:nvCxnSpPr>
        <p:spPr>
          <a:xfrm>
            <a:off x="200887" y="1553652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85;p2">
            <a:extLst>
              <a:ext uri="{FF2B5EF4-FFF2-40B4-BE49-F238E27FC236}">
                <a16:creationId xmlns:a16="http://schemas.microsoft.com/office/drawing/2014/main" id="{530B28D3-9636-4A48-9813-5F4E52E9FFEA}"/>
              </a:ext>
            </a:extLst>
          </p:cNvPr>
          <p:cNvCxnSpPr/>
          <p:nvPr/>
        </p:nvCxnSpPr>
        <p:spPr>
          <a:xfrm>
            <a:off x="155713" y="2063364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68;p2">
            <a:extLst>
              <a:ext uri="{FF2B5EF4-FFF2-40B4-BE49-F238E27FC236}">
                <a16:creationId xmlns:a16="http://schemas.microsoft.com/office/drawing/2014/main" id="{B93D964B-D0DF-4542-BA87-48534944B521}"/>
              </a:ext>
            </a:extLst>
          </p:cNvPr>
          <p:cNvSpPr txBox="1"/>
          <p:nvPr/>
        </p:nvSpPr>
        <p:spPr>
          <a:xfrm>
            <a:off x="179387" y="1512504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altLang="ko-KR" sz="800" b="1" dirty="0">
                <a:solidFill>
                  <a:schemeClr val="dk1"/>
                </a:solidFill>
              </a:rPr>
              <a:t>2023.11.29</a:t>
            </a:r>
            <a:endParaRPr lang="en-US" altLang="ko-KR" sz="800" dirty="0"/>
          </a:p>
        </p:txBody>
      </p:sp>
      <p:sp>
        <p:nvSpPr>
          <p:cNvPr id="100" name="Google Shape;68;p2">
            <a:extLst>
              <a:ext uri="{FF2B5EF4-FFF2-40B4-BE49-F238E27FC236}">
                <a16:creationId xmlns:a16="http://schemas.microsoft.com/office/drawing/2014/main" id="{859AD4D3-F998-4723-A7A9-81AA8B2E6FF9}"/>
              </a:ext>
            </a:extLst>
          </p:cNvPr>
          <p:cNvSpPr txBox="1"/>
          <p:nvPr/>
        </p:nvSpPr>
        <p:spPr>
          <a:xfrm>
            <a:off x="179387" y="206443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altLang="ko-KR" sz="800" b="1" dirty="0">
                <a:solidFill>
                  <a:schemeClr val="dk1"/>
                </a:solidFill>
              </a:rPr>
              <a:t>2023.11.29</a:t>
            </a:r>
            <a:endParaRPr lang="en-US" altLang="ko-KR" sz="800" dirty="0"/>
          </a:p>
        </p:txBody>
      </p:sp>
      <p:sp>
        <p:nvSpPr>
          <p:cNvPr id="101" name="Google Shape;68;p2">
            <a:extLst>
              <a:ext uri="{FF2B5EF4-FFF2-40B4-BE49-F238E27FC236}">
                <a16:creationId xmlns:a16="http://schemas.microsoft.com/office/drawing/2014/main" id="{4C3E293D-23AA-4C52-BD15-928FA0A8B356}"/>
              </a:ext>
            </a:extLst>
          </p:cNvPr>
          <p:cNvSpPr txBox="1"/>
          <p:nvPr/>
        </p:nvSpPr>
        <p:spPr>
          <a:xfrm>
            <a:off x="172337" y="2576403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altLang="ko-KR" sz="800" b="1" dirty="0">
                <a:solidFill>
                  <a:schemeClr val="dk1"/>
                </a:solidFill>
              </a:rPr>
              <a:t>2023.11.29</a:t>
            </a:r>
            <a:endParaRPr lang="en-US" altLang="ko-KR" sz="800" dirty="0"/>
          </a:p>
        </p:txBody>
      </p:sp>
      <p:sp>
        <p:nvSpPr>
          <p:cNvPr id="102" name="Google Shape;68;p2">
            <a:extLst>
              <a:ext uri="{FF2B5EF4-FFF2-40B4-BE49-F238E27FC236}">
                <a16:creationId xmlns:a16="http://schemas.microsoft.com/office/drawing/2014/main" id="{F2BD64BC-60BF-4BEE-9782-675513F1389C}"/>
              </a:ext>
            </a:extLst>
          </p:cNvPr>
          <p:cNvSpPr txBox="1"/>
          <p:nvPr/>
        </p:nvSpPr>
        <p:spPr>
          <a:xfrm>
            <a:off x="181387" y="3067049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altLang="ko-KR" sz="800" b="1" dirty="0">
                <a:solidFill>
                  <a:schemeClr val="dk1"/>
                </a:solidFill>
              </a:rPr>
              <a:t>2023.11.29</a:t>
            </a:r>
            <a:endParaRPr lang="en-US" altLang="ko-KR" sz="800" dirty="0"/>
          </a:p>
        </p:txBody>
      </p:sp>
      <p:sp>
        <p:nvSpPr>
          <p:cNvPr id="103" name="Google Shape;71;p2">
            <a:extLst>
              <a:ext uri="{FF2B5EF4-FFF2-40B4-BE49-F238E27FC236}">
                <a16:creationId xmlns:a16="http://schemas.microsoft.com/office/drawing/2014/main" id="{BC3811AE-73D8-4A60-9929-C164A0F504B3}"/>
              </a:ext>
            </a:extLst>
          </p:cNvPr>
          <p:cNvSpPr txBox="1"/>
          <p:nvPr/>
        </p:nvSpPr>
        <p:spPr>
          <a:xfrm>
            <a:off x="1269244" y="1005438"/>
            <a:ext cx="48831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65;p2">
            <a:extLst>
              <a:ext uri="{FF2B5EF4-FFF2-40B4-BE49-F238E27FC236}">
                <a16:creationId xmlns:a16="http://schemas.microsoft.com/office/drawing/2014/main" id="{9FDEB458-F310-4E23-B770-975884BBE255}"/>
              </a:ext>
            </a:extLst>
          </p:cNvPr>
          <p:cNvSpPr txBox="1"/>
          <p:nvPr/>
        </p:nvSpPr>
        <p:spPr>
          <a:xfrm>
            <a:off x="1237387" y="1001330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작성 페이지 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장바구니 페이지 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구매내역 페이지 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65;p2">
            <a:extLst>
              <a:ext uri="{FF2B5EF4-FFF2-40B4-BE49-F238E27FC236}">
                <a16:creationId xmlns:a16="http://schemas.microsoft.com/office/drawing/2014/main" id="{D4C348F6-3A2D-4D17-9311-5EE2570492D0}"/>
              </a:ext>
            </a:extLst>
          </p:cNvPr>
          <p:cNvSpPr txBox="1"/>
          <p:nvPr/>
        </p:nvSpPr>
        <p:spPr>
          <a:xfrm>
            <a:off x="1266285" y="1551387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 err="1">
                <a:solidFill>
                  <a:schemeClr val="dk1"/>
                </a:solidFill>
              </a:rPr>
              <a:t>크루모집</a:t>
            </a:r>
            <a:r>
              <a:rPr lang="ko-KR" altLang="en-US" sz="800" dirty="0">
                <a:solidFill>
                  <a:schemeClr val="dk1"/>
                </a:solidFill>
              </a:rPr>
              <a:t> 페이지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공지사항 목록 페이지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indent="-50800">
              <a:lnSpc>
                <a:spcPct val="120000"/>
              </a:lnSpc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위치 페이지 생성</a:t>
            </a:r>
            <a:endParaRPr lang="en-US" altLang="ko-KR" sz="800" dirty="0">
              <a:solidFill>
                <a:schemeClr val="dk1"/>
              </a:solidFill>
            </a:endParaRPr>
          </a:p>
        </p:txBody>
      </p:sp>
      <p:sp>
        <p:nvSpPr>
          <p:cNvPr id="107" name="Google Shape;65;p2">
            <a:extLst>
              <a:ext uri="{FF2B5EF4-FFF2-40B4-BE49-F238E27FC236}">
                <a16:creationId xmlns:a16="http://schemas.microsoft.com/office/drawing/2014/main" id="{CE9D2A2E-C548-446F-99FC-E90F944A3AF9}"/>
              </a:ext>
            </a:extLst>
          </p:cNvPr>
          <p:cNvSpPr txBox="1"/>
          <p:nvPr/>
        </p:nvSpPr>
        <p:spPr>
          <a:xfrm>
            <a:off x="1280387" y="2050532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브랜드소개 페이지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 err="1">
                <a:solidFill>
                  <a:schemeClr val="dk1"/>
                </a:solidFill>
              </a:rPr>
              <a:t>메인페이지</a:t>
            </a:r>
            <a:r>
              <a:rPr lang="ko-KR" altLang="en-US" sz="800" dirty="0">
                <a:solidFill>
                  <a:schemeClr val="dk1"/>
                </a:solidFill>
              </a:rPr>
              <a:t>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indent="-50800">
              <a:lnSpc>
                <a:spcPct val="120000"/>
              </a:lnSpc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공지사항 상세 페이지 생성</a:t>
            </a:r>
            <a:endParaRPr lang="en-US" altLang="ko-KR" sz="800" dirty="0">
              <a:solidFill>
                <a:schemeClr val="dk1"/>
              </a:solidFill>
            </a:endParaRPr>
          </a:p>
        </p:txBody>
      </p:sp>
      <p:sp>
        <p:nvSpPr>
          <p:cNvPr id="108" name="Google Shape;65;p2">
            <a:extLst>
              <a:ext uri="{FF2B5EF4-FFF2-40B4-BE49-F238E27FC236}">
                <a16:creationId xmlns:a16="http://schemas.microsoft.com/office/drawing/2014/main" id="{408C1F0F-7E37-4AE2-BC06-0BF2C774D9E9}"/>
              </a:ext>
            </a:extLst>
          </p:cNvPr>
          <p:cNvSpPr txBox="1"/>
          <p:nvPr/>
        </p:nvSpPr>
        <p:spPr>
          <a:xfrm>
            <a:off x="1272989" y="2561071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로그인 페이지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아이디</a:t>
            </a:r>
            <a:r>
              <a:rPr lang="en-US" altLang="ko-KR" sz="800" dirty="0">
                <a:solidFill>
                  <a:schemeClr val="dk1"/>
                </a:solidFill>
              </a:rPr>
              <a:t>, </a:t>
            </a:r>
            <a:r>
              <a:rPr lang="ko-KR" altLang="en-US" sz="800" dirty="0">
                <a:solidFill>
                  <a:schemeClr val="dk1"/>
                </a:solidFill>
              </a:rPr>
              <a:t>비밀번호 찾기 페이지 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회원가입 페이지 생성</a:t>
            </a:r>
            <a:endParaRPr lang="en-US" altLang="ko-KR" sz="800" dirty="0">
              <a:solidFill>
                <a:schemeClr val="dk1"/>
              </a:solidFill>
            </a:endParaRPr>
          </a:p>
        </p:txBody>
      </p:sp>
      <p:sp>
        <p:nvSpPr>
          <p:cNvPr id="109" name="Google Shape;50;p2">
            <a:extLst>
              <a:ext uri="{FF2B5EF4-FFF2-40B4-BE49-F238E27FC236}">
                <a16:creationId xmlns:a16="http://schemas.microsoft.com/office/drawing/2014/main" id="{15F11502-CF29-4D00-9B95-38B276624D0D}"/>
              </a:ext>
            </a:extLst>
          </p:cNvPr>
          <p:cNvSpPr txBox="1"/>
          <p:nvPr/>
        </p:nvSpPr>
        <p:spPr>
          <a:xfrm>
            <a:off x="6134639" y="1493498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06, 14, 15 page</a:t>
            </a:r>
            <a:endParaRPr dirty="0"/>
          </a:p>
        </p:txBody>
      </p:sp>
      <p:sp>
        <p:nvSpPr>
          <p:cNvPr id="110" name="Google Shape;50;p2">
            <a:extLst>
              <a:ext uri="{FF2B5EF4-FFF2-40B4-BE49-F238E27FC236}">
                <a16:creationId xmlns:a16="http://schemas.microsoft.com/office/drawing/2014/main" id="{0D70BC5C-154C-4022-9C29-DFC826FD0679}"/>
              </a:ext>
            </a:extLst>
          </p:cNvPr>
          <p:cNvSpPr txBox="1"/>
          <p:nvPr/>
        </p:nvSpPr>
        <p:spPr>
          <a:xfrm>
            <a:off x="6126192" y="2017120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04, 05, 09, 07 page</a:t>
            </a:r>
            <a:endParaRPr dirty="0"/>
          </a:p>
        </p:txBody>
      </p:sp>
      <p:sp>
        <p:nvSpPr>
          <p:cNvPr id="111" name="Google Shape;72;p2">
            <a:extLst>
              <a:ext uri="{FF2B5EF4-FFF2-40B4-BE49-F238E27FC236}">
                <a16:creationId xmlns:a16="http://schemas.microsoft.com/office/drawing/2014/main" id="{12370CA3-3C2A-4117-A63F-584346A8711D}"/>
              </a:ext>
            </a:extLst>
          </p:cNvPr>
          <p:cNvSpPr txBox="1"/>
          <p:nvPr/>
        </p:nvSpPr>
        <p:spPr>
          <a:xfrm>
            <a:off x="7818433" y="152053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김정민</a:t>
            </a:r>
            <a:endParaRPr dirty="0"/>
          </a:p>
        </p:txBody>
      </p:sp>
      <p:sp>
        <p:nvSpPr>
          <p:cNvPr id="112" name="Google Shape;72;p2">
            <a:extLst>
              <a:ext uri="{FF2B5EF4-FFF2-40B4-BE49-F238E27FC236}">
                <a16:creationId xmlns:a16="http://schemas.microsoft.com/office/drawing/2014/main" id="{A6F7F9F9-3A12-41EC-8830-9441D424C3AC}"/>
              </a:ext>
            </a:extLst>
          </p:cNvPr>
          <p:cNvSpPr txBox="1"/>
          <p:nvPr/>
        </p:nvSpPr>
        <p:spPr>
          <a:xfrm>
            <a:off x="7818432" y="204455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최은배</a:t>
            </a:r>
            <a:endParaRPr dirty="0"/>
          </a:p>
        </p:txBody>
      </p:sp>
      <p:sp>
        <p:nvSpPr>
          <p:cNvPr id="113" name="Google Shape;72;p2">
            <a:extLst>
              <a:ext uri="{FF2B5EF4-FFF2-40B4-BE49-F238E27FC236}">
                <a16:creationId xmlns:a16="http://schemas.microsoft.com/office/drawing/2014/main" id="{642BAE8F-F030-487D-81D4-09C3240C7DD7}"/>
              </a:ext>
            </a:extLst>
          </p:cNvPr>
          <p:cNvSpPr txBox="1"/>
          <p:nvPr/>
        </p:nvSpPr>
        <p:spPr>
          <a:xfrm>
            <a:off x="7811033" y="1007512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손윤제</a:t>
            </a:r>
            <a:endParaRPr dirty="0"/>
          </a:p>
        </p:txBody>
      </p:sp>
      <p:sp>
        <p:nvSpPr>
          <p:cNvPr id="119" name="Google Shape;43;p2">
            <a:extLst>
              <a:ext uri="{FF2B5EF4-FFF2-40B4-BE49-F238E27FC236}">
                <a16:creationId xmlns:a16="http://schemas.microsoft.com/office/drawing/2014/main" id="{0649E93E-5BFA-4A2F-98E2-1EA0BC66427E}"/>
              </a:ext>
            </a:extLst>
          </p:cNvPr>
          <p:cNvSpPr txBox="1"/>
          <p:nvPr/>
        </p:nvSpPr>
        <p:spPr>
          <a:xfrm>
            <a:off x="157887" y="5624566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dk1"/>
                </a:solidFill>
              </a:rPr>
              <a:t>2023.12. 01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/>
              <a:t>컨텐츠 목차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7150" y="427037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867725" y="476250"/>
            <a:ext cx="21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dirty="0" err="1">
                <a:solidFill>
                  <a:schemeClr val="dk1"/>
                </a:solidFill>
              </a:rPr>
              <a:t>컨텐츠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98" name="Google Shape;98;p3"/>
          <p:cNvSpPr txBox="1"/>
          <p:nvPr/>
        </p:nvSpPr>
        <p:spPr>
          <a:xfrm>
            <a:off x="134937" y="457200"/>
            <a:ext cx="4211700" cy="393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200" dirty="0">
                <a:solidFill>
                  <a:srgbClr val="777777"/>
                </a:solidFill>
              </a:rPr>
              <a:t>04</a:t>
            </a: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1200" b="1" dirty="0" err="1">
                <a:solidFill>
                  <a:schemeClr val="dk1"/>
                </a:solidFill>
              </a:rPr>
              <a:t>메인페이지</a:t>
            </a:r>
            <a:r>
              <a:rPr lang="ko-KR" altLang="en-US" sz="1200" b="1" dirty="0">
                <a:solidFill>
                  <a:schemeClr val="dk1"/>
                </a:solidFill>
              </a:rPr>
              <a:t> 기본화면 및 인터페이스</a:t>
            </a:r>
            <a:r>
              <a:rPr lang="en-US" altLang="ko-KR" sz="1200" b="1" dirty="0">
                <a:solidFill>
                  <a:schemeClr val="dk1"/>
                </a:solidFill>
              </a:rPr>
              <a:t>01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200" dirty="0">
                <a:solidFill>
                  <a:srgbClr val="777777"/>
                </a:solidFill>
              </a:rPr>
              <a:t>05</a:t>
            </a: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1200" b="1" dirty="0" err="1">
                <a:solidFill>
                  <a:schemeClr val="dk1"/>
                </a:solidFill>
              </a:rPr>
              <a:t>메인페이지</a:t>
            </a:r>
            <a:r>
              <a:rPr lang="en-US" altLang="ko-KR" sz="1200" b="1" dirty="0">
                <a:solidFill>
                  <a:schemeClr val="dk1"/>
                </a:solidFill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기본화면 및 인터페이스</a:t>
            </a:r>
            <a:r>
              <a:rPr lang="en-US" altLang="ko-KR" sz="1200" b="1" dirty="0">
                <a:solidFill>
                  <a:schemeClr val="dk1"/>
                </a:solidFill>
              </a:rPr>
              <a:t>02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1200" dirty="0">
                <a:solidFill>
                  <a:srgbClr val="777777"/>
                </a:solidFill>
              </a:rPr>
              <a:t>P 06_</a:t>
            </a:r>
            <a:r>
              <a:rPr lang="ko-KR" altLang="en-US" sz="1200" b="1" dirty="0">
                <a:solidFill>
                  <a:schemeClr val="dk1"/>
                </a:solidFill>
              </a:rPr>
              <a:t> 공지사항 목록 페이지</a:t>
            </a:r>
            <a:endParaRPr lang="en-US" sz="1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200" dirty="0">
                <a:solidFill>
                  <a:srgbClr val="777777"/>
                </a:solidFill>
              </a:rPr>
              <a:t>07</a:t>
            </a: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1200" b="1" dirty="0">
                <a:solidFill>
                  <a:schemeClr val="dk1"/>
                </a:solidFill>
              </a:rPr>
              <a:t> 공지사항 상세 페이지</a:t>
            </a:r>
            <a:endParaRPr lang="ko-KR" altLang="en-US" sz="12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200" dirty="0">
                <a:solidFill>
                  <a:srgbClr val="777777"/>
                </a:solidFill>
              </a:rPr>
              <a:t>08</a:t>
            </a: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1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및 공지 작성 </a:t>
            </a:r>
            <a:endParaRPr lang="en-US" altLang="ko-KR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sz="1200" dirty="0">
                <a:solidFill>
                  <a:srgbClr val="777777"/>
                </a:solidFill>
              </a:rPr>
              <a:t>P 09_</a:t>
            </a:r>
            <a:r>
              <a:rPr lang="ko-KR" altLang="en-US" sz="1200" b="1" dirty="0">
                <a:solidFill>
                  <a:schemeClr val="dk1"/>
                </a:solidFill>
              </a:rPr>
              <a:t> </a:t>
            </a:r>
            <a:r>
              <a:rPr lang="ko-KR" altLang="en-US" sz="1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브랜드소개 </a:t>
            </a:r>
            <a:r>
              <a:rPr lang="ko-KR" altLang="en-US" sz="1200" b="1" dirty="0">
                <a:solidFill>
                  <a:schemeClr val="dk1"/>
                </a:solidFill>
              </a:rPr>
              <a:t>페이지</a:t>
            </a:r>
            <a:endParaRPr lang="en-US" altLang="ko-KR" sz="1200" b="1" dirty="0">
              <a:solidFill>
                <a:schemeClr val="dk1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1200" dirty="0">
                <a:solidFill>
                  <a:srgbClr val="777777"/>
                </a:solidFill>
              </a:rPr>
              <a:t>P 10_ </a:t>
            </a:r>
            <a:r>
              <a:rPr lang="ko-KR" altLang="en-US" sz="1200" b="1" dirty="0">
                <a:solidFill>
                  <a:schemeClr val="dk1"/>
                </a:solidFill>
              </a:rPr>
              <a:t>상품목록 페이지</a:t>
            </a:r>
            <a:endParaRPr lang="en-US" altLang="ko-KR" sz="12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sz="1200" dirty="0">
                <a:solidFill>
                  <a:srgbClr val="777777"/>
                </a:solidFill>
              </a:rPr>
              <a:t>P 11_ </a:t>
            </a:r>
            <a:r>
              <a:rPr lang="ko-KR" altLang="en-US" sz="1200" b="1" dirty="0" err="1">
                <a:solidFill>
                  <a:schemeClr val="dk1"/>
                </a:solidFill>
              </a:rPr>
              <a:t>상품상세</a:t>
            </a:r>
            <a:r>
              <a:rPr lang="ko-KR" altLang="en-US" sz="1200" b="1" dirty="0">
                <a:solidFill>
                  <a:schemeClr val="dk1"/>
                </a:solidFill>
              </a:rPr>
              <a:t> 페이지</a:t>
            </a:r>
            <a:endParaRPr lang="en-US" sz="12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sz="1200" dirty="0">
                <a:solidFill>
                  <a:srgbClr val="777777"/>
                </a:solidFill>
              </a:rPr>
              <a:t>P 12_ </a:t>
            </a:r>
            <a:r>
              <a:rPr lang="ko-KR" altLang="en-US" sz="1200" b="1" dirty="0">
                <a:solidFill>
                  <a:schemeClr val="dk1"/>
                </a:solidFill>
              </a:rPr>
              <a:t>장바구니 페이지</a:t>
            </a:r>
            <a:endParaRPr lang="en-US" sz="12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sz="1200" dirty="0">
                <a:solidFill>
                  <a:srgbClr val="777777"/>
                </a:solidFill>
              </a:rPr>
              <a:t>P 13_ </a:t>
            </a:r>
            <a:r>
              <a:rPr lang="ko-KR" altLang="en-US" sz="1200" b="1" dirty="0">
                <a:solidFill>
                  <a:schemeClr val="dk1"/>
                </a:solidFill>
              </a:rPr>
              <a:t>주문완료 페이지</a:t>
            </a:r>
            <a:endParaRPr lang="en-US" sz="12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14_ </a:t>
            </a:r>
            <a:r>
              <a:rPr lang="ko-KR" altLang="en-US" sz="1200" b="1" dirty="0">
                <a:solidFill>
                  <a:schemeClr val="dk1"/>
                </a:solidFill>
              </a:rPr>
              <a:t>위치 페이지</a:t>
            </a:r>
            <a:endParaRPr lang="en-US" sz="1200" b="0" i="0" u="none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15_ </a:t>
            </a:r>
            <a:r>
              <a:rPr lang="ko-KR" altLang="en-US" sz="1200" b="1" dirty="0">
                <a:solidFill>
                  <a:schemeClr val="dk1"/>
                </a:solidFill>
              </a:rPr>
              <a:t>크루</a:t>
            </a:r>
            <a:r>
              <a:rPr lang="en-US" altLang="ko-KR" sz="1200" b="1" dirty="0">
                <a:solidFill>
                  <a:schemeClr val="dk1"/>
                </a:solidFill>
              </a:rPr>
              <a:t>(</a:t>
            </a:r>
            <a:r>
              <a:rPr lang="ko-KR" altLang="en-US" sz="1200" b="1" dirty="0">
                <a:solidFill>
                  <a:schemeClr val="dk1"/>
                </a:solidFill>
              </a:rPr>
              <a:t>직원모집</a:t>
            </a:r>
            <a:r>
              <a:rPr lang="en-US" altLang="ko-KR" sz="1200" b="1" dirty="0">
                <a:solidFill>
                  <a:schemeClr val="dk1"/>
                </a:solidFill>
              </a:rPr>
              <a:t>) </a:t>
            </a:r>
            <a:r>
              <a:rPr lang="ko-KR" altLang="en-US" sz="1200" b="1" dirty="0">
                <a:solidFill>
                  <a:schemeClr val="dk1"/>
                </a:solidFill>
              </a:rPr>
              <a:t>페이지</a:t>
            </a:r>
            <a:endParaRPr lang="en-US" altLang="ko-KR" sz="1200" b="0" i="0" u="none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16_ </a:t>
            </a:r>
            <a:r>
              <a:rPr lang="ko-KR" altLang="en-US" sz="1200" b="1" dirty="0">
                <a:solidFill>
                  <a:schemeClr val="dk1"/>
                </a:solidFill>
              </a:rPr>
              <a:t>로그인 페이지</a:t>
            </a:r>
            <a:endParaRPr lang="en-US" altLang="ko-KR" sz="1200" b="0" i="0" u="none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17_ </a:t>
            </a:r>
            <a:r>
              <a:rPr lang="ko-KR" altLang="en-US" sz="1200" b="1" dirty="0">
                <a:solidFill>
                  <a:schemeClr val="dk1"/>
                </a:solidFill>
              </a:rPr>
              <a:t>아이디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비밀번호 찾기 페이지</a:t>
            </a:r>
            <a:endParaRPr lang="en-US" altLang="ko-KR" sz="1200" b="0" i="0" u="none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18_ </a:t>
            </a:r>
            <a:r>
              <a:rPr lang="ko-KR" altLang="en-US" sz="1200" b="1" dirty="0">
                <a:solidFill>
                  <a:schemeClr val="dk1"/>
                </a:solidFill>
              </a:rPr>
              <a:t>회원가입 페이지</a:t>
            </a:r>
            <a:r>
              <a:rPr lang="en-US" altLang="ko-KR" sz="1200" b="1" dirty="0">
                <a:solidFill>
                  <a:schemeClr val="dk1"/>
                </a:solidFill>
              </a:rPr>
              <a:t>01</a:t>
            </a:r>
            <a:endParaRPr lang="en-US" altLang="ko-KR" sz="1200" b="0" i="0" u="none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12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19_ </a:t>
            </a:r>
            <a:r>
              <a:rPr lang="ko-KR" altLang="en-US" sz="1200" b="1" dirty="0">
                <a:solidFill>
                  <a:schemeClr val="dk1"/>
                </a:solidFill>
              </a:rPr>
              <a:t>회원가입 페이지</a:t>
            </a:r>
            <a:r>
              <a:rPr lang="en-US" altLang="ko-KR" sz="1200" b="1" dirty="0">
                <a:solidFill>
                  <a:schemeClr val="dk1"/>
                </a:solidFill>
              </a:rPr>
              <a:t>02</a:t>
            </a:r>
            <a:endParaRPr lang="en-US" altLang="ko-KR" sz="1200" b="0" i="0" u="none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D21050-21CB-4B52-8E3B-00D17828B044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62" name="Google Shape;104;g284785a2eaf_4_94">
              <a:extLst>
                <a:ext uri="{FF2B5EF4-FFF2-40B4-BE49-F238E27FC236}">
                  <a16:creationId xmlns:a16="http://schemas.microsoft.com/office/drawing/2014/main" id="{1D874822-A52F-488F-98AA-CB7C490CAC2A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63" name="Google Shape;107;g284785a2eaf_4_94">
              <a:extLst>
                <a:ext uri="{FF2B5EF4-FFF2-40B4-BE49-F238E27FC236}">
                  <a16:creationId xmlns:a16="http://schemas.microsoft.com/office/drawing/2014/main" id="{CAF45AFF-7D53-4449-A8FC-D13C132F8880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4" name="Google Shape;107;g284785a2eaf_4_94">
              <a:extLst>
                <a:ext uri="{FF2B5EF4-FFF2-40B4-BE49-F238E27FC236}">
                  <a16:creationId xmlns:a16="http://schemas.microsoft.com/office/drawing/2014/main" id="{D8A44762-D392-405B-B8D8-E632B7C8EBC6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E2E6EA-599B-4539-B51D-2529ABFB7D13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D2FEF19-6AC1-4272-96C0-6177F481C028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BA3CE1-3F9B-4F76-98F6-37DAE2B9D191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68" name="Google Shape;107;g284785a2eaf_4_94">
              <a:extLst>
                <a:ext uri="{FF2B5EF4-FFF2-40B4-BE49-F238E27FC236}">
                  <a16:creationId xmlns:a16="http://schemas.microsoft.com/office/drawing/2014/main" id="{E71756CC-866E-43C0-91BE-2C0558DE8072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69" name="Google Shape;108;g284785a2eaf_4_94">
              <a:extLst>
                <a:ext uri="{FF2B5EF4-FFF2-40B4-BE49-F238E27FC236}">
                  <a16:creationId xmlns:a16="http://schemas.microsoft.com/office/drawing/2014/main" id="{7B243477-9618-47DF-8222-4D0EEFF355F4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0" name="Google Shape;293;g284785a2eaf_0_107">
              <a:extLst>
                <a:ext uri="{FF2B5EF4-FFF2-40B4-BE49-F238E27FC236}">
                  <a16:creationId xmlns:a16="http://schemas.microsoft.com/office/drawing/2014/main" id="{E294A5E7-648D-4B55-838E-4793CD33B14C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1" name="Google Shape;295;g284785a2eaf_0_107">
              <a:extLst>
                <a:ext uri="{FF2B5EF4-FFF2-40B4-BE49-F238E27FC236}">
                  <a16:creationId xmlns:a16="http://schemas.microsoft.com/office/drawing/2014/main" id="{BE281BF1-330B-417A-9C87-9C0BED1946C4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2" name="Google Shape;297;g284785a2eaf_0_107">
              <a:extLst>
                <a:ext uri="{FF2B5EF4-FFF2-40B4-BE49-F238E27FC236}">
                  <a16:creationId xmlns:a16="http://schemas.microsoft.com/office/drawing/2014/main" id="{D22649CB-F95E-47B3-8247-90FAA191DA57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3" name="Google Shape;293;g284785a2eaf_0_107">
              <a:extLst>
                <a:ext uri="{FF2B5EF4-FFF2-40B4-BE49-F238E27FC236}">
                  <a16:creationId xmlns:a16="http://schemas.microsoft.com/office/drawing/2014/main" id="{24AB09EE-8A2A-4ED0-BAB7-E4C3E231B241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4" name="Google Shape;293;g284785a2eaf_0_107">
              <a:extLst>
                <a:ext uri="{FF2B5EF4-FFF2-40B4-BE49-F238E27FC236}">
                  <a16:creationId xmlns:a16="http://schemas.microsoft.com/office/drawing/2014/main" id="{74BC2D03-90D9-42FA-BE29-E849EA2DCEDA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5" name="Google Shape;293;g284785a2eaf_0_107">
              <a:extLst>
                <a:ext uri="{FF2B5EF4-FFF2-40B4-BE49-F238E27FC236}">
                  <a16:creationId xmlns:a16="http://schemas.microsoft.com/office/drawing/2014/main" id="{6DC70307-11B8-4419-BEA6-E97C913A3CF6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6" name="Google Shape;293;g284785a2eaf_0_107">
              <a:extLst>
                <a:ext uri="{FF2B5EF4-FFF2-40B4-BE49-F238E27FC236}">
                  <a16:creationId xmlns:a16="http://schemas.microsoft.com/office/drawing/2014/main" id="{A089A2F7-4DA6-422F-ABEB-BA166F7C2251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7" name="Google Shape;293;g284785a2eaf_0_107">
              <a:extLst>
                <a:ext uri="{FF2B5EF4-FFF2-40B4-BE49-F238E27FC236}">
                  <a16:creationId xmlns:a16="http://schemas.microsoft.com/office/drawing/2014/main" id="{1D3A8129-10EF-4A22-B052-E7EB5D0D2521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8" name="Google Shape;293;g284785a2eaf_0_107">
              <a:extLst>
                <a:ext uri="{FF2B5EF4-FFF2-40B4-BE49-F238E27FC236}">
                  <a16:creationId xmlns:a16="http://schemas.microsoft.com/office/drawing/2014/main" id="{C1147EBE-7B5E-450E-B7F0-571E6A46D774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아이콘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버튼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하단의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각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나열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슬라이드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배너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신제품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메뉴소개page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현재날짜 기준 월별 달력 표시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이벤트 및 행사 표기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클릭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event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없음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배너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공지사항 게시판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905228" y="8078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공지사항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5" name="Google Shape;114;g284785a2eaf_4_94">
            <a:extLst>
              <a:ext uri="{FF2B5EF4-FFF2-40B4-BE49-F238E27FC236}">
                <a16:creationId xmlns:a16="http://schemas.microsoft.com/office/drawing/2014/main" id="{CF44CEBE-CA06-4969-8512-CFB15E8E0899}"/>
              </a:ext>
            </a:extLst>
          </p:cNvPr>
          <p:cNvSpPr/>
          <p:nvPr/>
        </p:nvSpPr>
        <p:spPr>
          <a:xfrm>
            <a:off x="860400" y="156382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126;g284785a2eaf_4_94">
            <a:extLst>
              <a:ext uri="{FF2B5EF4-FFF2-40B4-BE49-F238E27FC236}">
                <a16:creationId xmlns:a16="http://schemas.microsoft.com/office/drawing/2014/main" id="{7652A30B-6121-4DEB-B529-D8A0A7301BDF}"/>
              </a:ext>
            </a:extLst>
          </p:cNvPr>
          <p:cNvSpPr/>
          <p:nvPr/>
        </p:nvSpPr>
        <p:spPr>
          <a:xfrm>
            <a:off x="442240" y="21376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7" name="Google Shape;128;g284785a2eaf_4_94">
            <a:extLst>
              <a:ext uri="{FF2B5EF4-FFF2-40B4-BE49-F238E27FC236}">
                <a16:creationId xmlns:a16="http://schemas.microsoft.com/office/drawing/2014/main" id="{3FB0BA65-53E2-484B-8A03-7392C2C9A66F}"/>
              </a:ext>
            </a:extLst>
          </p:cNvPr>
          <p:cNvSpPr/>
          <p:nvPr/>
        </p:nvSpPr>
        <p:spPr>
          <a:xfrm>
            <a:off x="2749472" y="3656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7;g284785a2eaf_4_94">
            <a:extLst>
              <a:ext uri="{FF2B5EF4-FFF2-40B4-BE49-F238E27FC236}">
                <a16:creationId xmlns:a16="http://schemas.microsoft.com/office/drawing/2014/main" id="{CFD4F776-5568-46BE-B542-46642D74CC82}"/>
              </a:ext>
            </a:extLst>
          </p:cNvPr>
          <p:cNvSpPr/>
          <p:nvPr/>
        </p:nvSpPr>
        <p:spPr>
          <a:xfrm>
            <a:off x="453643" y="3657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  <p:sp>
        <p:nvSpPr>
          <p:cNvPr id="40" name="Google Shape;116;g284785a2eaf_4_94">
            <a:extLst>
              <a:ext uri="{FF2B5EF4-FFF2-40B4-BE49-F238E27FC236}">
                <a16:creationId xmlns:a16="http://schemas.microsoft.com/office/drawing/2014/main" id="{E542B4D9-859A-4267-94C8-8BE2DEEDD310}"/>
              </a:ext>
            </a:extLst>
          </p:cNvPr>
          <p:cNvSpPr/>
          <p:nvPr/>
        </p:nvSpPr>
        <p:spPr>
          <a:xfrm>
            <a:off x="2524008" y="16146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6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624974-A30F-4B30-838E-3FCD782A9A3A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64" name="Google Shape;104;g284785a2eaf_4_94">
              <a:extLst>
                <a:ext uri="{FF2B5EF4-FFF2-40B4-BE49-F238E27FC236}">
                  <a16:creationId xmlns:a16="http://schemas.microsoft.com/office/drawing/2014/main" id="{0274B48B-30B3-4944-9C7F-1C1754EAE304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65" name="Google Shape;107;g284785a2eaf_4_94">
              <a:extLst>
                <a:ext uri="{FF2B5EF4-FFF2-40B4-BE49-F238E27FC236}">
                  <a16:creationId xmlns:a16="http://schemas.microsoft.com/office/drawing/2014/main" id="{03717A51-821D-4B82-AEB0-EE43380A1480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6" name="Google Shape;107;g284785a2eaf_4_94">
              <a:extLst>
                <a:ext uri="{FF2B5EF4-FFF2-40B4-BE49-F238E27FC236}">
                  <a16:creationId xmlns:a16="http://schemas.microsoft.com/office/drawing/2014/main" id="{9932FD4C-A2F4-40C9-AE6D-F1C03319FEC8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2BD13C-01A8-4142-9840-85E2C27D2666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5B6813-8610-4615-B04C-405003FEA84E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C049C2-BDF0-45B9-AAC2-A6C58D140302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70" name="Google Shape;107;g284785a2eaf_4_94">
              <a:extLst>
                <a:ext uri="{FF2B5EF4-FFF2-40B4-BE49-F238E27FC236}">
                  <a16:creationId xmlns:a16="http://schemas.microsoft.com/office/drawing/2014/main" id="{85CF2C59-43A4-40B2-96BE-1AFF3FAC533B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71" name="Google Shape;108;g284785a2eaf_4_94">
              <a:extLst>
                <a:ext uri="{FF2B5EF4-FFF2-40B4-BE49-F238E27FC236}">
                  <a16:creationId xmlns:a16="http://schemas.microsoft.com/office/drawing/2014/main" id="{79FEAC1B-02DE-4295-BA84-67E3D2841F05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2" name="Google Shape;293;g284785a2eaf_0_107">
              <a:extLst>
                <a:ext uri="{FF2B5EF4-FFF2-40B4-BE49-F238E27FC236}">
                  <a16:creationId xmlns:a16="http://schemas.microsoft.com/office/drawing/2014/main" id="{BACF7BAA-EA5B-4E77-B93C-E48022AF0C12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3" name="Google Shape;295;g284785a2eaf_0_107">
              <a:extLst>
                <a:ext uri="{FF2B5EF4-FFF2-40B4-BE49-F238E27FC236}">
                  <a16:creationId xmlns:a16="http://schemas.microsoft.com/office/drawing/2014/main" id="{4EA534B4-ADB5-40B4-A694-1A5993532423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4" name="Google Shape;297;g284785a2eaf_0_107">
              <a:extLst>
                <a:ext uri="{FF2B5EF4-FFF2-40B4-BE49-F238E27FC236}">
                  <a16:creationId xmlns:a16="http://schemas.microsoft.com/office/drawing/2014/main" id="{00CA4A23-2F5F-49AD-834C-8861CD2B1D1F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5" name="Google Shape;293;g284785a2eaf_0_107">
              <a:extLst>
                <a:ext uri="{FF2B5EF4-FFF2-40B4-BE49-F238E27FC236}">
                  <a16:creationId xmlns:a16="http://schemas.microsoft.com/office/drawing/2014/main" id="{23B40B7F-4CA5-442F-91AA-03ACAB49AE59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6" name="Google Shape;293;g284785a2eaf_0_107">
              <a:extLst>
                <a:ext uri="{FF2B5EF4-FFF2-40B4-BE49-F238E27FC236}">
                  <a16:creationId xmlns:a16="http://schemas.microsoft.com/office/drawing/2014/main" id="{E1AAFE20-8B4F-4466-90A2-CF0556249B06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7" name="Google Shape;293;g284785a2eaf_0_107">
              <a:extLst>
                <a:ext uri="{FF2B5EF4-FFF2-40B4-BE49-F238E27FC236}">
                  <a16:creationId xmlns:a16="http://schemas.microsoft.com/office/drawing/2014/main" id="{C0565B2A-CEE6-4B48-B248-419EEC184226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8" name="Google Shape;293;g284785a2eaf_0_107">
              <a:extLst>
                <a:ext uri="{FF2B5EF4-FFF2-40B4-BE49-F238E27FC236}">
                  <a16:creationId xmlns:a16="http://schemas.microsoft.com/office/drawing/2014/main" id="{1E302765-11AA-4ACC-AB18-3338D008563D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79" name="Google Shape;293;g284785a2eaf_0_107">
              <a:extLst>
                <a:ext uri="{FF2B5EF4-FFF2-40B4-BE49-F238E27FC236}">
                  <a16:creationId xmlns:a16="http://schemas.microsoft.com/office/drawing/2014/main" id="{CC50E549-6B43-4399-A1F9-A04D553DCA2E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80" name="Google Shape;293;g284785a2eaf_0_107">
              <a:extLst>
                <a:ext uri="{FF2B5EF4-FFF2-40B4-BE49-F238E27FC236}">
                  <a16:creationId xmlns:a16="http://schemas.microsoft.com/office/drawing/2014/main" id="{D2963968-F614-4B3D-896E-61AA26EC58F8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사용자가 검색어 기입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최대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초과시 더이상 기입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장바구니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제휴업체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안내창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표시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첫 </a:t>
            </a: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!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두번째 공지입니다</a:t>
            </a:r>
            <a:r>
              <a:rPr lang="en-US" altLang="ko-KR" dirty="0">
                <a:latin typeface="+mj-ea"/>
                <a:ea typeface="+mj-ea"/>
              </a:rPr>
              <a:t> !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…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5" name="Google Shape;115;g284785a2eaf_4_94">
            <a:extLst>
              <a:ext uri="{FF2B5EF4-FFF2-40B4-BE49-F238E27FC236}">
                <a16:creationId xmlns:a16="http://schemas.microsoft.com/office/drawing/2014/main" id="{C7516B31-D265-4F67-80D4-3727CAD43636}"/>
              </a:ext>
            </a:extLst>
          </p:cNvPr>
          <p:cNvSpPr/>
          <p:nvPr/>
        </p:nvSpPr>
        <p:spPr>
          <a:xfrm>
            <a:off x="4570406" y="80504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14;g284785a2eaf_4_94">
            <a:extLst>
              <a:ext uri="{FF2B5EF4-FFF2-40B4-BE49-F238E27FC236}">
                <a16:creationId xmlns:a16="http://schemas.microsoft.com/office/drawing/2014/main" id="{2967792A-437D-48F5-8C26-05104EC8CD28}"/>
              </a:ext>
            </a:extLst>
          </p:cNvPr>
          <p:cNvSpPr/>
          <p:nvPr/>
        </p:nvSpPr>
        <p:spPr>
          <a:xfrm>
            <a:off x="5161798" y="80504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7" name="Google Shape;126;g284785a2eaf_4_94">
            <a:extLst>
              <a:ext uri="{FF2B5EF4-FFF2-40B4-BE49-F238E27FC236}">
                <a16:creationId xmlns:a16="http://schemas.microsoft.com/office/drawing/2014/main" id="{946CA310-C0CB-4229-B494-8D85E36A86F0}"/>
              </a:ext>
            </a:extLst>
          </p:cNvPr>
          <p:cNvSpPr/>
          <p:nvPr/>
        </p:nvSpPr>
        <p:spPr>
          <a:xfrm>
            <a:off x="490062" y="583486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96C10105-51D9-4F80-841A-1F26883A659B}"/>
              </a:ext>
            </a:extLst>
          </p:cNvPr>
          <p:cNvSpPr/>
          <p:nvPr/>
        </p:nvSpPr>
        <p:spPr>
          <a:xfrm>
            <a:off x="5625001" y="79888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127;g284785a2eaf_4_94">
            <a:extLst>
              <a:ext uri="{FF2B5EF4-FFF2-40B4-BE49-F238E27FC236}">
                <a16:creationId xmlns:a16="http://schemas.microsoft.com/office/drawing/2014/main" id="{B6806E9F-D7F8-4139-8E23-8B4E5BE6354A}"/>
              </a:ext>
            </a:extLst>
          </p:cNvPr>
          <p:cNvSpPr/>
          <p:nvPr/>
        </p:nvSpPr>
        <p:spPr>
          <a:xfrm>
            <a:off x="1570144" y="584105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59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72B15805-5219-4B2A-ABE2-076D2E686681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30" name="Google Shape;104;g284785a2eaf_4_94">
              <a:extLst>
                <a:ext uri="{FF2B5EF4-FFF2-40B4-BE49-F238E27FC236}">
                  <a16:creationId xmlns:a16="http://schemas.microsoft.com/office/drawing/2014/main" id="{4E221598-1C34-4617-9F20-B3C84BBFD6E6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33" name="Google Shape;107;g284785a2eaf_4_94">
              <a:extLst>
                <a:ext uri="{FF2B5EF4-FFF2-40B4-BE49-F238E27FC236}">
                  <a16:creationId xmlns:a16="http://schemas.microsoft.com/office/drawing/2014/main" id="{C8361872-87F3-4C64-8DAF-99DAE615455E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4" name="Google Shape;107;g284785a2eaf_4_94">
              <a:extLst>
                <a:ext uri="{FF2B5EF4-FFF2-40B4-BE49-F238E27FC236}">
                  <a16:creationId xmlns:a16="http://schemas.microsoft.com/office/drawing/2014/main" id="{6982888D-1BFB-4587-9D21-4145CEF159B2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3DD3C1-FA80-46FC-B656-EF834E93477B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38125C-9EC5-41E1-AADC-E7CB80938DE2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17E65F-7DB5-4F96-8E32-DE61657BA86F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45" name="Google Shape;107;g284785a2eaf_4_94">
              <a:extLst>
                <a:ext uri="{FF2B5EF4-FFF2-40B4-BE49-F238E27FC236}">
                  <a16:creationId xmlns:a16="http://schemas.microsoft.com/office/drawing/2014/main" id="{D7905840-D09B-4B4F-93D6-EA890E9BC395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46" name="Google Shape;108;g284785a2eaf_4_94">
              <a:extLst>
                <a:ext uri="{FF2B5EF4-FFF2-40B4-BE49-F238E27FC236}">
                  <a16:creationId xmlns:a16="http://schemas.microsoft.com/office/drawing/2014/main" id="{21EFC5B3-D8E3-4CD1-92DF-2F94873F8773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7" name="Google Shape;293;g284785a2eaf_0_107">
              <a:extLst>
                <a:ext uri="{FF2B5EF4-FFF2-40B4-BE49-F238E27FC236}">
                  <a16:creationId xmlns:a16="http://schemas.microsoft.com/office/drawing/2014/main" id="{8535D8E7-D944-43C1-B036-9414E9379C63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1" name="Google Shape;295;g284785a2eaf_0_107">
              <a:extLst>
                <a:ext uri="{FF2B5EF4-FFF2-40B4-BE49-F238E27FC236}">
                  <a16:creationId xmlns:a16="http://schemas.microsoft.com/office/drawing/2014/main" id="{34F2727C-2EAD-4317-B369-9F53C3774149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2" name="Google Shape;297;g284785a2eaf_0_107">
              <a:extLst>
                <a:ext uri="{FF2B5EF4-FFF2-40B4-BE49-F238E27FC236}">
                  <a16:creationId xmlns:a16="http://schemas.microsoft.com/office/drawing/2014/main" id="{2AFAA79E-8352-4061-8BAB-68F7B7A1FD8F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3" name="Google Shape;293;g284785a2eaf_0_107">
              <a:extLst>
                <a:ext uri="{FF2B5EF4-FFF2-40B4-BE49-F238E27FC236}">
                  <a16:creationId xmlns:a16="http://schemas.microsoft.com/office/drawing/2014/main" id="{53FEDC7C-063A-4F2A-9687-58AEC5727505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6" name="Google Shape;293;g284785a2eaf_0_107">
              <a:extLst>
                <a:ext uri="{FF2B5EF4-FFF2-40B4-BE49-F238E27FC236}">
                  <a16:creationId xmlns:a16="http://schemas.microsoft.com/office/drawing/2014/main" id="{BA845117-A0F6-4758-B6BD-2F7D87E96D48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7" name="Google Shape;293;g284785a2eaf_0_107">
              <a:extLst>
                <a:ext uri="{FF2B5EF4-FFF2-40B4-BE49-F238E27FC236}">
                  <a16:creationId xmlns:a16="http://schemas.microsoft.com/office/drawing/2014/main" id="{26B03D20-83B5-4355-9EE6-CD05C459E04A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8" name="Google Shape;293;g284785a2eaf_0_107">
              <a:extLst>
                <a:ext uri="{FF2B5EF4-FFF2-40B4-BE49-F238E27FC236}">
                  <a16:creationId xmlns:a16="http://schemas.microsoft.com/office/drawing/2014/main" id="{A7AE5131-12E8-4CFA-A482-732E06AED347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9" name="Google Shape;293;g284785a2eaf_0_107">
              <a:extLst>
                <a:ext uri="{FF2B5EF4-FFF2-40B4-BE49-F238E27FC236}">
                  <a16:creationId xmlns:a16="http://schemas.microsoft.com/office/drawing/2014/main" id="{56E375EA-BF95-4AB1-946E-237CA7B13736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0" name="Google Shape;293;g284785a2eaf_0_107">
              <a:extLst>
                <a:ext uri="{FF2B5EF4-FFF2-40B4-BE49-F238E27FC236}">
                  <a16:creationId xmlns:a16="http://schemas.microsoft.com/office/drawing/2014/main" id="{0B54B0C0-BF43-4E8D-A853-FA2E7D951DA4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공지사항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검색어 입력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검색어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입력시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관련 내용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공지사항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작성일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제목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구분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글번호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목록 넘기기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이전 버튼 클릭 시 이전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다음 버튼 클릭 시 다음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숫자 클릭 시 해당하는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674673" y="2994873"/>
            <a:ext cx="5211221" cy="17021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번호                       제목                     등록일        구분</a:t>
            </a: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algn="r"/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        </a:t>
            </a:r>
            <a:r>
              <a:rPr lang="ko-KR" altLang="en-US" sz="1200" dirty="0">
                <a:latin typeface="+mj-ea"/>
                <a:ea typeface="+mj-ea"/>
              </a:rPr>
              <a:t>    공지사항 입니다            </a:t>
            </a:r>
            <a:r>
              <a:rPr lang="en-US" altLang="ko-KR" sz="1200" dirty="0">
                <a:latin typeface="+mj-ea"/>
                <a:ea typeface="+mj-ea"/>
              </a:rPr>
              <a:t>2023.2.4</a:t>
            </a:r>
            <a:r>
              <a:rPr lang="ko-KR" altLang="en-US" sz="1200" dirty="0">
                <a:latin typeface="+mj-ea"/>
                <a:ea typeface="+mj-ea"/>
              </a:rPr>
              <a:t>        공지사항</a:t>
            </a:r>
            <a:endParaRPr lang="en-US" altLang="ko-KR" sz="1200" dirty="0">
              <a:latin typeface="+mj-ea"/>
              <a:ea typeface="+mj-ea"/>
            </a:endParaRPr>
          </a:p>
          <a:p>
            <a:pPr algn="r"/>
            <a:r>
              <a:rPr lang="en-US" altLang="ko-KR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           </a:t>
            </a:r>
            <a:r>
              <a:rPr lang="ko-KR" altLang="en-US" sz="1200" dirty="0">
                <a:latin typeface="+mj-ea"/>
                <a:ea typeface="+mj-ea"/>
              </a:rPr>
              <a:t>    이벤트 입니다            </a:t>
            </a:r>
            <a:r>
              <a:rPr lang="en-US" altLang="ko-KR" sz="1200" dirty="0">
                <a:latin typeface="+mj-ea"/>
                <a:ea typeface="+mj-ea"/>
              </a:rPr>
              <a:t>2023.2.5</a:t>
            </a:r>
            <a:r>
              <a:rPr lang="ko-KR" altLang="en-US" sz="1200" dirty="0">
                <a:latin typeface="+mj-ea"/>
                <a:ea typeface="+mj-ea"/>
              </a:rPr>
              <a:t>           이벤트</a:t>
            </a:r>
          </a:p>
          <a:p>
            <a:pPr algn="r"/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        </a:t>
            </a:r>
            <a:r>
              <a:rPr lang="ko-KR" altLang="en-US" sz="1200" dirty="0">
                <a:latin typeface="+mj-ea"/>
                <a:ea typeface="+mj-ea"/>
              </a:rPr>
              <a:t>    공지사항 입니다            </a:t>
            </a:r>
            <a:r>
              <a:rPr lang="en-US" altLang="ko-KR" sz="1200" dirty="0">
                <a:latin typeface="+mj-ea"/>
                <a:ea typeface="+mj-ea"/>
              </a:rPr>
              <a:t>2023.2.6</a:t>
            </a:r>
            <a:r>
              <a:rPr lang="ko-KR" altLang="en-US" sz="1200" dirty="0">
                <a:latin typeface="+mj-ea"/>
                <a:ea typeface="+mj-ea"/>
              </a:rPr>
              <a:t>        공지사항</a:t>
            </a:r>
          </a:p>
          <a:p>
            <a:pPr algn="r"/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        </a:t>
            </a:r>
            <a:r>
              <a:rPr lang="ko-KR" altLang="en-US" sz="1200" dirty="0">
                <a:latin typeface="+mj-ea"/>
                <a:ea typeface="+mj-ea"/>
              </a:rPr>
              <a:t>    공지사항 입니다            </a:t>
            </a:r>
            <a:r>
              <a:rPr lang="en-US" altLang="ko-KR" sz="1200" dirty="0">
                <a:latin typeface="+mj-ea"/>
                <a:ea typeface="+mj-ea"/>
              </a:rPr>
              <a:t>2023.2.7</a:t>
            </a:r>
            <a:r>
              <a:rPr lang="ko-KR" altLang="en-US" sz="1200" dirty="0">
                <a:latin typeface="+mj-ea"/>
                <a:ea typeface="+mj-ea"/>
              </a:rPr>
              <a:t>        공지사항</a:t>
            </a:r>
          </a:p>
          <a:p>
            <a:pPr algn="r"/>
            <a:r>
              <a:rPr lang="en-US" altLang="ko-KR" sz="1200" dirty="0">
                <a:latin typeface="+mj-ea"/>
                <a:ea typeface="+mj-ea"/>
              </a:rPr>
              <a:t>5</a:t>
            </a: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           </a:t>
            </a:r>
            <a:r>
              <a:rPr lang="ko-KR" altLang="en-US" sz="1200" dirty="0">
                <a:latin typeface="+mj-ea"/>
                <a:ea typeface="+mj-ea"/>
              </a:rPr>
              <a:t>    이벤트 입니다            </a:t>
            </a:r>
            <a:r>
              <a:rPr lang="en-US" altLang="ko-KR" sz="1200" dirty="0">
                <a:latin typeface="+mj-ea"/>
                <a:ea typeface="+mj-ea"/>
              </a:rPr>
              <a:t>2023.2.8</a:t>
            </a:r>
            <a:r>
              <a:rPr lang="ko-KR" altLang="en-US" sz="1200" dirty="0">
                <a:latin typeface="+mj-ea"/>
                <a:ea typeface="+mj-ea"/>
              </a:rPr>
              <a:t>           이벤트</a:t>
            </a:r>
          </a:p>
          <a:p>
            <a:pPr algn="r"/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2559639" y="2167657"/>
            <a:ext cx="1446151" cy="3071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2448489" y="20975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3" y="2917140"/>
            <a:ext cx="222300" cy="257431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pic>
        <p:nvPicPr>
          <p:cNvPr id="62" name="Google Shape;132;g284785a2eaf_4_94">
            <a:extLst>
              <a:ext uri="{FF2B5EF4-FFF2-40B4-BE49-F238E27FC236}">
                <a16:creationId xmlns:a16="http://schemas.microsoft.com/office/drawing/2014/main" id="{7BEAFDFB-222F-496E-B410-A9683C3ACD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898" y="2600096"/>
            <a:ext cx="414028" cy="2322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38;g284785a2eaf_4_94">
            <a:extLst>
              <a:ext uri="{FF2B5EF4-FFF2-40B4-BE49-F238E27FC236}">
                <a16:creationId xmlns:a16="http://schemas.microsoft.com/office/drawing/2014/main" id="{0DDFB3A7-552E-40C9-A150-A2FD74DF3440}"/>
              </a:ext>
            </a:extLst>
          </p:cNvPr>
          <p:cNvSpPr/>
          <p:nvPr/>
        </p:nvSpPr>
        <p:spPr>
          <a:xfrm>
            <a:off x="4005790" y="2634493"/>
            <a:ext cx="448769" cy="1635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+mj-ea"/>
                <a:ea typeface="+mj-ea"/>
              </a:rPr>
              <a:t>검색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64" name="Google Shape;291;g284785a2eaf_0_107">
            <a:extLst>
              <a:ext uri="{FF2B5EF4-FFF2-40B4-BE49-F238E27FC236}">
                <a16:creationId xmlns:a16="http://schemas.microsoft.com/office/drawing/2014/main" id="{3F8CAB46-E209-48BC-8FC6-F69D79AF4F7A}"/>
              </a:ext>
            </a:extLst>
          </p:cNvPr>
          <p:cNvSpPr/>
          <p:nvPr/>
        </p:nvSpPr>
        <p:spPr>
          <a:xfrm>
            <a:off x="2355067" y="4774744"/>
            <a:ext cx="1901583" cy="3071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이전</a:t>
            </a:r>
            <a:r>
              <a:rPr lang="ko-KR" altLang="en-US" dirty="0"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  <a:ea typeface="+mj-ea"/>
              </a:rPr>
              <a:t>1  2  3  4    </a:t>
            </a:r>
            <a:r>
              <a:rPr lang="ko-KR" altLang="en-US" sz="1200" dirty="0">
                <a:latin typeface="+mj-ea"/>
                <a:ea typeface="+mj-ea"/>
              </a:rPr>
              <a:t>다음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61" name="Google Shape;131;g284785a2eaf_4_94">
            <a:extLst>
              <a:ext uri="{FF2B5EF4-FFF2-40B4-BE49-F238E27FC236}">
                <a16:creationId xmlns:a16="http://schemas.microsoft.com/office/drawing/2014/main" id="{98231C42-1EE2-4E1A-A41D-09E18A1EBE5C}"/>
              </a:ext>
            </a:extLst>
          </p:cNvPr>
          <p:cNvSpPr/>
          <p:nvPr/>
        </p:nvSpPr>
        <p:spPr>
          <a:xfrm>
            <a:off x="1992850" y="2579896"/>
            <a:ext cx="2543400" cy="2727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검색어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1881700" y="24687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5" name="Google Shape;126;g284785a2eaf_4_94">
            <a:extLst>
              <a:ext uri="{FF2B5EF4-FFF2-40B4-BE49-F238E27FC236}">
                <a16:creationId xmlns:a16="http://schemas.microsoft.com/office/drawing/2014/main" id="{D59725E1-838A-4D2B-850F-9B47C27174E9}"/>
              </a:ext>
            </a:extLst>
          </p:cNvPr>
          <p:cNvSpPr/>
          <p:nvPr/>
        </p:nvSpPr>
        <p:spPr>
          <a:xfrm>
            <a:off x="2226189" y="46970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740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EEB80BA4-4094-4C6B-8EFE-B097F9842B0F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38" name="Google Shape;104;g284785a2eaf_4_94">
              <a:extLst>
                <a:ext uri="{FF2B5EF4-FFF2-40B4-BE49-F238E27FC236}">
                  <a16:creationId xmlns:a16="http://schemas.microsoft.com/office/drawing/2014/main" id="{C9A8BAD3-C17D-4489-84CC-6AE22A3514C7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41" name="Google Shape;107;g284785a2eaf_4_94">
              <a:extLst>
                <a:ext uri="{FF2B5EF4-FFF2-40B4-BE49-F238E27FC236}">
                  <a16:creationId xmlns:a16="http://schemas.microsoft.com/office/drawing/2014/main" id="{0189E4E0-D943-4604-9024-13EC373F1457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42" name="Google Shape;107;g284785a2eaf_4_94">
              <a:extLst>
                <a:ext uri="{FF2B5EF4-FFF2-40B4-BE49-F238E27FC236}">
                  <a16:creationId xmlns:a16="http://schemas.microsoft.com/office/drawing/2014/main" id="{9717305D-AC6C-4AA4-A0CB-07BB91482076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922586-306E-4B1E-9359-DB6EA8A0680B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739D4-5A89-48A4-BCE3-DE3AB215CFF8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65392F-5E65-48C4-B46A-C0945359791B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46" name="Google Shape;107;g284785a2eaf_4_94">
              <a:extLst>
                <a:ext uri="{FF2B5EF4-FFF2-40B4-BE49-F238E27FC236}">
                  <a16:creationId xmlns:a16="http://schemas.microsoft.com/office/drawing/2014/main" id="{F1DE9E04-9CD5-4952-B0AD-A3D232604498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47" name="Google Shape;108;g284785a2eaf_4_94">
              <a:extLst>
                <a:ext uri="{FF2B5EF4-FFF2-40B4-BE49-F238E27FC236}">
                  <a16:creationId xmlns:a16="http://schemas.microsoft.com/office/drawing/2014/main" id="{6B7B6C5A-442A-42BA-B813-7872C863C672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1" name="Google Shape;293;g284785a2eaf_0_107">
              <a:extLst>
                <a:ext uri="{FF2B5EF4-FFF2-40B4-BE49-F238E27FC236}">
                  <a16:creationId xmlns:a16="http://schemas.microsoft.com/office/drawing/2014/main" id="{098547D1-C5FB-4C37-9BF7-8EBE7430C512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2" name="Google Shape;295;g284785a2eaf_0_107">
              <a:extLst>
                <a:ext uri="{FF2B5EF4-FFF2-40B4-BE49-F238E27FC236}">
                  <a16:creationId xmlns:a16="http://schemas.microsoft.com/office/drawing/2014/main" id="{FAEC3634-412A-4379-9F6A-F71D75BF3591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3" name="Google Shape;297;g284785a2eaf_0_107">
              <a:extLst>
                <a:ext uri="{FF2B5EF4-FFF2-40B4-BE49-F238E27FC236}">
                  <a16:creationId xmlns:a16="http://schemas.microsoft.com/office/drawing/2014/main" id="{5B1C1F89-7FC9-4871-9D58-7DE90EE8CE3C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4" name="Google Shape;293;g284785a2eaf_0_107">
              <a:extLst>
                <a:ext uri="{FF2B5EF4-FFF2-40B4-BE49-F238E27FC236}">
                  <a16:creationId xmlns:a16="http://schemas.microsoft.com/office/drawing/2014/main" id="{8015C4D7-4B40-4A3F-B8BC-0B7DB2FC23B2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5" name="Google Shape;293;g284785a2eaf_0_107">
              <a:extLst>
                <a:ext uri="{FF2B5EF4-FFF2-40B4-BE49-F238E27FC236}">
                  <a16:creationId xmlns:a16="http://schemas.microsoft.com/office/drawing/2014/main" id="{7E954B4E-DE21-48CE-BD61-DEA771FE8695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6" name="Google Shape;293;g284785a2eaf_0_107">
              <a:extLst>
                <a:ext uri="{FF2B5EF4-FFF2-40B4-BE49-F238E27FC236}">
                  <a16:creationId xmlns:a16="http://schemas.microsoft.com/office/drawing/2014/main" id="{E6022063-5E6D-460A-BC94-B4034AF96877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7" name="Google Shape;293;g284785a2eaf_0_107">
              <a:extLst>
                <a:ext uri="{FF2B5EF4-FFF2-40B4-BE49-F238E27FC236}">
                  <a16:creationId xmlns:a16="http://schemas.microsoft.com/office/drawing/2014/main" id="{1BB52562-2DDB-4451-94B4-02828373DF1C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8" name="Google Shape;293;g284785a2eaf_0_107">
              <a:extLst>
                <a:ext uri="{FF2B5EF4-FFF2-40B4-BE49-F238E27FC236}">
                  <a16:creationId xmlns:a16="http://schemas.microsoft.com/office/drawing/2014/main" id="{D94F9AD7-8A16-4FE9-85C6-907EF3F21CB0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9" name="Google Shape;293;g284785a2eaf_0_107">
              <a:extLst>
                <a:ext uri="{FF2B5EF4-FFF2-40B4-BE49-F238E27FC236}">
                  <a16:creationId xmlns:a16="http://schemas.microsoft.com/office/drawing/2014/main" id="{7016829B-B4FD-4F05-95E7-D02350FB4A41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공지사항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공지사항 작성일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공지사항 상세내용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목록 이동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목록 페이지로 이동</a:t>
            </a:r>
          </a:p>
        </p:txBody>
      </p: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3107757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001859"/>
            <a:ext cx="4810500" cy="205756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이벤트 내용</a:t>
            </a: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3176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제목</a:t>
            </a: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681567"/>
            <a:ext cx="1100982" cy="14739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작성일</a:t>
            </a: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F08FF4E3-342A-4381-945F-B4AD554CDE80}"/>
              </a:ext>
            </a:extLst>
          </p:cNvPr>
          <p:cNvSpPr/>
          <p:nvPr/>
        </p:nvSpPr>
        <p:spPr>
          <a:xfrm>
            <a:off x="2685059" y="5087684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목록으로</a:t>
            </a:r>
            <a:endParaRPr sz="1000" dirty="0"/>
          </a:p>
        </p:txBody>
      </p:sp>
      <p:sp>
        <p:nvSpPr>
          <p:cNvPr id="37" name="Google Shape;278;g284785a2eaf_0_101">
            <a:extLst>
              <a:ext uri="{FF2B5EF4-FFF2-40B4-BE49-F238E27FC236}">
                <a16:creationId xmlns:a16="http://schemas.microsoft.com/office/drawing/2014/main" id="{6DFEFE28-7DA3-4EEA-A52B-6066071032CF}"/>
              </a:ext>
            </a:extLst>
          </p:cNvPr>
          <p:cNvSpPr/>
          <p:nvPr/>
        </p:nvSpPr>
        <p:spPr>
          <a:xfrm>
            <a:off x="2560345" y="49793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7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97A864-C691-40C9-8CD4-DDE454FD4049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33" name="Google Shape;104;g284785a2eaf_4_94">
              <a:extLst>
                <a:ext uri="{FF2B5EF4-FFF2-40B4-BE49-F238E27FC236}">
                  <a16:creationId xmlns:a16="http://schemas.microsoft.com/office/drawing/2014/main" id="{3296B33B-8858-45CE-B622-43CC342D9F0F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34" name="Google Shape;107;g284785a2eaf_4_94">
              <a:extLst>
                <a:ext uri="{FF2B5EF4-FFF2-40B4-BE49-F238E27FC236}">
                  <a16:creationId xmlns:a16="http://schemas.microsoft.com/office/drawing/2014/main" id="{2CC63397-2750-41DF-9FEF-0D70B2ADBC32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6" name="Google Shape;107;g284785a2eaf_4_94">
              <a:extLst>
                <a:ext uri="{FF2B5EF4-FFF2-40B4-BE49-F238E27FC236}">
                  <a16:creationId xmlns:a16="http://schemas.microsoft.com/office/drawing/2014/main" id="{BA0743D0-1EF7-4023-AD70-F3E180CC4A1C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0A3454-D40A-4106-A4A6-A3CB41393E7E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AB1D72-9A58-436D-BFAA-2CD5AB2FFD3B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9BE80F-921A-483A-BC04-19D2A88E3E0D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52" name="Google Shape;107;g284785a2eaf_4_94">
              <a:extLst>
                <a:ext uri="{FF2B5EF4-FFF2-40B4-BE49-F238E27FC236}">
                  <a16:creationId xmlns:a16="http://schemas.microsoft.com/office/drawing/2014/main" id="{034DC454-1F71-4B9C-B757-B75E2571463A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53" name="Google Shape;108;g284785a2eaf_4_94">
              <a:extLst>
                <a:ext uri="{FF2B5EF4-FFF2-40B4-BE49-F238E27FC236}">
                  <a16:creationId xmlns:a16="http://schemas.microsoft.com/office/drawing/2014/main" id="{0F9FD372-EFF3-4FC8-A947-9FA3F8CC3A07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4" name="Google Shape;293;g284785a2eaf_0_107">
              <a:extLst>
                <a:ext uri="{FF2B5EF4-FFF2-40B4-BE49-F238E27FC236}">
                  <a16:creationId xmlns:a16="http://schemas.microsoft.com/office/drawing/2014/main" id="{73C2AA1F-25B7-4733-AF7C-F0B8102484E5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5" name="Google Shape;295;g284785a2eaf_0_107">
              <a:extLst>
                <a:ext uri="{FF2B5EF4-FFF2-40B4-BE49-F238E27FC236}">
                  <a16:creationId xmlns:a16="http://schemas.microsoft.com/office/drawing/2014/main" id="{66ADAA17-A241-4FEB-B5B3-89689B4C4F10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6" name="Google Shape;297;g284785a2eaf_0_107">
              <a:extLst>
                <a:ext uri="{FF2B5EF4-FFF2-40B4-BE49-F238E27FC236}">
                  <a16:creationId xmlns:a16="http://schemas.microsoft.com/office/drawing/2014/main" id="{1FD6F981-A9BE-4E9B-AFF8-FC05D13EB9D8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7" name="Google Shape;293;g284785a2eaf_0_107">
              <a:extLst>
                <a:ext uri="{FF2B5EF4-FFF2-40B4-BE49-F238E27FC236}">
                  <a16:creationId xmlns:a16="http://schemas.microsoft.com/office/drawing/2014/main" id="{7FFDD991-C45E-4DA3-98D9-BBE98CD156A1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8" name="Google Shape;293;g284785a2eaf_0_107">
              <a:extLst>
                <a:ext uri="{FF2B5EF4-FFF2-40B4-BE49-F238E27FC236}">
                  <a16:creationId xmlns:a16="http://schemas.microsoft.com/office/drawing/2014/main" id="{CFC52A34-6458-4B3C-BD0C-245547F01CB9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9" name="Google Shape;293;g284785a2eaf_0_107">
              <a:extLst>
                <a:ext uri="{FF2B5EF4-FFF2-40B4-BE49-F238E27FC236}">
                  <a16:creationId xmlns:a16="http://schemas.microsoft.com/office/drawing/2014/main" id="{DF8712EE-822A-461E-B2FF-42777C773CF4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0" name="Google Shape;293;g284785a2eaf_0_107">
              <a:extLst>
                <a:ext uri="{FF2B5EF4-FFF2-40B4-BE49-F238E27FC236}">
                  <a16:creationId xmlns:a16="http://schemas.microsoft.com/office/drawing/2014/main" id="{340002F3-617F-4164-A8B9-4945A26EA4AB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1" name="Google Shape;293;g284785a2eaf_0_107">
              <a:extLst>
                <a:ext uri="{FF2B5EF4-FFF2-40B4-BE49-F238E27FC236}">
                  <a16:creationId xmlns:a16="http://schemas.microsoft.com/office/drawing/2014/main" id="{EA1583DB-D5F3-4BED-A62A-7BC760ADFEF8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62" name="Google Shape;293;g284785a2eaf_0_107">
              <a:extLst>
                <a:ext uri="{FF2B5EF4-FFF2-40B4-BE49-F238E27FC236}">
                  <a16:creationId xmlns:a16="http://schemas.microsoft.com/office/drawing/2014/main" id="{0BFC0760-6056-4E2E-918E-D700DBC1A8A8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및 공지 작성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제목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카테고리 </a:t>
            </a:r>
            <a:r>
              <a:rPr lang="en-US" altLang="ko-KR" sz="900" dirty="0">
                <a:solidFill>
                  <a:schemeClr val="dk1"/>
                </a:solidFill>
              </a:rPr>
              <a:t>(</a:t>
            </a:r>
            <a:r>
              <a:rPr lang="ko-KR" altLang="en-US" sz="900" dirty="0">
                <a:solidFill>
                  <a:schemeClr val="dk1"/>
                </a:solidFill>
              </a:rPr>
              <a:t>이벤트</a:t>
            </a:r>
            <a:r>
              <a:rPr lang="en-US" altLang="ko-KR" sz="900" dirty="0">
                <a:solidFill>
                  <a:schemeClr val="dk1"/>
                </a:solidFill>
              </a:rPr>
              <a:t>, </a:t>
            </a:r>
            <a:r>
              <a:rPr lang="ko-KR" altLang="en-US" sz="900" dirty="0">
                <a:solidFill>
                  <a:schemeClr val="dk1"/>
                </a:solidFill>
              </a:rPr>
              <a:t>공지사항</a:t>
            </a:r>
            <a:r>
              <a:rPr lang="en-US" altLang="ko-KR" sz="9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작성일 표시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 </a:t>
            </a:r>
            <a:r>
              <a:rPr lang="en-US" altLang="ko-KR" sz="900" dirty="0">
                <a:solidFill>
                  <a:schemeClr val="dk1"/>
                </a:solidFill>
              </a:rPr>
              <a:t>* </a:t>
            </a:r>
            <a:r>
              <a:rPr lang="ko-KR" altLang="en-US" sz="900" dirty="0">
                <a:solidFill>
                  <a:schemeClr val="dk1"/>
                </a:solidFill>
              </a:rPr>
              <a:t>현재날짜 기준으로 자동 표시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상세내용</a:t>
            </a:r>
            <a:endParaRPr lang="en-US" altLang="ko-KR" sz="900" dirty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buSzPts val="1100"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</a:t>
            </a:r>
            <a:r>
              <a:rPr lang="en-US" altLang="ko-KR" sz="900" dirty="0">
                <a:solidFill>
                  <a:schemeClr val="dk1"/>
                </a:solidFill>
              </a:rPr>
              <a:t>DB</a:t>
            </a:r>
            <a:r>
              <a:rPr lang="ko-KR" altLang="en-US" sz="900" dirty="0">
                <a:solidFill>
                  <a:schemeClr val="dk1"/>
                </a:solidFill>
              </a:rPr>
              <a:t>데이터 저장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⑥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글 작성 취소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이전 페이지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5" name="Google Shape;327;g28c0fe615ad_0_1">
            <a:extLst>
              <a:ext uri="{FF2B5EF4-FFF2-40B4-BE49-F238E27FC236}">
                <a16:creationId xmlns:a16="http://schemas.microsoft.com/office/drawing/2014/main" id="{D7B9F684-09CF-48AE-A979-16DC26BA9E77}"/>
              </a:ext>
            </a:extLst>
          </p:cNvPr>
          <p:cNvSpPr/>
          <p:nvPr/>
        </p:nvSpPr>
        <p:spPr>
          <a:xfrm>
            <a:off x="874050" y="3080162"/>
            <a:ext cx="4810500" cy="270854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글 내용</a:t>
            </a:r>
            <a:endParaRPr dirty="0"/>
          </a:p>
        </p:txBody>
      </p:sp>
      <p:sp>
        <p:nvSpPr>
          <p:cNvPr id="38" name="Google Shape;327;g28c0fe615ad_0_1">
            <a:extLst>
              <a:ext uri="{FF2B5EF4-FFF2-40B4-BE49-F238E27FC236}">
                <a16:creationId xmlns:a16="http://schemas.microsoft.com/office/drawing/2014/main" id="{95B03E2D-6621-4D3A-9932-BBCD5AA893F4}"/>
              </a:ext>
            </a:extLst>
          </p:cNvPr>
          <p:cNvSpPr/>
          <p:nvPr/>
        </p:nvSpPr>
        <p:spPr>
          <a:xfrm>
            <a:off x="874050" y="2729516"/>
            <a:ext cx="2364599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카테고리 </a:t>
            </a:r>
            <a:r>
              <a:rPr lang="en-US" altLang="ko-KR" sz="1000" dirty="0"/>
              <a:t>: (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)</a:t>
            </a:r>
            <a:endParaRPr sz="1000" dirty="0"/>
          </a:p>
        </p:txBody>
      </p:sp>
      <p:sp>
        <p:nvSpPr>
          <p:cNvPr id="41" name="Google Shape;327;g28c0fe615ad_0_1">
            <a:extLst>
              <a:ext uri="{FF2B5EF4-FFF2-40B4-BE49-F238E27FC236}">
                <a16:creationId xmlns:a16="http://schemas.microsoft.com/office/drawing/2014/main" id="{4A53CE52-FBFC-46D1-95DD-87D79EE116A1}"/>
              </a:ext>
            </a:extLst>
          </p:cNvPr>
          <p:cNvSpPr/>
          <p:nvPr/>
        </p:nvSpPr>
        <p:spPr>
          <a:xfrm>
            <a:off x="874050" y="2386325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제목 </a:t>
            </a:r>
            <a:r>
              <a:rPr lang="en-US" altLang="ko-KR" sz="1000" dirty="0"/>
              <a:t>: </a:t>
            </a:r>
            <a:r>
              <a:rPr lang="ko-KR" altLang="en-US" sz="1000" dirty="0"/>
              <a:t>제목을 입력하세요</a:t>
            </a:r>
            <a:endParaRPr sz="1000" dirty="0"/>
          </a:p>
        </p:txBody>
      </p:sp>
      <p:sp>
        <p:nvSpPr>
          <p:cNvPr id="42" name="Google Shape;327;g28c0fe615ad_0_1">
            <a:extLst>
              <a:ext uri="{FF2B5EF4-FFF2-40B4-BE49-F238E27FC236}">
                <a16:creationId xmlns:a16="http://schemas.microsoft.com/office/drawing/2014/main" id="{D2F0A45E-94F3-45C1-A729-CAD030A69391}"/>
              </a:ext>
            </a:extLst>
          </p:cNvPr>
          <p:cNvSpPr/>
          <p:nvPr/>
        </p:nvSpPr>
        <p:spPr>
          <a:xfrm>
            <a:off x="3548149" y="5958044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취소</a:t>
            </a:r>
            <a:endParaRPr sz="1200" dirty="0"/>
          </a:p>
        </p:txBody>
      </p:sp>
      <p:sp>
        <p:nvSpPr>
          <p:cNvPr id="43" name="Google Shape;327;g28c0fe615ad_0_1">
            <a:extLst>
              <a:ext uri="{FF2B5EF4-FFF2-40B4-BE49-F238E27FC236}">
                <a16:creationId xmlns:a16="http://schemas.microsoft.com/office/drawing/2014/main" id="{633F9250-7C1E-47B5-97B6-3309D0250185}"/>
              </a:ext>
            </a:extLst>
          </p:cNvPr>
          <p:cNvSpPr/>
          <p:nvPr/>
        </p:nvSpPr>
        <p:spPr>
          <a:xfrm>
            <a:off x="2007277" y="5951880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작성하기</a:t>
            </a:r>
            <a:endParaRPr sz="1200" dirty="0"/>
          </a:p>
        </p:txBody>
      </p:sp>
      <p:sp>
        <p:nvSpPr>
          <p:cNvPr id="44" name="Google Shape;305;g284785a2eaf_0_107">
            <a:extLst>
              <a:ext uri="{FF2B5EF4-FFF2-40B4-BE49-F238E27FC236}">
                <a16:creationId xmlns:a16="http://schemas.microsoft.com/office/drawing/2014/main" id="{687C9FDF-250B-4040-BA80-6CBFE65E78E4}"/>
              </a:ext>
            </a:extLst>
          </p:cNvPr>
          <p:cNvSpPr/>
          <p:nvPr/>
        </p:nvSpPr>
        <p:spPr>
          <a:xfrm>
            <a:off x="762900" y="22785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5" name="Google Shape;223;g284785a2eaf_0_67">
            <a:extLst>
              <a:ext uri="{FF2B5EF4-FFF2-40B4-BE49-F238E27FC236}">
                <a16:creationId xmlns:a16="http://schemas.microsoft.com/office/drawing/2014/main" id="{F8587185-EC96-48B0-B792-4A6DAC22D18D}"/>
              </a:ext>
            </a:extLst>
          </p:cNvPr>
          <p:cNvSpPr/>
          <p:nvPr/>
        </p:nvSpPr>
        <p:spPr>
          <a:xfrm>
            <a:off x="762900" y="26853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7" name="Google Shape;278;g284785a2eaf_0_101">
            <a:extLst>
              <a:ext uri="{FF2B5EF4-FFF2-40B4-BE49-F238E27FC236}">
                <a16:creationId xmlns:a16="http://schemas.microsoft.com/office/drawing/2014/main" id="{BF55A269-ABE0-48BD-BB54-2977B01152F2}"/>
              </a:ext>
            </a:extLst>
          </p:cNvPr>
          <p:cNvSpPr/>
          <p:nvPr/>
        </p:nvSpPr>
        <p:spPr>
          <a:xfrm>
            <a:off x="762900" y="318691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51" name="Google Shape;127;g284785a2eaf_4_94">
            <a:extLst>
              <a:ext uri="{FF2B5EF4-FFF2-40B4-BE49-F238E27FC236}">
                <a16:creationId xmlns:a16="http://schemas.microsoft.com/office/drawing/2014/main" id="{9B8707C5-A34E-4E67-83DE-C8EC7539AD25}"/>
              </a:ext>
            </a:extLst>
          </p:cNvPr>
          <p:cNvSpPr/>
          <p:nvPr/>
        </p:nvSpPr>
        <p:spPr>
          <a:xfrm>
            <a:off x="1955223" y="58554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63" name="Google Shape;327;g28c0fe615ad_0_1">
            <a:extLst>
              <a:ext uri="{FF2B5EF4-FFF2-40B4-BE49-F238E27FC236}">
                <a16:creationId xmlns:a16="http://schemas.microsoft.com/office/drawing/2014/main" id="{ABA60D19-BC66-42EB-968C-9FD47029ED79}"/>
              </a:ext>
            </a:extLst>
          </p:cNvPr>
          <p:cNvSpPr/>
          <p:nvPr/>
        </p:nvSpPr>
        <p:spPr>
          <a:xfrm>
            <a:off x="3412149" y="2729516"/>
            <a:ext cx="2272401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작성일</a:t>
            </a:r>
            <a:r>
              <a:rPr lang="en-US" altLang="ko-KR" sz="1000" dirty="0"/>
              <a:t>: 2023-02-05</a:t>
            </a:r>
            <a:endParaRPr sz="1000" dirty="0"/>
          </a:p>
        </p:txBody>
      </p:sp>
      <p:sp>
        <p:nvSpPr>
          <p:cNvPr id="46" name="Google Shape;281;g284785a2eaf_0_101">
            <a:extLst>
              <a:ext uri="{FF2B5EF4-FFF2-40B4-BE49-F238E27FC236}">
                <a16:creationId xmlns:a16="http://schemas.microsoft.com/office/drawing/2014/main" id="{21382518-0B7E-453B-8CF5-A0D582B6219A}"/>
              </a:ext>
            </a:extLst>
          </p:cNvPr>
          <p:cNvSpPr/>
          <p:nvPr/>
        </p:nvSpPr>
        <p:spPr>
          <a:xfrm>
            <a:off x="3273905" y="264339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64" name="Google Shape;128;g284785a2eaf_4_94">
            <a:extLst>
              <a:ext uri="{FF2B5EF4-FFF2-40B4-BE49-F238E27FC236}">
                <a16:creationId xmlns:a16="http://schemas.microsoft.com/office/drawing/2014/main" id="{2349B85B-5F47-479D-AB9A-269E14A05192}"/>
              </a:ext>
            </a:extLst>
          </p:cNvPr>
          <p:cNvSpPr/>
          <p:nvPr/>
        </p:nvSpPr>
        <p:spPr>
          <a:xfrm>
            <a:off x="3457021" y="589202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334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CB069E7-4A90-4378-AF17-862785D9733A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22" name="Google Shape;104;g284785a2eaf_4_94">
              <a:extLst>
                <a:ext uri="{FF2B5EF4-FFF2-40B4-BE49-F238E27FC236}">
                  <a16:creationId xmlns:a16="http://schemas.microsoft.com/office/drawing/2014/main" id="{6F897E5C-F8FF-44DF-9B1F-A6797027904B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23" name="Google Shape;107;g284785a2eaf_4_94">
              <a:extLst>
                <a:ext uri="{FF2B5EF4-FFF2-40B4-BE49-F238E27FC236}">
                  <a16:creationId xmlns:a16="http://schemas.microsoft.com/office/drawing/2014/main" id="{35E61D61-43D2-4BB5-B713-2433FBCEC195}"/>
                </a:ext>
              </a:extLst>
            </p:cNvPr>
            <p:cNvSpPr/>
            <p:nvPr/>
          </p:nvSpPr>
          <p:spPr>
            <a:xfrm>
              <a:off x="561264" y="5936742"/>
              <a:ext cx="1001872" cy="311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크루모집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24" name="Google Shape;107;g284785a2eaf_4_94">
              <a:extLst>
                <a:ext uri="{FF2B5EF4-FFF2-40B4-BE49-F238E27FC236}">
                  <a16:creationId xmlns:a16="http://schemas.microsoft.com/office/drawing/2014/main" id="{00F4D544-05A3-498B-8BBA-17CE93A79D53}"/>
                </a:ext>
              </a:extLst>
            </p:cNvPr>
            <p:cNvSpPr/>
            <p:nvPr/>
          </p:nvSpPr>
          <p:spPr>
            <a:xfrm>
              <a:off x="1581103" y="5936742"/>
              <a:ext cx="1001872" cy="311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latin typeface="+mj-ea"/>
                  <a:ea typeface="+mj-ea"/>
                </a:rPr>
                <a:t>제휴업체 안내</a:t>
              </a:r>
              <a:endParaRPr sz="1000" dirty="0"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4356AE-7403-473F-AD24-BE2E89C79FE2}"/>
                </a:ext>
              </a:extLst>
            </p:cNvPr>
            <p:cNvSpPr txBox="1"/>
            <p:nvPr/>
          </p:nvSpPr>
          <p:spPr>
            <a:xfrm>
              <a:off x="740397" y="5460529"/>
              <a:ext cx="158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평일</a:t>
              </a:r>
              <a:r>
                <a:rPr lang="en-US" altLang="ko-KR" sz="800" dirty="0"/>
                <a:t>: 00:00 ~ 00:00</a:t>
              </a:r>
            </a:p>
            <a:p>
              <a:r>
                <a:rPr lang="ko-KR" altLang="en-US" sz="800" dirty="0"/>
                <a:t>주말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공휴일</a:t>
              </a:r>
              <a:r>
                <a:rPr lang="en-US" altLang="ko-KR" sz="800" dirty="0"/>
                <a:t>: 00:00 ~ 00:00</a:t>
              </a:r>
              <a:endParaRPr lang="ko-KR" alt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01755C-E27D-42EC-BE2B-E3066A81711F}"/>
                </a:ext>
              </a:extLst>
            </p:cNvPr>
            <p:cNvSpPr txBox="1"/>
            <p:nvPr/>
          </p:nvSpPr>
          <p:spPr>
            <a:xfrm>
              <a:off x="2560414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상호명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베이커리</a:t>
              </a:r>
              <a:r>
                <a:rPr lang="en-US" altLang="ko-KR" sz="800" dirty="0"/>
                <a:t>&amp;</a:t>
              </a:r>
              <a:r>
                <a:rPr lang="ko-KR" altLang="en-US" sz="800" dirty="0"/>
                <a:t>카페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대표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김철수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사업자등록번호</a:t>
              </a:r>
              <a:r>
                <a:rPr lang="en-US" altLang="ko-KR" sz="800" dirty="0"/>
                <a:t>: 123-45-67890</a:t>
              </a:r>
              <a:endParaRPr lang="ko-KR" altLang="en-US" sz="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9AB513-6E52-4F34-B128-ADE3F3E4E3ED}"/>
                </a:ext>
              </a:extLst>
            </p:cNvPr>
            <p:cNvSpPr txBox="1"/>
            <p:nvPr/>
          </p:nvSpPr>
          <p:spPr>
            <a:xfrm>
              <a:off x="4443057" y="5451225"/>
              <a:ext cx="176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지도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PSfontBold"/>
                </a:rPr>
                <a:t>서울특별시 관악구 신림동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PSfontBold"/>
                </a:rPr>
                <a:t>1234-56</a:t>
              </a:r>
              <a:endParaRPr lang="ko-KR" altLang="en-US" sz="800" dirty="0"/>
            </a:p>
          </p:txBody>
        </p:sp>
        <p:sp>
          <p:nvSpPr>
            <p:cNvPr id="30" name="Google Shape;107;g284785a2eaf_4_94">
              <a:extLst>
                <a:ext uri="{FF2B5EF4-FFF2-40B4-BE49-F238E27FC236}">
                  <a16:creationId xmlns:a16="http://schemas.microsoft.com/office/drawing/2014/main" id="{CA7359F0-55B7-4F25-A2D5-6EC0F0075303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33" name="Google Shape;108;g284785a2eaf_4_94">
              <a:extLst>
                <a:ext uri="{FF2B5EF4-FFF2-40B4-BE49-F238E27FC236}">
                  <a16:creationId xmlns:a16="http://schemas.microsoft.com/office/drawing/2014/main" id="{4ACCEF20-BB52-4388-8F0B-FA529545CD54}"/>
                </a:ext>
              </a:extLst>
            </p:cNvPr>
            <p:cNvSpPr/>
            <p:nvPr/>
          </p:nvSpPr>
          <p:spPr>
            <a:xfrm>
              <a:off x="971550" y="1652715"/>
              <a:ext cx="4589019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" name="Google Shape;293;g284785a2eaf_0_107">
              <a:extLst>
                <a:ext uri="{FF2B5EF4-FFF2-40B4-BE49-F238E27FC236}">
                  <a16:creationId xmlns:a16="http://schemas.microsoft.com/office/drawing/2014/main" id="{06A020E8-D2EE-4E9B-9E37-FF36A0DDAA56}"/>
                </a:ext>
              </a:extLst>
            </p:cNvPr>
            <p:cNvSpPr/>
            <p:nvPr/>
          </p:nvSpPr>
          <p:spPr>
            <a:xfrm>
              <a:off x="2563946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메뉴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5" name="Google Shape;295;g284785a2eaf_0_107">
              <a:extLst>
                <a:ext uri="{FF2B5EF4-FFF2-40B4-BE49-F238E27FC236}">
                  <a16:creationId xmlns:a16="http://schemas.microsoft.com/office/drawing/2014/main" id="{3B28CF07-60AE-474D-B9FF-9CC724D01F82}"/>
                </a:ext>
              </a:extLst>
            </p:cNvPr>
            <p:cNvSpPr/>
            <p:nvPr/>
          </p:nvSpPr>
          <p:spPr>
            <a:xfrm>
              <a:off x="1821006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6" name="Google Shape;297;g284785a2eaf_0_107">
              <a:extLst>
                <a:ext uri="{FF2B5EF4-FFF2-40B4-BE49-F238E27FC236}">
                  <a16:creationId xmlns:a16="http://schemas.microsoft.com/office/drawing/2014/main" id="{E9DDC6E3-2699-4A59-A817-7D326E356402}"/>
                </a:ext>
              </a:extLst>
            </p:cNvPr>
            <p:cNvSpPr/>
            <p:nvPr/>
          </p:nvSpPr>
          <p:spPr>
            <a:xfrm>
              <a:off x="1078067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+mj-ea"/>
                  <a:ea typeface="+mj-ea"/>
                </a:rPr>
                <a:t>Home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7" name="Google Shape;293;g284785a2eaf_0_107">
              <a:extLst>
                <a:ext uri="{FF2B5EF4-FFF2-40B4-BE49-F238E27FC236}">
                  <a16:creationId xmlns:a16="http://schemas.microsoft.com/office/drawing/2014/main" id="{8F318FA4-8B00-4FD6-9097-EF59D766BD0D}"/>
                </a:ext>
              </a:extLst>
            </p:cNvPr>
            <p:cNvSpPr/>
            <p:nvPr/>
          </p:nvSpPr>
          <p:spPr>
            <a:xfrm>
              <a:off x="5703224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8" name="Google Shape;293;g284785a2eaf_0_107">
              <a:extLst>
                <a:ext uri="{FF2B5EF4-FFF2-40B4-BE49-F238E27FC236}">
                  <a16:creationId xmlns:a16="http://schemas.microsoft.com/office/drawing/2014/main" id="{13EB6189-CDD4-48B3-AD11-01EEC3A1BC2E}"/>
                </a:ext>
              </a:extLst>
            </p:cNvPr>
            <p:cNvSpPr/>
            <p:nvPr/>
          </p:nvSpPr>
          <p:spPr>
            <a:xfrm>
              <a:off x="4611019" y="906543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9" name="Google Shape;293;g284785a2eaf_0_107">
              <a:extLst>
                <a:ext uri="{FF2B5EF4-FFF2-40B4-BE49-F238E27FC236}">
                  <a16:creationId xmlns:a16="http://schemas.microsoft.com/office/drawing/2014/main" id="{BB5C849D-1F3F-485D-9EB5-26260583B434}"/>
                </a:ext>
              </a:extLst>
            </p:cNvPr>
            <p:cNvSpPr/>
            <p:nvPr/>
          </p:nvSpPr>
          <p:spPr>
            <a:xfrm>
              <a:off x="3305859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0" name="Google Shape;293;g284785a2eaf_0_107">
              <a:extLst>
                <a:ext uri="{FF2B5EF4-FFF2-40B4-BE49-F238E27FC236}">
                  <a16:creationId xmlns:a16="http://schemas.microsoft.com/office/drawing/2014/main" id="{AAD0CFDC-E49B-4723-BD21-337CF1660446}"/>
                </a:ext>
              </a:extLst>
            </p:cNvPr>
            <p:cNvSpPr/>
            <p:nvPr/>
          </p:nvSpPr>
          <p:spPr>
            <a:xfrm>
              <a:off x="404777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위치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1" name="Google Shape;293;g284785a2eaf_0_107">
              <a:extLst>
                <a:ext uri="{FF2B5EF4-FFF2-40B4-BE49-F238E27FC236}">
                  <a16:creationId xmlns:a16="http://schemas.microsoft.com/office/drawing/2014/main" id="{D939AF25-A0EF-420E-BD00-9CD6FFEFF3B4}"/>
                </a:ext>
              </a:extLst>
            </p:cNvPr>
            <p:cNvSpPr/>
            <p:nvPr/>
          </p:nvSpPr>
          <p:spPr>
            <a:xfrm>
              <a:off x="4789685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공지사항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2" name="Google Shape;293;g284785a2eaf_0_107">
              <a:extLst>
                <a:ext uri="{FF2B5EF4-FFF2-40B4-BE49-F238E27FC236}">
                  <a16:creationId xmlns:a16="http://schemas.microsoft.com/office/drawing/2014/main" id="{DD807528-89DB-4D07-8C6A-95A91D2DD9E0}"/>
                </a:ext>
              </a:extLst>
            </p:cNvPr>
            <p:cNvSpPr/>
            <p:nvPr/>
          </p:nvSpPr>
          <p:spPr>
            <a:xfrm>
              <a:off x="5161798" y="906543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검색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ko-KR" altLang="en-US" sz="1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브랜드소개</a:t>
            </a:r>
            <a:endParaRPr lang="en-US" altLang="ko-KR" sz="1000" b="1" dirty="0">
              <a:solidFill>
                <a:schemeClr val="dk1"/>
              </a:solidFill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페이지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진입시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브랜드 관련 소개 내용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이미지 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1.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가게 소개내용 이미지 및 영상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2.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이사 설명 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3.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후기 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4.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직원 사진 및 소개 출력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0B2B2-DB63-4897-A5EE-29E32D850577}"/>
              </a:ext>
            </a:extLst>
          </p:cNvPr>
          <p:cNvSpPr/>
          <p:nvPr/>
        </p:nvSpPr>
        <p:spPr>
          <a:xfrm>
            <a:off x="648428" y="2282115"/>
            <a:ext cx="5325037" cy="2902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①</a:t>
            </a:r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② </a:t>
            </a:r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③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537278" y="21984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7212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>
          <a:solidFill>
            <a:schemeClr val="dk2"/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6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2245</Words>
  <Application>Microsoft Office PowerPoint</Application>
  <PresentationFormat>화면 슬라이드 쇼(4:3)</PresentationFormat>
  <Paragraphs>892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NPSfontBold</vt:lpstr>
      <vt:lpstr>Gulim</vt:lpstr>
      <vt:lpstr>Dotum</vt:lpstr>
      <vt:lpstr>맑은 고딕</vt:lpstr>
      <vt:lpstr>Arial</vt:lpstr>
      <vt:lpstr>기본 디자인</vt:lpstr>
      <vt:lpstr>PowerPoint 프레젠테이션</vt:lpstr>
      <vt:lpstr>기획안에 따른 문서 버전</vt:lpstr>
      <vt:lpstr>컨텐츠 목차</vt:lpstr>
      <vt:lpstr>메인</vt:lpstr>
      <vt:lpstr>메인</vt:lpstr>
      <vt:lpstr>공지사항 목록</vt:lpstr>
      <vt:lpstr>공지사항 상세</vt:lpstr>
      <vt:lpstr>이벤트 및 공지 작성</vt:lpstr>
      <vt:lpstr>브랜드소개</vt:lpstr>
      <vt:lpstr>상품 목록 </vt:lpstr>
      <vt:lpstr>상품 상세</vt:lpstr>
      <vt:lpstr>장바구니</vt:lpstr>
      <vt:lpstr>주문 완료</vt:lpstr>
      <vt:lpstr>위치</vt:lpstr>
      <vt:lpstr>크루(직원) 모집</vt:lpstr>
      <vt:lpstr>로그인</vt:lpstr>
      <vt:lpstr>아이디 및 비밀번호 찾기</vt:lpstr>
      <vt:lpstr>회원가입</vt:lpstr>
      <vt:lpstr>회원가입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</dc:creator>
  <cp:lastModifiedBy>pts</cp:lastModifiedBy>
  <cp:revision>193</cp:revision>
  <dcterms:created xsi:type="dcterms:W3CDTF">2007-04-24T04:13:54Z</dcterms:created>
  <dcterms:modified xsi:type="dcterms:W3CDTF">2023-12-04T09:00:14Z</dcterms:modified>
</cp:coreProperties>
</file>