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0DA"/>
    <a:srgbClr val="DD3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3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7744B-BAA9-4884-B5CD-D819BE17453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77F09-3AAF-4260-8BFE-0B72B2180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58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77F09-3AAF-4260-8BFE-0B72B21802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6D92-0B3F-45C7-BCBA-782EEA7895B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474-E23C-4F56-8D6F-3DF2398B7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5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6D92-0B3F-45C7-BCBA-782EEA7895B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474-E23C-4F56-8D6F-3DF2398B7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2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6D92-0B3F-45C7-BCBA-782EEA7895B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474-E23C-4F56-8D6F-3DF2398B7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68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6D92-0B3F-45C7-BCBA-782EEA7895B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474-E23C-4F56-8D6F-3DF2398B7E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237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6D92-0B3F-45C7-BCBA-782EEA7895B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474-E23C-4F56-8D6F-3DF2398B7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25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6D92-0B3F-45C7-BCBA-782EEA7895B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474-E23C-4F56-8D6F-3DF2398B7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5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6D92-0B3F-45C7-BCBA-782EEA7895B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474-E23C-4F56-8D6F-3DF2398B7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78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6D92-0B3F-45C7-BCBA-782EEA7895B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474-E23C-4F56-8D6F-3DF2398B7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6D92-0B3F-45C7-BCBA-782EEA7895B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474-E23C-4F56-8D6F-3DF2398B7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6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6D92-0B3F-45C7-BCBA-782EEA7895B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474-E23C-4F56-8D6F-3DF2398B7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2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6D92-0B3F-45C7-BCBA-782EEA7895B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474-E23C-4F56-8D6F-3DF2398B7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8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6D92-0B3F-45C7-BCBA-782EEA7895B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474-E23C-4F56-8D6F-3DF2398B7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21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6D92-0B3F-45C7-BCBA-782EEA7895B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474-E23C-4F56-8D6F-3DF2398B7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9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6D92-0B3F-45C7-BCBA-782EEA7895B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474-E23C-4F56-8D6F-3DF2398B7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8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6D92-0B3F-45C7-BCBA-782EEA7895B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474-E23C-4F56-8D6F-3DF2398B7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72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6D92-0B3F-45C7-BCBA-782EEA7895B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474-E23C-4F56-8D6F-3DF2398B7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6D92-0B3F-45C7-BCBA-782EEA7895B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1474-E23C-4F56-8D6F-3DF2398B7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16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346D92-0B3F-45C7-BCBA-782EEA7895B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7ED1474-E23C-4F56-8D6F-3DF2398B7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42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aTPy201F0A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739" y="2303922"/>
            <a:ext cx="9144000" cy="1559122"/>
          </a:xfrm>
        </p:spPr>
        <p:txBody>
          <a:bodyPr>
            <a:normAutofit/>
          </a:bodyPr>
          <a:lstStyle/>
          <a:p>
            <a:r>
              <a:rPr lang="en-US" altLang="ko-KR" sz="6600" dirty="0" smtClean="0"/>
              <a:t>OSI </a:t>
            </a:r>
            <a:r>
              <a:rPr lang="ko-KR" altLang="en-US" sz="6600" dirty="0" smtClean="0"/>
              <a:t>모델과 </a:t>
            </a:r>
            <a:r>
              <a:rPr lang="en-US" altLang="ko-KR" sz="6600" dirty="0" smtClean="0"/>
              <a:t>TCP/IP</a:t>
            </a:r>
            <a:r>
              <a:rPr lang="ko-KR" altLang="en-US" sz="6600" dirty="0" smtClean="0"/>
              <a:t>프로토콜</a:t>
            </a:r>
            <a:endParaRPr lang="ko-KR" alt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8387862" y="5424853"/>
            <a:ext cx="325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엽서L (제목)"/>
              </a:rPr>
              <a:t>IT </a:t>
            </a:r>
            <a:r>
              <a:rPr lang="ko-KR" altLang="en-US" dirty="0" err="1" smtClean="0">
                <a:latin typeface="HY엽서L (제목)"/>
              </a:rPr>
              <a:t>융합학부</a:t>
            </a:r>
            <a:r>
              <a:rPr lang="en-US" altLang="ko-KR" dirty="0">
                <a:latin typeface="HY엽서L (제목)"/>
              </a:rPr>
              <a:t>_</a:t>
            </a:r>
            <a:r>
              <a:rPr lang="en-US" altLang="ko-KR" dirty="0" smtClean="0">
                <a:latin typeface="HY엽서L (제목)"/>
              </a:rPr>
              <a:t>1971049_</a:t>
            </a:r>
            <a:r>
              <a:rPr lang="ko-KR" altLang="en-US" dirty="0" err="1" smtClean="0">
                <a:latin typeface="HY엽서L (제목)"/>
              </a:rPr>
              <a:t>양재훈</a:t>
            </a:r>
            <a:r>
              <a:rPr lang="en-US" altLang="ko-KR" dirty="0" smtClean="0">
                <a:latin typeface="HY엽서L (제목)"/>
              </a:rPr>
              <a:t> </a:t>
            </a:r>
            <a:endParaRPr lang="ko-KR" altLang="en-US" dirty="0">
              <a:latin typeface="HY엽서L (제목)"/>
            </a:endParaRPr>
          </a:p>
        </p:txBody>
      </p:sp>
    </p:spTree>
    <p:extLst>
      <p:ext uri="{BB962C8B-B14F-4D97-AF65-F5344CB8AC3E}">
        <p14:creationId xmlns:p14="http://schemas.microsoft.com/office/powerpoint/2010/main" val="34543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mages.velog.io/images/jeongs/post/3bb855d6-3df4-46c4-9f02-20448b632222/3%EA%B3%84%EC%B8%B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76" y="518746"/>
            <a:ext cx="10831193" cy="572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8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images.velog.io/images/jeongs/post/adb8d34c-a135-4066-933b-0ca8b5e9e1d4/4%EA%B3%84%EC%B8%B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75" y="413238"/>
            <a:ext cx="10725893" cy="582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images.velog.io/images/jeongs/post/00823d38-d4aa-4c4a-a8a7-b2a643817866/4%EA%B3%84%EC%B8%B5(2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70" y="553916"/>
            <a:ext cx="10874437" cy="569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0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images.velog.io/images/jeongs/post/591f52fd-35b7-4be7-9244-5ca26daff5e3/5%EA%B3%84%EC%B8%B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3" y="545123"/>
            <a:ext cx="10907437" cy="56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8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images.velog.io/images/jeongs/post/6f386c4b-893b-4647-be8f-210a2910f08a/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10" y="483578"/>
            <a:ext cx="11147522" cy="587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94692" y="2628900"/>
            <a:ext cx="2444262" cy="360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계층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(Application Layer)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0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9277" y="474785"/>
            <a:ext cx="10876085" cy="5934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3384" y="813289"/>
            <a:ext cx="2655277" cy="782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OSI 7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계층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55377" y="830873"/>
            <a:ext cx="5090746" cy="7473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계층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(Application Layer)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00" y="4101978"/>
            <a:ext cx="1697448" cy="168336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307856" y="1934307"/>
            <a:ext cx="1002323" cy="8176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HTTP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38929" y="1934307"/>
            <a:ext cx="1002323" cy="8176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FTP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5348" y="1934307"/>
            <a:ext cx="1002323" cy="8176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DNS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289072" y="1934307"/>
            <a:ext cx="981599" cy="8176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SMTP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 rot="2009759">
            <a:off x="2018266" y="3549457"/>
            <a:ext cx="2111173" cy="58908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 rot="19830241">
            <a:off x="4222904" y="2947438"/>
            <a:ext cx="552085" cy="98950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1944279">
            <a:off x="6562329" y="2954760"/>
            <a:ext cx="552085" cy="98950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8754570">
            <a:off x="7320257" y="3556859"/>
            <a:ext cx="2111173" cy="58908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images.velog.io/images/jeongs/post/e10127b9-a5af-4307-9157-7820936be7d4/tcp_i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2" y="747346"/>
            <a:ext cx="10023231" cy="54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0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0000" y="5723791"/>
            <a:ext cx="10233800" cy="453171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https://www.youtube.com/watch?v=aTPy201F0AA</a:t>
            </a:r>
            <a:endParaRPr lang="ko-KR" altLang="en-US" dirty="0"/>
          </a:p>
        </p:txBody>
      </p:sp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9" y="665766"/>
            <a:ext cx="9583615" cy="44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7669" y="265991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                       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0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7686" y="365125"/>
            <a:ext cx="10276114" cy="132556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7686" y="1690688"/>
            <a:ext cx="9994314" cy="4628469"/>
          </a:xfrm>
        </p:spPr>
        <p:txBody>
          <a:bodyPr/>
          <a:lstStyle/>
          <a:p>
            <a:r>
              <a:rPr lang="en-US" altLang="ko-KR" dirty="0" smtClean="0"/>
              <a:t>OSI </a:t>
            </a:r>
            <a:r>
              <a:rPr lang="ko-KR" altLang="en-US" dirty="0" smtClean="0"/>
              <a:t>모델이란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OSI </a:t>
            </a:r>
            <a:r>
              <a:rPr lang="ko-KR" altLang="en-US" dirty="0" smtClean="0"/>
              <a:t>모델의 </a:t>
            </a:r>
            <a:r>
              <a:rPr lang="en-US" altLang="ko-KR" dirty="0" smtClean="0">
                <a:latin typeface="HY엽서L (제목)"/>
              </a:rPr>
              <a:t>7</a:t>
            </a:r>
            <a:r>
              <a:rPr lang="ko-KR" altLang="en-US" dirty="0" smtClean="0"/>
              <a:t>계층 설명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OSI </a:t>
            </a:r>
            <a:r>
              <a:rPr lang="ko-KR" altLang="en-US" dirty="0" smtClean="0"/>
              <a:t>모델과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프로토콜의 차이점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66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972" y="414111"/>
            <a:ext cx="4762500" cy="1325563"/>
          </a:xfrm>
        </p:spPr>
        <p:txBody>
          <a:bodyPr/>
          <a:lstStyle/>
          <a:p>
            <a:r>
              <a:rPr lang="en-US" altLang="ko-KR" dirty="0"/>
              <a:t>OSI </a:t>
            </a:r>
            <a:r>
              <a:rPr lang="ko-KR" altLang="en-US" dirty="0" smtClean="0"/>
              <a:t>모델 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3772" y="1739674"/>
            <a:ext cx="10417630" cy="4351338"/>
          </a:xfrm>
        </p:spPr>
        <p:txBody>
          <a:bodyPr/>
          <a:lstStyle/>
          <a:p>
            <a:r>
              <a:rPr lang="en-US" altLang="ko-KR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Open Systems Interconnection(</a:t>
            </a:r>
            <a:r>
              <a:rPr lang="ko-KR" altLang="en-US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개방형 시스템 상호연결</a:t>
            </a:r>
            <a:r>
              <a:rPr lang="en-US" altLang="ko-KR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약자로</a:t>
            </a:r>
            <a:r>
              <a:rPr lang="en-US" altLang="ko-KR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, </a:t>
            </a:r>
            <a:r>
              <a:rPr lang="ko-KR" altLang="en-US" sz="4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네트워크에서 통신이 일어나는 과정을 </a:t>
            </a:r>
            <a:r>
              <a:rPr lang="en-US" altLang="ko-KR" sz="4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7</a:t>
            </a:r>
            <a:r>
              <a:rPr lang="ko-KR" altLang="en-US" sz="44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계층으로 나눈 모델</a:t>
            </a:r>
            <a:r>
              <a:rPr lang="en-US" altLang="ko-KR" sz="44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44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1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mages.velog.io/images/jeongs/post/4c163c45-1bed-4adf-843a-6ae8c03a13fd/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5" y="898071"/>
            <a:ext cx="10073876" cy="504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ages.velog.io/images/jeongs/post/76db903b-fd26-4593-9cf3-3ec56d7fc6b4/osi7%EA%B3%84%EC%B8%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93" y="1161839"/>
            <a:ext cx="10409011" cy="509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으로 구부러진 화살표 6"/>
          <p:cNvSpPr/>
          <p:nvPr/>
        </p:nvSpPr>
        <p:spPr>
          <a:xfrm>
            <a:off x="2376854" y="1784838"/>
            <a:ext cx="351692" cy="6506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오른쪽으로 구부러진 화살표 8"/>
          <p:cNvSpPr/>
          <p:nvPr/>
        </p:nvSpPr>
        <p:spPr>
          <a:xfrm>
            <a:off x="2376854" y="2435469"/>
            <a:ext cx="351692" cy="6506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오른쪽으로 구부러진 화살표 9"/>
          <p:cNvSpPr/>
          <p:nvPr/>
        </p:nvSpPr>
        <p:spPr>
          <a:xfrm>
            <a:off x="2376854" y="3099917"/>
            <a:ext cx="351692" cy="6506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오른쪽으로 구부러진 화살표 10"/>
          <p:cNvSpPr/>
          <p:nvPr/>
        </p:nvSpPr>
        <p:spPr>
          <a:xfrm>
            <a:off x="2376854" y="3709097"/>
            <a:ext cx="351692" cy="6506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오른쪽으로 구부러진 화살표 11"/>
          <p:cNvSpPr/>
          <p:nvPr/>
        </p:nvSpPr>
        <p:spPr>
          <a:xfrm>
            <a:off x="2376854" y="4312000"/>
            <a:ext cx="351692" cy="5853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오른쪽으로 구부러진 화살표 12"/>
          <p:cNvSpPr/>
          <p:nvPr/>
        </p:nvSpPr>
        <p:spPr>
          <a:xfrm>
            <a:off x="2376854" y="4884757"/>
            <a:ext cx="351692" cy="5740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9762" y="4067340"/>
            <a:ext cx="1647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HY중고딕" panose="02030600000101010101" pitchFamily="18" charset="-127"/>
              </a:rPr>
              <a:t>      캡슐화</a:t>
            </a:r>
            <a:endParaRPr lang="en-US" altLang="ko-KR" sz="1600" b="1" dirty="0" smtClean="0">
              <a:solidFill>
                <a:schemeClr val="bg1"/>
              </a:solidFill>
              <a:latin typeface="Century Gothic" panose="020B0502020202020204" pitchFamily="34" charset="0"/>
              <a:ea typeface="HY중고딕" panose="02030600000101010101" pitchFamily="18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HY중고딕" panose="02030600000101010101" pitchFamily="18" charset="-127"/>
              </a:rPr>
              <a:t>(Encapsulation)</a:t>
            </a:r>
            <a:endParaRPr lang="en-US" altLang="ko-KR" sz="1000" b="1" dirty="0" smtClean="0">
              <a:solidFill>
                <a:schemeClr val="bg1"/>
              </a:solidFill>
              <a:latin typeface="Century Gothic" panose="020B0502020202020204" pitchFamily="34" charset="0"/>
              <a:ea typeface="HY중고딕" panose="02030600000101010101" pitchFamily="18" charset="-127"/>
            </a:endParaRPr>
          </a:p>
        </p:txBody>
      </p:sp>
      <p:sp>
        <p:nvSpPr>
          <p:cNvPr id="19" name="오른쪽으로 구부러진 화살표 18"/>
          <p:cNvSpPr/>
          <p:nvPr/>
        </p:nvSpPr>
        <p:spPr>
          <a:xfrm rot="10800000">
            <a:off x="9026769" y="4730263"/>
            <a:ext cx="351692" cy="5853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오른쪽으로 구부러진 화살표 20"/>
          <p:cNvSpPr/>
          <p:nvPr/>
        </p:nvSpPr>
        <p:spPr>
          <a:xfrm rot="10800000">
            <a:off x="9026769" y="4096945"/>
            <a:ext cx="351692" cy="5853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오른쪽으로 구부러진 화살표 21"/>
          <p:cNvSpPr/>
          <p:nvPr/>
        </p:nvSpPr>
        <p:spPr>
          <a:xfrm rot="10800000">
            <a:off x="9026769" y="3482024"/>
            <a:ext cx="351692" cy="5853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오른쪽으로 구부러진 화살표 22"/>
          <p:cNvSpPr/>
          <p:nvPr/>
        </p:nvSpPr>
        <p:spPr>
          <a:xfrm rot="10800000">
            <a:off x="9026769" y="2867103"/>
            <a:ext cx="351692" cy="5853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오른쪽으로 구부러진 화살표 23"/>
          <p:cNvSpPr/>
          <p:nvPr/>
        </p:nvSpPr>
        <p:spPr>
          <a:xfrm rot="10800000">
            <a:off x="9026769" y="2281787"/>
            <a:ext cx="351692" cy="5853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오른쪽으로 구부러진 화살표 24"/>
          <p:cNvSpPr/>
          <p:nvPr/>
        </p:nvSpPr>
        <p:spPr>
          <a:xfrm rot="10800000">
            <a:off x="9026769" y="1672471"/>
            <a:ext cx="351692" cy="5853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67688" y="4096945"/>
            <a:ext cx="2118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HY중고딕" panose="02030600000101010101" pitchFamily="18" charset="-127"/>
              </a:rPr>
              <a:t>         역 캡슐화</a:t>
            </a:r>
            <a:endParaRPr lang="en-US" altLang="ko-KR" sz="1600" b="1" dirty="0" smtClean="0">
              <a:solidFill>
                <a:schemeClr val="bg1"/>
              </a:solidFill>
              <a:latin typeface="Century Gothic" panose="020B0502020202020204" pitchFamily="34" charset="0"/>
              <a:ea typeface="HY중고딕" panose="02030600000101010101" pitchFamily="18" charset="-127"/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(De-Encapsulation</a:t>
            </a:r>
            <a:r>
              <a:rPr lang="en-US" altLang="ko-KR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endParaRPr lang="en-US" altLang="ko-KR" sz="1000" b="1" dirty="0" smtClean="0">
              <a:solidFill>
                <a:schemeClr val="bg1"/>
              </a:solidFill>
              <a:latin typeface="Century Gothic" panose="020B0502020202020204" pitchFamily="34" charset="0"/>
              <a:ea typeface="HY중고딕" panose="02030600000101010101" pitchFamily="18" charset="-127"/>
            </a:endParaRPr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6718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💊 데이터 캡슐화</a:t>
            </a:r>
            <a:br>
              <a:rPr lang="ko-KR" altLang="en-US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07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velog.io/images/jeongs/post/298a282d-eb07-4f58-bc26-6407d28f939e/1%EA%B3%84%EC%B8%B5(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6" y="783772"/>
            <a:ext cx="10760530" cy="533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1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images.velog.io/images/jeongs/post/814a73d3-02ad-47aa-ad46-d161b20f4e73/1%EA%B3%84%EC%B8%B5(2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641838"/>
            <a:ext cx="10559144" cy="553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9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ages.velog.io/images/jeongs/post/ca34a60d-82a4-4242-9ff8-5205f01d717f/%EC%9C%A0%EB%85%90%ED%95%98%EA%B8%B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60" y="597877"/>
            <a:ext cx="10637554" cy="575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7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mages.velog.io/images/jeongs/post/3be65d89-da17-4844-9f17-779cae639d7d/2%EA%B3%84%EC%B8%B5(2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70" y="659423"/>
            <a:ext cx="10417629" cy="552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깊이">
  <a:themeElements>
    <a:clrScheme name="깊이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깊이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깊이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222</TotalTime>
  <Words>81</Words>
  <Application>Microsoft Office PowerPoint</Application>
  <PresentationFormat>와이드스크린</PresentationFormat>
  <Paragraphs>27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HY견고딕</vt:lpstr>
      <vt:lpstr>HY엽서L</vt:lpstr>
      <vt:lpstr>HY엽서L (제목)</vt:lpstr>
      <vt:lpstr>HY중고딕</vt:lpstr>
      <vt:lpstr>맑은 고딕</vt:lpstr>
      <vt:lpstr>Arial</vt:lpstr>
      <vt:lpstr>Century Gothic</vt:lpstr>
      <vt:lpstr>Corbel</vt:lpstr>
      <vt:lpstr>깊이</vt:lpstr>
      <vt:lpstr>OSI 모델과 TCP/IP프로토콜</vt:lpstr>
      <vt:lpstr>목차</vt:lpstr>
      <vt:lpstr>OSI 모델 이란?</vt:lpstr>
      <vt:lpstr>PowerPoint 프레젠테이션</vt:lpstr>
      <vt:lpstr>💊 데이터 캡슐화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                      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모델과 TCP/IP프로토콜</dc:title>
  <dc:creator>Windows 사용자</dc:creator>
  <cp:lastModifiedBy>Windows 사용자</cp:lastModifiedBy>
  <cp:revision>17</cp:revision>
  <dcterms:created xsi:type="dcterms:W3CDTF">2022-03-17T07:40:06Z</dcterms:created>
  <dcterms:modified xsi:type="dcterms:W3CDTF">2022-03-20T16:56:40Z</dcterms:modified>
</cp:coreProperties>
</file>