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sldIdLst>
    <p:sldId id="440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40323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40323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40323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40323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70232" y="914547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4425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src/chap02/sec05/TernaryOperator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src/chap02/sec05/OperatorPrecedence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src/chap03/sec02/SimpleIf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src/chap03/sec02/IfElseDemo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2/MultiIfDemo.java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src/chap03/sec02/NestedIfDemo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rc/chap02/sec05/CompLogicDemo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rc/chap02/sec05/BitOperatorDemo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rc/chap02/sec05/Assignment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rc/chap02/sec05/SignIncrement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비교 </a:t>
            </a:r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  <a:endParaRPr lang="en-US" altLang="ko-KR" dirty="0"/>
          </a:p>
          <a:p>
            <a:pPr lvl="1"/>
            <a:r>
              <a:rPr lang="ko-KR" altLang="en-US" dirty="0"/>
              <a:t>비교 연산자는 논리 타입을 제외한 기초 타입에만 사용할 수 있지만 </a:t>
            </a:r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</a:t>
            </a:r>
            <a:r>
              <a:rPr lang="ko-KR" altLang="en-US" dirty="0"/>
              <a:t>는 모든 기초 타입에 사용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4" y="2258916"/>
            <a:ext cx="4552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3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  <a:endParaRPr lang="en-US" altLang="ko-KR" dirty="0"/>
          </a:p>
          <a:p>
            <a:pPr lvl="1"/>
            <a:r>
              <a:rPr lang="ko-KR" altLang="en-US" dirty="0"/>
              <a:t>조건 연산자</a:t>
            </a:r>
            <a:r>
              <a:rPr lang="en-US" altLang="ko-KR" dirty="0"/>
              <a:t>(?:)</a:t>
            </a:r>
            <a:r>
              <a:rPr lang="ko-KR" altLang="en-US" dirty="0"/>
              <a:t>는 조건식이 </a:t>
            </a:r>
            <a:r>
              <a:rPr lang="en-US" altLang="ko-KR" dirty="0"/>
              <a:t>true</a:t>
            </a:r>
            <a:r>
              <a:rPr lang="ko-KR" altLang="en-US" dirty="0"/>
              <a:t>이면 결과 값은 </a:t>
            </a:r>
            <a:r>
              <a:rPr lang="ko-KR" altLang="en-US" dirty="0" err="1"/>
              <a:t>연산식</a:t>
            </a:r>
            <a:r>
              <a:rPr lang="en-US" altLang="ko-KR" dirty="0"/>
              <a:t>1</a:t>
            </a:r>
            <a:r>
              <a:rPr lang="ko-KR" altLang="en-US" dirty="0"/>
              <a:t>의 값이 되고 </a:t>
            </a:r>
            <a:r>
              <a:rPr lang="en-US" altLang="ko-KR" dirty="0"/>
              <a:t>false</a:t>
            </a:r>
            <a:r>
              <a:rPr lang="ko-KR" altLang="en-US" dirty="0"/>
              <a:t>이면 결과 값은 </a:t>
            </a:r>
            <a:r>
              <a:rPr lang="ko-KR" altLang="en-US" dirty="0" err="1"/>
              <a:t>연산식</a:t>
            </a:r>
            <a:r>
              <a:rPr lang="en-US" altLang="ko-KR" dirty="0"/>
              <a:t>2</a:t>
            </a:r>
            <a:r>
              <a:rPr lang="ko-KR" altLang="en-US" dirty="0"/>
              <a:t>의 값이 된다</a:t>
            </a:r>
            <a:r>
              <a:rPr lang="en-US" altLang="ko-KR" dirty="0"/>
              <a:t>. </a:t>
            </a:r>
          </a:p>
          <a:p>
            <a:pPr marL="360362" lvl="1" indent="0">
              <a:buNone/>
            </a:pP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 연산자도 </a:t>
            </a:r>
            <a:r>
              <a:rPr lang="ko-KR" altLang="en-US" dirty="0" err="1"/>
              <a:t>쇼트서킷</a:t>
            </a:r>
            <a:r>
              <a:rPr lang="ko-KR" altLang="en-US" dirty="0"/>
              <a:t> </a:t>
            </a:r>
            <a:r>
              <a:rPr lang="ko-KR" altLang="en-US" dirty="0" err="1"/>
              <a:t>로직을</a:t>
            </a:r>
            <a:r>
              <a:rPr lang="ko-KR" altLang="en-US" dirty="0"/>
              <a:t> 이용하기 때문에 조건식에 따라 </a:t>
            </a:r>
            <a:r>
              <a:rPr lang="ko-KR" altLang="en-US" dirty="0" err="1"/>
              <a:t>연산식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연산식</a:t>
            </a:r>
            <a:r>
              <a:rPr lang="en-US" altLang="ko-KR" dirty="0"/>
              <a:t>2 </a:t>
            </a:r>
            <a:r>
              <a:rPr lang="ko-KR" altLang="en-US" dirty="0"/>
              <a:t>중 하나만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TernaryOperatorDemo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2" y="1986469"/>
            <a:ext cx="2410837" cy="3702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93" y="3614847"/>
            <a:ext cx="1828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9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4" y="1349801"/>
            <a:ext cx="6272448" cy="4965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92" y="3364940"/>
            <a:ext cx="2476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결합 규칙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OperatorPrecedenceDemo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"/>
          <a:stretch/>
        </p:blipFill>
        <p:spPr>
          <a:xfrm>
            <a:off x="676321" y="1287480"/>
            <a:ext cx="7067858" cy="42031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91" y="5603555"/>
            <a:ext cx="1828800" cy="1038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9972" y="6202355"/>
            <a:ext cx="7435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898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제어문과</a:t>
            </a: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29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제어문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5" y="1479622"/>
            <a:ext cx="7581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4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제어문은</a:t>
            </a:r>
            <a:r>
              <a:rPr lang="ko-KR" altLang="en-US" dirty="0"/>
              <a:t> </a:t>
            </a:r>
            <a:r>
              <a:rPr lang="ko-KR" altLang="en-US" dirty="0" err="1"/>
              <a:t>실행문의</a:t>
            </a:r>
            <a:r>
              <a:rPr lang="ko-KR" altLang="en-US" dirty="0"/>
              <a:t> 수행 순서를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분기문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09120"/>
            <a:ext cx="68865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조건에 따라 </a:t>
            </a:r>
            <a:r>
              <a:rPr lang="ko-KR" altLang="en-US" dirty="0" err="1"/>
              <a:t>실행문을</a:t>
            </a:r>
            <a:r>
              <a:rPr lang="ko-KR" altLang="en-US" dirty="0"/>
              <a:t> 선택을 할 때 사용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4" y="1422543"/>
            <a:ext cx="5781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16088" y="833565"/>
            <a:ext cx="8432375" cy="5612898"/>
          </a:xfrm>
        </p:spPr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SimpleIfDemo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1" y="1366719"/>
            <a:ext cx="3800475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1" y="4436439"/>
            <a:ext cx="5319561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8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IfElseDemo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" y="1529879"/>
            <a:ext cx="5200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01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2" y="867053"/>
            <a:ext cx="7829952" cy="470559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MultiIfDemo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7" y="5503764"/>
            <a:ext cx="5483459" cy="9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논리 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조건을 결합해서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를 조사하며</a:t>
            </a:r>
            <a:r>
              <a:rPr lang="en-US" altLang="ko-KR" dirty="0"/>
              <a:t>, </a:t>
            </a:r>
            <a:r>
              <a:rPr lang="ko-KR" altLang="en-US" dirty="0"/>
              <a:t>논리 타입에만 사용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쇼트서킷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6" y="2004468"/>
            <a:ext cx="6981825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6" y="4178062"/>
            <a:ext cx="73533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5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문에 다른 </a:t>
            </a:r>
            <a:r>
              <a:rPr lang="en-US" altLang="ko-KR" dirty="0"/>
              <a:t>if </a:t>
            </a:r>
            <a:r>
              <a:rPr lang="ko-KR" altLang="en-US" dirty="0"/>
              <a:t>문이 포함되는 것을 중첩 </a:t>
            </a:r>
            <a:r>
              <a:rPr lang="en-US" altLang="ko-KR" dirty="0"/>
              <a:t>if </a:t>
            </a:r>
            <a:r>
              <a:rPr lang="ko-KR" altLang="en-US" dirty="0"/>
              <a:t>문이라고 한다</a:t>
            </a:r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NestedIfDemo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5" y="2005528"/>
            <a:ext cx="6629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5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CompLogicDemo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42" y="1680865"/>
            <a:ext cx="2247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·</a:t>
            </a:r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비트 연산자와 시프트 연산자는 정수 타입에만 사용</a:t>
            </a:r>
          </a:p>
          <a:p>
            <a:pPr lvl="1"/>
            <a:r>
              <a:rPr lang="ko-KR" altLang="en-US" dirty="0"/>
              <a:t>비트 연산자의 종류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4" y="2002316"/>
            <a:ext cx="4619625" cy="1819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4" y="4468012"/>
            <a:ext cx="5448580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8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·</a:t>
            </a:r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시프트 연산자의 종류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3" y="1642156"/>
            <a:ext cx="7581900" cy="237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95"/>
          <a:stretch/>
        </p:blipFill>
        <p:spPr>
          <a:xfrm>
            <a:off x="767516" y="4464911"/>
            <a:ext cx="4086225" cy="10622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9"/>
          <a:stretch/>
        </p:blipFill>
        <p:spPr>
          <a:xfrm>
            <a:off x="4763635" y="4756772"/>
            <a:ext cx="4086225" cy="11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·</a:t>
            </a:r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BitOperatorDemo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992" y="1689000"/>
            <a:ext cx="5570756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03  public class </a:t>
            </a:r>
            <a:r>
              <a:rPr lang="en-US" altLang="ko-KR" sz="1600" dirty="0" err="1"/>
              <a:t>BitOperatorDemo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04      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05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0b0101 &amp; 0b0011);</a:t>
            </a:r>
          </a:p>
          <a:p>
            <a:r>
              <a:rPr lang="en-US" altLang="ko-KR" sz="1600" dirty="0"/>
              <a:t>06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0b0101 | 0b0011);</a:t>
            </a:r>
          </a:p>
          <a:p>
            <a:r>
              <a:rPr lang="en-US" altLang="ko-KR" sz="1600" dirty="0"/>
              <a:t>07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0b0101 ^ 0b0011);</a:t>
            </a:r>
          </a:p>
          <a:p>
            <a:r>
              <a:rPr lang="en-US" altLang="ko-KR" sz="1600" dirty="0"/>
              <a:t>08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(byte) ~0b00000001);</a:t>
            </a:r>
          </a:p>
          <a:p>
            <a:r>
              <a:rPr lang="en-US" altLang="ko-KR" sz="1600" dirty="0"/>
              <a:t>09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0b0110 &gt;&gt; 2);</a:t>
            </a:r>
          </a:p>
          <a:p>
            <a:r>
              <a:rPr lang="en-US" altLang="ko-KR" sz="1600" dirty="0"/>
              <a:t>10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("%x\n", 0b0110 &lt;&lt; 2);</a:t>
            </a:r>
          </a:p>
          <a:p>
            <a:r>
              <a:rPr lang="en-US" altLang="ko-KR" sz="1600" dirty="0"/>
              <a:t>11  </a:t>
            </a:r>
          </a:p>
          <a:p>
            <a:r>
              <a:rPr lang="en-US" altLang="ko-KR" sz="1600" dirty="0"/>
              <a:t>12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i1 = -10;</a:t>
            </a:r>
          </a:p>
          <a:p>
            <a:r>
              <a:rPr lang="en-US" altLang="ko-KR" sz="1600" dirty="0"/>
              <a:t>13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i2 = i1 &gt;&gt; 1;</a:t>
            </a:r>
          </a:p>
          <a:p>
            <a:r>
              <a:rPr lang="en-US" altLang="ko-KR" sz="1600" dirty="0"/>
              <a:t>14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i3 = i1 &gt;&gt;&gt; 1;</a:t>
            </a:r>
          </a:p>
          <a:p>
            <a:r>
              <a:rPr lang="en-US" altLang="ko-KR" sz="1600" dirty="0"/>
              <a:t>15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 -&gt; %d\n", i1, i1);</a:t>
            </a:r>
          </a:p>
          <a:p>
            <a:r>
              <a:rPr lang="en-US" altLang="ko-KR" sz="1600" dirty="0"/>
              <a:t>16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 -&gt; %d\n", i2, i2);</a:t>
            </a:r>
          </a:p>
          <a:p>
            <a:r>
              <a:rPr lang="en-US" altLang="ko-KR" sz="1600" dirty="0"/>
              <a:t>17         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("%x -&gt; %d\n", i3, i3);</a:t>
            </a:r>
          </a:p>
          <a:p>
            <a:r>
              <a:rPr lang="en-US" altLang="ko-KR" sz="1600" dirty="0"/>
              <a:t>18      }</a:t>
            </a:r>
          </a:p>
          <a:p>
            <a:r>
              <a:rPr lang="en-US" altLang="ko-KR" sz="1600" dirty="0"/>
              <a:t>19  }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63" y="3119228"/>
            <a:ext cx="243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1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  <a:endParaRPr lang="en-US" altLang="ko-KR" dirty="0"/>
          </a:p>
          <a:p>
            <a:pPr lvl="1"/>
            <a:r>
              <a:rPr lang="ko-KR" altLang="en-US" dirty="0"/>
              <a:t>대입 연산자는 오른쪽에 있는 </a:t>
            </a:r>
            <a:r>
              <a:rPr lang="ko-KR" altLang="en-US" dirty="0" err="1"/>
              <a:t>연산식의</a:t>
            </a:r>
            <a:r>
              <a:rPr lang="ko-KR" altLang="en-US" dirty="0"/>
              <a:t> 결과 값을 왼쪽에 있는 변수에 대입</a:t>
            </a:r>
          </a:p>
          <a:p>
            <a:pPr lvl="1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2" y="1991097"/>
            <a:ext cx="2320446" cy="773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5" y="2816938"/>
            <a:ext cx="55816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  <a:endParaRPr lang="en-US" altLang="ko-KR" dirty="0"/>
          </a:p>
          <a:p>
            <a:pPr lvl="1"/>
            <a:r>
              <a:rPr lang="ko-KR" altLang="en-US" dirty="0"/>
              <a:t>복합 대입 연산자의 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AssignmentDemo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70" y="1210297"/>
            <a:ext cx="2752725" cy="396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53" y="4192151"/>
            <a:ext cx="1544081" cy="15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8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부호</a:t>
            </a:r>
            <a:r>
              <a:rPr lang="en-US" altLang="ko-KR" dirty="0"/>
              <a:t>·</a:t>
            </a:r>
            <a:r>
              <a:rPr lang="ko-KR" altLang="en-US" dirty="0"/>
              <a:t>증감 연산자</a:t>
            </a:r>
            <a:endParaRPr lang="en-US" altLang="ko-KR" dirty="0"/>
          </a:p>
          <a:p>
            <a:pPr lvl="1"/>
            <a:r>
              <a:rPr lang="ko-KR" altLang="en-US" dirty="0"/>
              <a:t>숫자를 나타내는 기초 타입에 사용하며 </a:t>
            </a:r>
            <a:r>
              <a:rPr lang="ko-KR" altLang="en-US" dirty="0" err="1"/>
              <a:t>피연산자의</a:t>
            </a:r>
            <a:r>
              <a:rPr lang="ko-KR" altLang="en-US" dirty="0"/>
              <a:t> 부호를 그대로 유지하거나 반전</a:t>
            </a:r>
            <a:endParaRPr lang="en-US" altLang="ko-KR" dirty="0"/>
          </a:p>
          <a:p>
            <a:pPr lvl="1"/>
            <a:r>
              <a:rPr lang="ko-KR" altLang="en-US" dirty="0"/>
              <a:t>증감 연산자는 변수의 위치에 따라 의미가 다르다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SignIncrementDemo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9" y="2261203"/>
            <a:ext cx="7477125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90" y="4431425"/>
            <a:ext cx="2313163" cy="17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</TotalTime>
  <Words>386</Words>
  <Application>Microsoft Office PowerPoint</Application>
  <PresentationFormat>화면 슬라이드 쇼(4:3)</PresentationFormat>
  <Paragraphs>194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HY견명조</vt:lpstr>
      <vt:lpstr>HY헤드라인M</vt:lpstr>
      <vt:lpstr>맑은 고딕</vt:lpstr>
      <vt:lpstr>Arial</vt:lpstr>
      <vt:lpstr>Wingdings</vt:lpstr>
      <vt:lpstr>2_Office 테마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제어문과 메서드</vt:lpstr>
      <vt:lpstr>제어문</vt:lpstr>
      <vt:lpstr>제어문</vt:lpstr>
      <vt:lpstr>조건문</vt:lpstr>
      <vt:lpstr>조건문</vt:lpstr>
      <vt:lpstr>조건문</vt:lpstr>
      <vt:lpstr>조건문</vt:lpstr>
      <vt:lpstr>조건문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Dong Hyun Kim</cp:lastModifiedBy>
  <cp:revision>295</cp:revision>
  <dcterms:created xsi:type="dcterms:W3CDTF">2017-01-09T05:29:11Z</dcterms:created>
  <dcterms:modified xsi:type="dcterms:W3CDTF">2022-03-28T09:01:37Z</dcterms:modified>
</cp:coreProperties>
</file>