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0"/>
  </p:notesMasterIdLst>
  <p:sldIdLst>
    <p:sldId id="451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8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6454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421086" cy="5597511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rc/chap04/sec07/UtilDemo.java" TargetMode="External"/><Relationship Id="rId7" Type="http://schemas.openxmlformats.org/officeDocument/2006/relationships/image" Target="../media/image16.png"/><Relationship Id="rId2" Type="http://schemas.openxmlformats.org/officeDocument/2006/relationships/hyperlink" Target="src/chap04/sec07/Circle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src/chap04/sec07/OneToTenDemo.java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src/chap05/sec01/String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src/chap05/sec01/String2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rc/chap05/sec01/String4Demo.java" TargetMode="External"/><Relationship Id="rId2" Type="http://schemas.openxmlformats.org/officeDocument/2006/relationships/hyperlink" Target="src/chap05/sec01/String3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src/chap05/sec01/String5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rc/chap04/sec06/etc/CircleDemo.jav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rc/chap04/sec06/CircleDemo.java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rc/chap04/sec06/dis/Circle.java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rc/chap04/sec06/MethodChain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생성자의 의미와 선언</a:t>
            </a:r>
            <a:endParaRPr lang="en-US" altLang="ko-KR" dirty="0"/>
          </a:p>
          <a:p>
            <a:pPr lvl="1"/>
            <a:r>
              <a:rPr lang="ko-KR" altLang="en-US" dirty="0"/>
              <a:t>생성자의 역할 </a:t>
            </a:r>
            <a:r>
              <a:rPr lang="en-US" altLang="ko-KR" dirty="0"/>
              <a:t>: </a:t>
            </a:r>
            <a:r>
              <a:rPr lang="ko-KR" altLang="en-US" dirty="0"/>
              <a:t>객체를 생성하는 시점에서 필드를 다양하게 초기화</a:t>
            </a:r>
            <a:endParaRPr lang="en-US" altLang="ko-KR" dirty="0"/>
          </a:p>
          <a:p>
            <a:pPr lvl="1"/>
            <a:r>
              <a:rPr lang="ko-KR" altLang="en-US" dirty="0"/>
              <a:t>생성자의 선언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" y="1979857"/>
            <a:ext cx="4305300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" y="3809592"/>
            <a:ext cx="4908802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9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멤버의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상수는 변경되지 않는 변수이기 때문에 </a:t>
            </a:r>
            <a:r>
              <a:rPr lang="en-US" altLang="ko-KR" dirty="0"/>
              <a:t>final </a:t>
            </a:r>
            <a:r>
              <a:rPr lang="ko-KR" altLang="en-US" dirty="0"/>
              <a:t>키워드로 지정하지만 </a:t>
            </a:r>
            <a:r>
              <a:rPr lang="en-US" altLang="ko-KR" dirty="0"/>
              <a:t>final</a:t>
            </a:r>
            <a:r>
              <a:rPr lang="ko-KR" altLang="en-US" dirty="0"/>
              <a:t>로만 지정하면 </a:t>
            </a:r>
            <a:r>
              <a:rPr lang="ko-KR" altLang="en-US" dirty="0" err="1"/>
              <a:t>객체마다</a:t>
            </a:r>
            <a:r>
              <a:rPr lang="ko-KR" altLang="en-US" dirty="0"/>
              <a:t> 자신의 기억 공간</a:t>
            </a:r>
            <a:endParaRPr lang="en-US" altLang="ko-KR" dirty="0"/>
          </a:p>
          <a:p>
            <a:pPr lvl="1"/>
            <a:r>
              <a:rPr lang="ko-KR" altLang="en-US" dirty="0"/>
              <a:t>상수는 값이 변경되지 않으므로 </a:t>
            </a:r>
            <a:r>
              <a:rPr lang="ko-KR" altLang="en-US" dirty="0" err="1"/>
              <a:t>객체마다</a:t>
            </a:r>
            <a:r>
              <a:rPr lang="ko-KR" altLang="en-US" dirty="0"/>
              <a:t> 따로 기억 공간을 할당할 필요가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static final</a:t>
            </a:r>
            <a:r>
              <a:rPr lang="ko-KR" altLang="en-US" dirty="0"/>
              <a:t>로 지정해서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sec07/CircleDemo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sec07/</a:t>
            </a:r>
            <a:r>
              <a:rPr lang="en-US" altLang="ko-KR" dirty="0" err="1">
                <a:hlinkClick r:id="rId3" action="ppaction://hlinkfile"/>
              </a:rPr>
              <a:t>UtilDemo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2" y="1316226"/>
            <a:ext cx="5562600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21" y="5679492"/>
            <a:ext cx="1839408" cy="793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49" y="5162946"/>
            <a:ext cx="2078783" cy="103309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16958" y="3834020"/>
            <a:ext cx="5143500" cy="1247775"/>
            <a:chOff x="916958" y="3834020"/>
            <a:chExt cx="5143500" cy="1247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958" y="3834020"/>
              <a:ext cx="5143500" cy="1247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648104" y="4264777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0C0"/>
                  </a:solidFill>
                </a:rPr>
                <a:t>;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45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블록</a:t>
            </a:r>
            <a:endParaRPr lang="en-US" altLang="ko-KR" dirty="0"/>
          </a:p>
          <a:p>
            <a:pPr lvl="1"/>
            <a:r>
              <a:rPr lang="ko-KR" altLang="en-US" dirty="0"/>
              <a:t>정적 변수의 초기화 과정이 </a:t>
            </a:r>
            <a:r>
              <a:rPr lang="en-US" altLang="ko-KR" dirty="0"/>
              <a:t>for </a:t>
            </a:r>
            <a:r>
              <a:rPr lang="ko-KR" altLang="en-US" dirty="0"/>
              <a:t>문이나 오류 처리처럼 복잡하다면 과정이 그리 간단하지 않을 것이다</a:t>
            </a:r>
            <a:r>
              <a:rPr lang="en-US" altLang="ko-KR" dirty="0"/>
              <a:t>. </a:t>
            </a:r>
            <a:r>
              <a:rPr lang="ko-KR" altLang="en-US" dirty="0"/>
              <a:t>대신에 정적 변수의 초기화가 복잡할 때는 다음과 같이 정적 블록을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>
                <a:hlinkClick r:id="rId2" action="ppaction://hlinkfile"/>
              </a:rPr>
              <a:t>OneToTenDemo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53" y="2105776"/>
            <a:ext cx="1771736" cy="7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열거타입</a:t>
            </a:r>
            <a:endParaRPr lang="ko-KR" alt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095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선언과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리터럴은</a:t>
            </a:r>
            <a:r>
              <a:rPr lang="ko-KR" altLang="en-US" dirty="0"/>
              <a:t> 내부적으로 </a:t>
            </a:r>
            <a:r>
              <a:rPr lang="en-US" altLang="ko-KR" dirty="0"/>
              <a:t>new String()</a:t>
            </a:r>
            <a:r>
              <a:rPr lang="ko-KR" altLang="en-US" dirty="0"/>
              <a:t>을 호출해 생성한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s1</a:t>
            </a:r>
            <a:r>
              <a:rPr lang="ko-KR" altLang="en-US" dirty="0"/>
              <a:t>은 </a:t>
            </a:r>
            <a:r>
              <a:rPr lang="en-US" altLang="ko-KR" dirty="0"/>
              <a:t>new String(“</a:t>
            </a:r>
            <a:r>
              <a:rPr lang="ko-KR" altLang="en-US" dirty="0"/>
              <a:t>안녕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!”)</a:t>
            </a:r>
            <a:r>
              <a:rPr lang="ko-KR" altLang="en-US" dirty="0"/>
              <a:t>를 호출해서 생성한 객체를 가리킨다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내용이 같은 문자열 </a:t>
            </a:r>
            <a:r>
              <a:rPr lang="ko-KR" altLang="en-US" dirty="0" err="1"/>
              <a:t>리터럴이라면</a:t>
            </a:r>
            <a:r>
              <a:rPr lang="ko-KR" altLang="en-US" dirty="0"/>
              <a:t> 더 이상 새로운 </a:t>
            </a:r>
            <a:r>
              <a:rPr lang="en-US" altLang="ko-KR" dirty="0"/>
              <a:t>String </a:t>
            </a:r>
            <a:r>
              <a:rPr lang="ko-KR" altLang="en-US" dirty="0"/>
              <a:t>객체를 생성하지 않은 채 기존 </a:t>
            </a:r>
            <a:r>
              <a:rPr lang="ko-KR" altLang="en-US" dirty="0" err="1"/>
              <a:t>리터털을</a:t>
            </a:r>
            <a:r>
              <a:rPr lang="ko-KR" altLang="en-US" dirty="0"/>
              <a:t> 공유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는 동일한 </a:t>
            </a:r>
            <a:r>
              <a:rPr lang="en-US" altLang="ko-KR" dirty="0"/>
              <a:t>String </a:t>
            </a:r>
            <a:r>
              <a:rPr lang="ko-KR" altLang="en-US" dirty="0"/>
              <a:t>객체를 가리킨다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" y="1330839"/>
            <a:ext cx="49815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" y="2376467"/>
            <a:ext cx="61912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 </a:t>
            </a:r>
            <a:r>
              <a:rPr lang="ko-KR" altLang="en-US" dirty="0"/>
              <a:t>연산자는 두 문자열의 내용을 비교하는 것이 아니라 동일한 객체인지 검사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sec01/String1Demo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2" y="2543538"/>
            <a:ext cx="6019800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91" y="2038138"/>
            <a:ext cx="2079180" cy="15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9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문자열 비교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7" y="1627145"/>
            <a:ext cx="7400925" cy="2152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90" y="3851341"/>
            <a:ext cx="2064165" cy="27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83822" y="869244"/>
            <a:ext cx="8357506" cy="5728108"/>
          </a:xfrm>
        </p:spPr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메서드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7" y="1635730"/>
            <a:ext cx="5294604" cy="45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0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sec01/String3Demo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sec01/String4Demo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59" y="352449"/>
            <a:ext cx="2625103" cy="3465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39" y="3992771"/>
            <a:ext cx="2113320" cy="1281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2" y="3817793"/>
            <a:ext cx="5658141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4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클래스에서 제공하는 유용한 정적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sec01/String5Demo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8" y="1346866"/>
            <a:ext cx="5611035" cy="1429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91" y="3086771"/>
            <a:ext cx="2745753" cy="11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528755" cy="5597511"/>
          </a:xfrm>
        </p:spPr>
        <p:txBody>
          <a:bodyPr/>
          <a:lstStyle/>
          <a:p>
            <a:r>
              <a:rPr lang="ko-KR" altLang="en-US" dirty="0"/>
              <a:t>디폴트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모든 클래스는 최소한 하나의 생성자가 있음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ko-KR" altLang="en-US" dirty="0" err="1"/>
              <a:t>생성자를</a:t>
            </a:r>
            <a:r>
              <a:rPr lang="ko-KR" altLang="en-US" dirty="0"/>
              <a:t> 선언하지 않으면 컴파일러가 자동으로 디폴트 </a:t>
            </a:r>
            <a:r>
              <a:rPr lang="ko-KR" altLang="en-US" dirty="0" err="1"/>
              <a:t>생성자를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etc</a:t>
            </a:r>
            <a:r>
              <a:rPr lang="en-US" altLang="ko-KR" dirty="0">
                <a:hlinkClick r:id="rId2" action="ppaction://hlinkfile"/>
              </a:rPr>
              <a:t>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3" y="1909118"/>
            <a:ext cx="6394962" cy="38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오버로딩</a:t>
            </a:r>
            <a:endParaRPr lang="en-US" altLang="ko-KR" dirty="0"/>
          </a:p>
          <a:p>
            <a:pPr lvl="1"/>
            <a:r>
              <a:rPr lang="ko-KR" altLang="en-US" dirty="0" err="1"/>
              <a:t>생성자도</a:t>
            </a:r>
            <a:r>
              <a:rPr lang="ko-KR" altLang="en-US" dirty="0"/>
              <a:t> 메서드처럼 오버로딩</a:t>
            </a:r>
            <a:r>
              <a:rPr lang="en-US" altLang="ko-KR" dirty="0"/>
              <a:t>(Overloading)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sec06/CircleDemo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9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2" y="1356226"/>
            <a:ext cx="6962775" cy="23431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84472" y="3798546"/>
            <a:ext cx="3895725" cy="2352675"/>
            <a:chOff x="584472" y="3798546"/>
            <a:chExt cx="3895725" cy="23526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72" y="3798546"/>
              <a:ext cx="3895725" cy="23526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171" y="5224380"/>
              <a:ext cx="641801" cy="21671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615" y="5636842"/>
              <a:ext cx="660911" cy="199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95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  <a:endParaRPr lang="ko-KR" altLang="en-US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sec06/dis/Circle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5" y="2023426"/>
            <a:ext cx="5324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연속 호출</a:t>
            </a:r>
            <a:endParaRPr lang="en-US" altLang="ko-KR" dirty="0"/>
          </a:p>
          <a:p>
            <a:pPr lvl="1"/>
            <a:r>
              <a:rPr lang="ko-KR" altLang="en-US" dirty="0"/>
              <a:t>예를 들어 반환 타입이 </a:t>
            </a:r>
            <a:r>
              <a:rPr lang="en-US" altLang="ko-KR" dirty="0"/>
              <a:t>void</a:t>
            </a:r>
            <a:r>
              <a:rPr lang="ko-KR" altLang="en-US" dirty="0"/>
              <a:t>인 </a:t>
            </a:r>
            <a:r>
              <a:rPr lang="en-US" altLang="ko-KR" dirty="0" err="1"/>
              <a:t>setName</a:t>
            </a:r>
            <a:r>
              <a:rPr lang="en-US" altLang="ko-KR" dirty="0"/>
              <a:t>(String name), </a:t>
            </a:r>
            <a:r>
              <a:rPr lang="en-US" altLang="ko-KR" dirty="0" err="1"/>
              <a:t>setAge</a:t>
            </a:r>
            <a:r>
              <a:rPr lang="en-US" altLang="ko-KR" dirty="0"/>
              <a:t>(), </a:t>
            </a:r>
            <a:r>
              <a:rPr lang="en-US" altLang="ko-KR" dirty="0" err="1"/>
              <a:t>sayHello</a:t>
            </a:r>
            <a:r>
              <a:rPr lang="en-US" altLang="ko-KR" dirty="0"/>
              <a:t>()</a:t>
            </a:r>
            <a:r>
              <a:rPr lang="ko-KR" altLang="en-US" dirty="0"/>
              <a:t>라는 메서드를 가진 </a:t>
            </a:r>
            <a:r>
              <a:rPr lang="en-US" altLang="ko-KR" dirty="0"/>
              <a:t>Person </a:t>
            </a:r>
            <a:r>
              <a:rPr lang="ko-KR" altLang="en-US" dirty="0"/>
              <a:t>클래스가 있다고 가정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86282" y="2149382"/>
            <a:ext cx="6561111" cy="1447928"/>
            <a:chOff x="886282" y="2149382"/>
            <a:chExt cx="6561111" cy="14479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82" y="2149382"/>
              <a:ext cx="3227673" cy="1447928"/>
            </a:xfrm>
            <a:prstGeom prst="rect">
              <a:avLst/>
            </a:prstGeom>
          </p:spPr>
        </p:pic>
        <p:sp>
          <p:nvSpPr>
            <p:cNvPr id="5" name="오른쪽 화살표 4"/>
            <p:cNvSpPr/>
            <p:nvPr/>
          </p:nvSpPr>
          <p:spPr>
            <a:xfrm>
              <a:off x="4293949" y="2688001"/>
              <a:ext cx="288099" cy="300625"/>
            </a:xfrm>
            <a:prstGeom prst="rightArrow">
              <a:avLst/>
            </a:pr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62042" y="2413710"/>
              <a:ext cx="2685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메서드를 호출할 때마다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새로운 </a:t>
              </a:r>
              <a:r>
                <a:rPr lang="ko-KR" altLang="en-US" sz="16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실행문을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사용해야 하므로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번거롭고 </a:t>
              </a:r>
              <a:r>
                <a:rPr lang="ko-KR" altLang="en-US" sz="16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가독성도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떨어진다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  <a:endPara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66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연속 호출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setAge</a:t>
            </a:r>
            <a:r>
              <a:rPr lang="en-US" altLang="ko-KR" dirty="0"/>
              <a:t>()</a:t>
            </a:r>
            <a:r>
              <a:rPr lang="ko-KR" altLang="en-US" dirty="0"/>
              <a:t>의 반환 타입이 </a:t>
            </a:r>
            <a:r>
              <a:rPr lang="en-US" altLang="ko-KR" dirty="0"/>
              <a:t>this</a:t>
            </a:r>
            <a:r>
              <a:rPr lang="ko-KR" altLang="en-US" dirty="0"/>
              <a:t>라면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MethodChainDemo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8" y="1839887"/>
            <a:ext cx="7764748" cy="2129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7" y="4691746"/>
            <a:ext cx="3122445" cy="7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1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인스턴스 멤버와 정적 멤버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자바는 </a:t>
            </a:r>
            <a:r>
              <a:rPr lang="en-US" altLang="ko-KR" dirty="0"/>
              <a:t>static </a:t>
            </a:r>
            <a:r>
              <a:rPr lang="ko-KR" altLang="en-US" dirty="0"/>
              <a:t>키워드로 클래스의 필드를 공유할 수 있도록 지원</a:t>
            </a:r>
            <a:endParaRPr lang="en-US" altLang="ko-KR" dirty="0"/>
          </a:p>
          <a:p>
            <a:pPr lvl="1"/>
            <a:r>
              <a:rPr lang="ko-KR" altLang="en-US" dirty="0"/>
              <a:t>인스턴스 변수 </a:t>
            </a:r>
            <a:r>
              <a:rPr lang="en-US" altLang="ko-KR" dirty="0"/>
              <a:t>: static </a:t>
            </a:r>
            <a:r>
              <a:rPr lang="ko-KR" altLang="en-US" dirty="0"/>
              <a:t>키워드로 지정되지 않아 공유되지 않은 필드로 인스턴스마다 자신의 필드를 생성</a:t>
            </a:r>
            <a:endParaRPr lang="en-US" altLang="ko-KR" dirty="0"/>
          </a:p>
          <a:p>
            <a:pPr lvl="1"/>
            <a:r>
              <a:rPr lang="ko-KR" altLang="en-US" dirty="0"/>
              <a:t>정적 변수 혹은 클래스 변수 </a:t>
            </a:r>
            <a:r>
              <a:rPr lang="en-US" altLang="ko-KR" dirty="0"/>
              <a:t>: static </a:t>
            </a:r>
            <a:r>
              <a:rPr lang="ko-KR" altLang="en-US" dirty="0"/>
              <a:t>키워드로 지정하여 모든 인스턴스가 공유하는 필드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2" y="1630215"/>
            <a:ext cx="7200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9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인스턴스 멤버와 정적 멤버</a:t>
            </a:r>
            <a:endParaRPr lang="en-US" altLang="ko-KR" dirty="0"/>
          </a:p>
          <a:p>
            <a:pPr lvl="1"/>
            <a:r>
              <a:rPr lang="ko-KR" altLang="en-US" dirty="0"/>
              <a:t>인스턴스 변수는 </a:t>
            </a:r>
            <a:r>
              <a:rPr lang="ko-KR" altLang="en-US" dirty="0" err="1"/>
              <a:t>객체별로</a:t>
            </a:r>
            <a:r>
              <a:rPr lang="ko-KR" altLang="en-US" dirty="0"/>
              <a:t> 관리</a:t>
            </a:r>
            <a:r>
              <a:rPr lang="en-US" altLang="ko-KR" dirty="0"/>
              <a:t>. </a:t>
            </a:r>
            <a:r>
              <a:rPr lang="ko-KR" altLang="en-US" dirty="0"/>
              <a:t>객체를 생성할 때 인스턴스 변수도 객체가 소멸될 때는 자동으로 소멸</a:t>
            </a:r>
            <a:endParaRPr lang="en-US" altLang="ko-KR" dirty="0"/>
          </a:p>
          <a:p>
            <a:pPr lvl="1"/>
            <a:r>
              <a:rPr lang="ko-KR" altLang="en-US" dirty="0"/>
              <a:t>반면 정적 변수는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클래스를 메서드 영역에 적재할 때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정적 메서드의 유의 사항</a:t>
            </a:r>
          </a:p>
          <a:p>
            <a:pPr lvl="2"/>
            <a:r>
              <a:rPr lang="ko-KR" altLang="en-US" dirty="0"/>
              <a:t>객체와 관련된 인스턴스 변수를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객체와 관련된 인스턴스 메서드를 호출할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객체 자신을 가리키는 </a:t>
            </a:r>
            <a:r>
              <a:rPr lang="en-US" altLang="ko-KR" dirty="0"/>
              <a:t>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51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2656</TotalTime>
  <Words>422</Words>
  <Application>Microsoft Office PowerPoint</Application>
  <PresentationFormat>화면 슬라이드 쇼(4:3)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HY견명조</vt:lpstr>
      <vt:lpstr>HY헤드라인M</vt:lpstr>
      <vt:lpstr>맑은 고딕</vt:lpstr>
      <vt:lpstr>휴먼편지체</vt:lpstr>
      <vt:lpstr>Arial</vt:lpstr>
      <vt:lpstr>Wingdings</vt:lpstr>
      <vt:lpstr>2_Office 테마</vt:lpstr>
      <vt:lpstr>생성자</vt:lpstr>
      <vt:lpstr>생성자</vt:lpstr>
      <vt:lpstr>생성자</vt:lpstr>
      <vt:lpstr>생성자</vt:lpstr>
      <vt:lpstr>생성자</vt:lpstr>
      <vt:lpstr>생성자</vt:lpstr>
      <vt:lpstr>생성자</vt:lpstr>
      <vt:lpstr>정적 멤버</vt:lpstr>
      <vt:lpstr>정적 멤버</vt:lpstr>
      <vt:lpstr>정적 멤버</vt:lpstr>
      <vt:lpstr>정적 멤버</vt:lpstr>
      <vt:lpstr>문자열, 배열, 열거타입</vt:lpstr>
      <vt:lpstr>문자열</vt:lpstr>
      <vt:lpstr>문자열</vt:lpstr>
      <vt:lpstr>문자열</vt:lpstr>
      <vt:lpstr>문자열</vt:lpstr>
      <vt:lpstr>문자열</vt:lpstr>
      <vt:lpstr>문자열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Dong Hyun Kim</cp:lastModifiedBy>
  <cp:revision>292</cp:revision>
  <dcterms:created xsi:type="dcterms:W3CDTF">2017-01-09T05:29:11Z</dcterms:created>
  <dcterms:modified xsi:type="dcterms:W3CDTF">2022-04-26T10:28:51Z</dcterms:modified>
</cp:coreProperties>
</file>