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09" r:id="rId2"/>
    <p:sldId id="256" r:id="rId3"/>
    <p:sldId id="266" r:id="rId4"/>
    <p:sldId id="383" r:id="rId5"/>
    <p:sldId id="424" r:id="rId6"/>
    <p:sldId id="641" r:id="rId7"/>
    <p:sldId id="642" r:id="rId8"/>
    <p:sldId id="643" r:id="rId9"/>
    <p:sldId id="645" r:id="rId10"/>
    <p:sldId id="644" r:id="rId11"/>
    <p:sldId id="646" r:id="rId12"/>
    <p:sldId id="647" r:id="rId13"/>
    <p:sldId id="648" r:id="rId14"/>
    <p:sldId id="649" r:id="rId15"/>
    <p:sldId id="650" r:id="rId16"/>
    <p:sldId id="651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61" r:id="rId26"/>
    <p:sldId id="609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63"/>
    <a:srgbClr val="2D7F4D"/>
    <a:srgbClr val="9EC157"/>
    <a:srgbClr val="F6713C"/>
    <a:srgbClr val="FDE2D7"/>
    <a:srgbClr val="FCC7B2"/>
    <a:srgbClr val="F88D62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85647" autoAdjust="0"/>
  </p:normalViewPr>
  <p:slideViewPr>
    <p:cSldViewPr>
      <p:cViewPr varScale="1">
        <p:scale>
          <a:sx n="97" d="100"/>
          <a:sy n="97" d="100"/>
        </p:scale>
        <p:origin x="2196" y="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9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Compress aaa.txt </a:t>
            </a:r>
            <a:r>
              <a:rPr lang="ko-KR" altLang="en-US" dirty="0"/>
              <a:t>를 압축하면 </a:t>
            </a:r>
            <a:r>
              <a:rPr lang="en-US" altLang="ko-KR" dirty="0" err="1"/>
              <a:t>aaa.txt.Z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49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2022-05-24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</a:t>
            </a:r>
            <a:r>
              <a:rPr lang="ko-KR" altLang="en-US" dirty="0" err="1"/>
              <a:t>아카이브와</a:t>
            </a:r>
            <a:r>
              <a:rPr lang="ko-KR" altLang="en-US" dirty="0"/>
              <a:t> 압축 </a:t>
            </a:r>
            <a:r>
              <a:rPr lang="en-US" altLang="ko-KR" dirty="0"/>
              <a:t>: 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생성하고 압축하기 </a:t>
            </a:r>
            <a:r>
              <a:rPr lang="en-US" altLang="ko-KR" dirty="0"/>
              <a:t>: </a:t>
            </a:r>
            <a:r>
              <a:rPr lang="en-US" altLang="ko-KR" dirty="0" err="1"/>
              <a:t>cvf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아카이브만</a:t>
            </a:r>
            <a:r>
              <a:rPr lang="ko-KR" altLang="en-US" dirty="0"/>
              <a:t> 생성하기 </a:t>
            </a:r>
            <a:r>
              <a:rPr lang="en-US" altLang="ko-KR" dirty="0"/>
              <a:t>: c0vf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3" y="1733674"/>
            <a:ext cx="7567561" cy="267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3" y="4924477"/>
            <a:ext cx="379903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21959"/>
            <a:ext cx="4222542" cy="164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0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</a:t>
            </a:r>
            <a:r>
              <a:rPr lang="ko-KR" altLang="en-US" dirty="0" err="1"/>
              <a:t>아카이브와</a:t>
            </a:r>
            <a:r>
              <a:rPr lang="ko-KR" altLang="en-US" dirty="0"/>
              <a:t> 압축 </a:t>
            </a:r>
            <a:r>
              <a:rPr lang="en-US" altLang="ko-KR" dirty="0"/>
              <a:t>: 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내용보기  </a:t>
            </a:r>
            <a:r>
              <a:rPr lang="en-US" altLang="ko-KR" dirty="0"/>
              <a:t>: </a:t>
            </a:r>
            <a:r>
              <a:rPr lang="en-US" altLang="ko-KR" dirty="0" err="1"/>
              <a:t>tvf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풀기 </a:t>
            </a:r>
            <a:r>
              <a:rPr lang="en-US" altLang="ko-KR" dirty="0"/>
              <a:t>: </a:t>
            </a:r>
            <a:r>
              <a:rPr lang="en-US" altLang="ko-KR" dirty="0" err="1"/>
              <a:t>xvf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2" y="1721004"/>
            <a:ext cx="8198495" cy="214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1" y="4455146"/>
            <a:ext cx="819849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7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.Z </a:t>
            </a:r>
            <a:r>
              <a:rPr lang="ko-KR" altLang="en-US" dirty="0"/>
              <a:t>파일 </a:t>
            </a:r>
            <a:r>
              <a:rPr lang="en-US" altLang="ko-KR" dirty="0"/>
              <a:t>: compress/</a:t>
            </a:r>
            <a:r>
              <a:rPr lang="en-US" altLang="ko-KR" dirty="0" err="1"/>
              <a:t>uncompress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파일 압축 </a:t>
            </a:r>
            <a:r>
              <a:rPr lang="en-US" altLang="ko-KR" dirty="0"/>
              <a:t>: compress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.z</a:t>
            </a:r>
            <a:r>
              <a:rPr lang="ko-KR" altLang="en-US" dirty="0"/>
              <a:t>인 압축 파일 생성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-f : </a:t>
            </a:r>
            <a:r>
              <a:rPr lang="ko-KR" altLang="en-US" dirty="0"/>
              <a:t>강제 압축</a:t>
            </a:r>
            <a:endParaRPr lang="en-US" altLang="ko-KR" dirty="0"/>
          </a:p>
          <a:p>
            <a:pPr lvl="1"/>
            <a:r>
              <a:rPr lang="en-US" altLang="ko-KR" dirty="0"/>
              <a:t>-c : </a:t>
            </a:r>
            <a:r>
              <a:rPr lang="ko-KR" altLang="en-US" dirty="0"/>
              <a:t>압축 결과를 화면에 출력 </a:t>
            </a:r>
            <a:r>
              <a:rPr lang="en-US" altLang="ko-KR" dirty="0"/>
              <a:t>(.Z </a:t>
            </a:r>
            <a:r>
              <a:rPr lang="ko-KR" altLang="en-US" dirty="0"/>
              <a:t>파일은 생성 안 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-v : </a:t>
            </a:r>
            <a:r>
              <a:rPr lang="ko-KR" altLang="en-US" dirty="0"/>
              <a:t>압축 정보를 화면에 출력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171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compress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옵션 </a:t>
            </a:r>
            <a:r>
              <a:rPr lang="en-US" altLang="ko-KR" sz="2000" dirty="0">
                <a:latin typeface="+mj-ea"/>
                <a:ea typeface="+mj-ea"/>
              </a:rPr>
              <a:t>] </a:t>
            </a:r>
            <a:r>
              <a:rPr lang="ko-KR" altLang="en-US" sz="2000" dirty="0">
                <a:latin typeface="+mj-ea"/>
                <a:ea typeface="+mj-ea"/>
              </a:rPr>
              <a:t>파일명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762428"/>
            <a:ext cx="7662862" cy="19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.Z </a:t>
            </a:r>
            <a:r>
              <a:rPr lang="ko-KR" altLang="en-US" dirty="0"/>
              <a:t>파일 </a:t>
            </a:r>
            <a:r>
              <a:rPr lang="en-US" altLang="ko-KR" dirty="0"/>
              <a:t>: compress/</a:t>
            </a:r>
            <a:r>
              <a:rPr lang="en-US" altLang="ko-KR" dirty="0" err="1"/>
              <a:t>uncompress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-v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-</a:t>
            </a:r>
            <a:r>
              <a:rPr lang="en-US" altLang="ko-KR" dirty="0" err="1"/>
              <a:t>fv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7" y="1732974"/>
            <a:ext cx="7439974" cy="227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7" y="4462820"/>
            <a:ext cx="7439974" cy="18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1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.Z </a:t>
            </a:r>
            <a:r>
              <a:rPr lang="ko-KR" altLang="en-US" dirty="0"/>
              <a:t>파일 </a:t>
            </a:r>
            <a:r>
              <a:rPr lang="en-US" altLang="ko-KR" dirty="0"/>
              <a:t>: compress/</a:t>
            </a:r>
            <a:r>
              <a:rPr lang="en-US" altLang="ko-KR" dirty="0" err="1"/>
              <a:t>uncompress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파일 내용 보기 </a:t>
            </a:r>
            <a:r>
              <a:rPr lang="en-US" altLang="ko-KR" dirty="0"/>
              <a:t>: </a:t>
            </a:r>
            <a:r>
              <a:rPr lang="en-US" altLang="ko-KR" dirty="0" err="1"/>
              <a:t>zcat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.z </a:t>
            </a:r>
            <a:r>
              <a:rPr lang="ko-KR" altLang="en-US" dirty="0"/>
              <a:t>파일 내용을 화면에 출력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j-ea"/>
                <a:ea typeface="+mj-ea"/>
              </a:rPr>
              <a:t>zcat</a:t>
            </a:r>
            <a:r>
              <a:rPr lang="en-US" altLang="ko-KR" sz="2000" b="1" dirty="0">
                <a:latin typeface="+mj-ea"/>
                <a:ea typeface="+mj-ea"/>
              </a:rPr>
              <a:t> [ </a:t>
            </a:r>
            <a:r>
              <a:rPr lang="ko-KR" altLang="en-US" sz="2000" b="1" dirty="0">
                <a:latin typeface="+mj-ea"/>
                <a:ea typeface="+mj-ea"/>
              </a:rPr>
              <a:t>파일명</a:t>
            </a:r>
            <a:r>
              <a:rPr lang="en-US" altLang="ko-KR" sz="2000" b="1" dirty="0">
                <a:latin typeface="+mj-ea"/>
                <a:ea typeface="+mj-ea"/>
              </a:rPr>
              <a:t> 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156882"/>
            <a:ext cx="766286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35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.Z </a:t>
            </a:r>
            <a:r>
              <a:rPr lang="ko-KR" altLang="en-US" dirty="0"/>
              <a:t>파일 </a:t>
            </a:r>
            <a:r>
              <a:rPr lang="en-US" altLang="ko-KR" dirty="0"/>
              <a:t>: compress/</a:t>
            </a:r>
            <a:r>
              <a:rPr lang="en-US" altLang="ko-KR" dirty="0" err="1"/>
              <a:t>uncompress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압축풀기 </a:t>
            </a:r>
            <a:r>
              <a:rPr lang="en-US" altLang="ko-KR" dirty="0"/>
              <a:t>: </a:t>
            </a:r>
            <a:r>
              <a:rPr lang="en-US" altLang="ko-KR" dirty="0" err="1"/>
              <a:t>uncompress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compress</a:t>
            </a:r>
            <a:r>
              <a:rPr lang="ko-KR" altLang="en-US" dirty="0"/>
              <a:t>로 압축된 파일을 복원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.Z</a:t>
            </a:r>
            <a:r>
              <a:rPr lang="ko-KR" altLang="en-US" dirty="0"/>
              <a:t>인 압축 파일 해제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uncompress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[ </a:t>
            </a:r>
            <a:r>
              <a:rPr lang="ko-KR" altLang="en-US" sz="2000" dirty="0">
                <a:latin typeface="+mn-ea"/>
                <a:ea typeface="+mn-ea"/>
              </a:rPr>
              <a:t>옵션 </a:t>
            </a:r>
            <a:r>
              <a:rPr lang="en-US" altLang="ko-KR" sz="2000" dirty="0">
                <a:latin typeface="+mn-ea"/>
                <a:ea typeface="+mn-ea"/>
              </a:rPr>
              <a:t>]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endParaRPr lang="en-US" altLang="ko-KR" sz="200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1" y="4510463"/>
            <a:ext cx="7662862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97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04. .</a:t>
            </a:r>
            <a:r>
              <a:rPr lang="en-US" altLang="ko-KR" dirty="0" err="1"/>
              <a:t>gz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err="1"/>
              <a:t>gzip</a:t>
            </a:r>
            <a:r>
              <a:rPr lang="en-US" altLang="ko-KR" dirty="0"/>
              <a:t>/</a:t>
            </a:r>
            <a:r>
              <a:rPr lang="en-US" altLang="ko-KR" dirty="0" err="1"/>
              <a:t>gunzip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압축하기 </a:t>
            </a:r>
            <a:r>
              <a:rPr lang="en-US" altLang="ko-KR" dirty="0"/>
              <a:t>: </a:t>
            </a:r>
            <a:r>
              <a:rPr lang="en-US" altLang="ko-KR" dirty="0" err="1"/>
              <a:t>gzip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ko-KR" altLang="en-US" dirty="0"/>
              <a:t>인 압축 파일 생성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-d : </a:t>
            </a:r>
            <a:r>
              <a:rPr lang="ko-KR" altLang="en-US" dirty="0"/>
              <a:t>압축 해제 </a:t>
            </a:r>
            <a:r>
              <a:rPr lang="en-US" altLang="ko-KR" dirty="0"/>
              <a:t>(</a:t>
            </a:r>
            <a:r>
              <a:rPr lang="en-US" altLang="ko-KR" dirty="0" err="1"/>
              <a:t>gunzip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-l : </a:t>
            </a:r>
            <a:r>
              <a:rPr lang="ko-KR" altLang="en-US" dirty="0"/>
              <a:t>압축된 파일의 내용 출력 </a:t>
            </a:r>
          </a:p>
          <a:p>
            <a:pPr lvl="1"/>
            <a:r>
              <a:rPr lang="en-US" altLang="ko-KR" dirty="0"/>
              <a:t>-r : </a:t>
            </a:r>
            <a:r>
              <a:rPr lang="ko-KR" altLang="en-US" dirty="0"/>
              <a:t>현재 </a:t>
            </a:r>
            <a:r>
              <a:rPr lang="ko-KR" altLang="en-US" dirty="0" err="1"/>
              <a:t>디렉토리부터</a:t>
            </a:r>
            <a:r>
              <a:rPr lang="ko-KR" altLang="en-US" dirty="0"/>
              <a:t> 하위 </a:t>
            </a:r>
            <a:r>
              <a:rPr lang="ko-KR" altLang="en-US" dirty="0" err="1"/>
              <a:t>디렉토리까지</a:t>
            </a:r>
            <a:r>
              <a:rPr lang="ko-KR" altLang="en-US" dirty="0"/>
              <a:t> 모두 압축</a:t>
            </a:r>
          </a:p>
          <a:p>
            <a:pPr lvl="1"/>
            <a:r>
              <a:rPr lang="en-US" altLang="ko-KR" dirty="0"/>
              <a:t>-t : </a:t>
            </a:r>
            <a:r>
              <a:rPr lang="ko-KR" altLang="en-US" dirty="0"/>
              <a:t>압축 파일 검사</a:t>
            </a:r>
          </a:p>
          <a:p>
            <a:pPr lvl="1"/>
            <a:r>
              <a:rPr lang="en-US" altLang="ko-KR" dirty="0"/>
              <a:t>-v : </a:t>
            </a:r>
            <a:r>
              <a:rPr lang="ko-KR" altLang="en-US" dirty="0"/>
              <a:t>압축 정보 화면에 출력</a:t>
            </a:r>
          </a:p>
          <a:p>
            <a:pPr lvl="1"/>
            <a:r>
              <a:rPr lang="en-US" altLang="ko-KR" dirty="0"/>
              <a:t>-g : </a:t>
            </a:r>
            <a:r>
              <a:rPr lang="ko-KR" altLang="en-US" dirty="0"/>
              <a:t>최대한 압축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90" y="5013176"/>
            <a:ext cx="4335190" cy="16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gzip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[ </a:t>
            </a:r>
            <a:r>
              <a:rPr lang="ko-KR" altLang="en-US" sz="2000" dirty="0">
                <a:latin typeface="+mn-ea"/>
                <a:ea typeface="+mn-ea"/>
              </a:rPr>
              <a:t>옵션 </a:t>
            </a:r>
            <a:r>
              <a:rPr lang="en-US" altLang="ko-KR" sz="2000" dirty="0">
                <a:latin typeface="+mn-ea"/>
                <a:ea typeface="+mn-ea"/>
              </a:rPr>
              <a:t>]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221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04. .</a:t>
            </a:r>
            <a:r>
              <a:rPr lang="en-US" altLang="ko-KR" dirty="0" err="1"/>
              <a:t>gz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err="1"/>
              <a:t>gzip</a:t>
            </a:r>
            <a:r>
              <a:rPr lang="en-US" altLang="ko-KR" dirty="0"/>
              <a:t>/</a:t>
            </a:r>
            <a:r>
              <a:rPr lang="en-US" altLang="ko-KR" dirty="0" err="1"/>
              <a:t>gunzip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파일 내용 보기 </a:t>
            </a:r>
            <a:r>
              <a:rPr lang="en-US" altLang="ko-KR" dirty="0"/>
              <a:t>: </a:t>
            </a:r>
            <a:r>
              <a:rPr lang="en-US" altLang="ko-KR" dirty="0" err="1"/>
              <a:t>gzcat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ko-KR" altLang="en-US" dirty="0"/>
              <a:t>인 파일 내용을 화면에 출력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gzcat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005064"/>
            <a:ext cx="60063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1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04. .</a:t>
            </a:r>
            <a:r>
              <a:rPr lang="en-US" altLang="ko-KR" dirty="0" err="1"/>
              <a:t>gz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err="1"/>
              <a:t>gzip</a:t>
            </a:r>
            <a:r>
              <a:rPr lang="en-US" altLang="ko-KR" dirty="0"/>
              <a:t>/</a:t>
            </a:r>
            <a:r>
              <a:rPr lang="en-US" altLang="ko-KR" dirty="0" err="1"/>
              <a:t>gunzip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 풀기 </a:t>
            </a:r>
            <a:r>
              <a:rPr lang="en-US" altLang="ko-KR" dirty="0"/>
              <a:t>: </a:t>
            </a:r>
            <a:r>
              <a:rPr lang="en-US" altLang="ko-KR" dirty="0" err="1"/>
              <a:t>gunzip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ko-KR" altLang="en-US" dirty="0"/>
              <a:t>인 압축 파일 해제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gunzip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4077072"/>
            <a:ext cx="383143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30" y="4077072"/>
            <a:ext cx="391292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1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.zip </a:t>
            </a:r>
            <a:r>
              <a:rPr lang="ko-KR" altLang="en-US" dirty="0"/>
              <a:t>파일 </a:t>
            </a:r>
            <a:r>
              <a:rPr lang="en-US" altLang="ko-KR" dirty="0"/>
              <a:t>: zip/unzip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압축하기 </a:t>
            </a:r>
            <a:r>
              <a:rPr lang="en-US" altLang="ko-KR" dirty="0"/>
              <a:t>: zip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ko-KR" altLang="en-US" dirty="0"/>
              <a:t>인 압축 파일 생성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-v : </a:t>
            </a:r>
            <a:r>
              <a:rPr lang="ko-KR" altLang="en-US" dirty="0"/>
              <a:t>압축 정보 화면에 출력</a:t>
            </a:r>
          </a:p>
          <a:p>
            <a:pPr lvl="1"/>
            <a:r>
              <a:rPr lang="en-US" altLang="ko-KR" dirty="0"/>
              <a:t>-r : </a:t>
            </a:r>
            <a:r>
              <a:rPr lang="ko-KR" altLang="en-US" dirty="0" err="1"/>
              <a:t>디렉토리</a:t>
            </a:r>
            <a:r>
              <a:rPr lang="ko-KR" altLang="en-US" dirty="0"/>
              <a:t> 압축</a:t>
            </a:r>
          </a:p>
          <a:p>
            <a:pPr lvl="1"/>
            <a:r>
              <a:rPr lang="en-US" altLang="ko-KR" dirty="0"/>
              <a:t>-u : </a:t>
            </a:r>
            <a:r>
              <a:rPr lang="ko-KR" altLang="en-US" dirty="0"/>
              <a:t>수정되거나 추가된 파일만 출력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zip </a:t>
            </a:r>
            <a:r>
              <a:rPr lang="en-US" altLang="ko-KR" sz="2000" dirty="0">
                <a:latin typeface="+mn-ea"/>
                <a:ea typeface="+mn-ea"/>
              </a:rPr>
              <a:t>[ </a:t>
            </a:r>
            <a:r>
              <a:rPr lang="ko-KR" altLang="en-US" sz="2000" dirty="0">
                <a:latin typeface="+mn-ea"/>
                <a:ea typeface="+mn-ea"/>
              </a:rPr>
              <a:t>옵션 </a:t>
            </a:r>
            <a:r>
              <a:rPr lang="en-US" altLang="ko-KR" sz="2000" dirty="0">
                <a:latin typeface="+mn-ea"/>
                <a:ea typeface="+mn-ea"/>
              </a:rPr>
              <a:t>]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5145617"/>
            <a:ext cx="600637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568952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09. </a:t>
            </a:r>
            <a:r>
              <a:rPr lang="ko-KR" altLang="en-US" sz="3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sz="3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아카이브와</a:t>
            </a:r>
            <a:r>
              <a:rPr lang="ko-KR" altLang="en-US" sz="3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압축 명령 익히기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.zip </a:t>
            </a:r>
            <a:r>
              <a:rPr lang="ko-KR" altLang="en-US" dirty="0"/>
              <a:t>파일 </a:t>
            </a:r>
            <a:r>
              <a:rPr lang="en-US" altLang="ko-KR" dirty="0"/>
              <a:t>: zip/unzip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압축하기 </a:t>
            </a:r>
            <a:r>
              <a:rPr lang="en-US" altLang="ko-KR" dirty="0"/>
              <a:t>: unzip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ko-KR" altLang="en-US" dirty="0"/>
              <a:t>인 압축 파일 해제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unzip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3573016"/>
            <a:ext cx="348609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7"/>
            <a:ext cx="446449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51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.bz2 </a:t>
            </a:r>
            <a:r>
              <a:rPr lang="ko-KR" altLang="en-US" dirty="0"/>
              <a:t>파일 </a:t>
            </a:r>
            <a:r>
              <a:rPr lang="en-US" altLang="ko-KR" dirty="0"/>
              <a:t>: bzip2/</a:t>
            </a:r>
            <a:r>
              <a:rPr lang="en-US" altLang="ko-KR" dirty="0" err="1"/>
              <a:t>bunzip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압축하기 </a:t>
            </a:r>
            <a:r>
              <a:rPr lang="en-US" altLang="ko-KR" dirty="0"/>
              <a:t>: bzip2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오픈</a:t>
            </a:r>
            <a:r>
              <a:rPr lang="en-US" altLang="ko-KR" dirty="0"/>
              <a:t> </a:t>
            </a:r>
            <a:r>
              <a:rPr lang="ko-KR" altLang="en-US" dirty="0"/>
              <a:t>소스 압축명령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 err="1"/>
              <a:t>gzip</a:t>
            </a:r>
            <a:r>
              <a:rPr lang="en-US" altLang="ko-KR" dirty="0"/>
              <a:t>, zip</a:t>
            </a:r>
            <a:r>
              <a:rPr lang="ko-KR" altLang="en-US" dirty="0"/>
              <a:t>에 비해 압축률은 높고</a:t>
            </a:r>
            <a:r>
              <a:rPr lang="en-US" altLang="ko-KR" dirty="0"/>
              <a:t>, </a:t>
            </a:r>
            <a:r>
              <a:rPr lang="ko-KR" altLang="en-US" dirty="0"/>
              <a:t>속도는 약간 느림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.bz2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-d : </a:t>
            </a:r>
            <a:r>
              <a:rPr lang="ko-KR" altLang="en-US" dirty="0"/>
              <a:t>파일 압축을 해제</a:t>
            </a:r>
            <a:endParaRPr lang="en-US" altLang="ko-KR" dirty="0"/>
          </a:p>
          <a:p>
            <a:pPr lvl="1"/>
            <a:r>
              <a:rPr lang="en-US" altLang="ko-KR" dirty="0"/>
              <a:t>-l :</a:t>
            </a:r>
            <a:r>
              <a:rPr lang="ko-KR" altLang="en-US" dirty="0"/>
              <a:t>압축된 파일의 내용을 보여줌</a:t>
            </a:r>
            <a:endParaRPr lang="en-US" altLang="ko-KR" dirty="0"/>
          </a:p>
          <a:p>
            <a:pPr lvl="1"/>
            <a:r>
              <a:rPr lang="en-US" altLang="ko-KR" dirty="0"/>
              <a:t>-t : </a:t>
            </a:r>
            <a:r>
              <a:rPr lang="ko-KR" altLang="en-US" dirty="0"/>
              <a:t>압축 파일 검사</a:t>
            </a:r>
            <a:endParaRPr lang="en-US" altLang="ko-KR" dirty="0"/>
          </a:p>
          <a:p>
            <a:pPr lvl="1"/>
            <a:r>
              <a:rPr lang="en-US" altLang="ko-KR" dirty="0"/>
              <a:t>-v : </a:t>
            </a:r>
            <a:r>
              <a:rPr lang="ko-KR" altLang="en-US" dirty="0"/>
              <a:t>압축 정보를 화면에 출력</a:t>
            </a:r>
            <a:endParaRPr lang="en-US" altLang="ko-KR" dirty="0"/>
          </a:p>
          <a:p>
            <a:pPr lvl="1"/>
            <a:r>
              <a:rPr lang="en-US" altLang="ko-KR" dirty="0"/>
              <a:t>--best : </a:t>
            </a:r>
            <a:r>
              <a:rPr lang="ko-KR" altLang="en-US" dirty="0"/>
              <a:t>최대한 압축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bzip2 </a:t>
            </a:r>
            <a:r>
              <a:rPr lang="en-US" altLang="ko-KR" sz="2000" dirty="0">
                <a:latin typeface="+mn-ea"/>
                <a:ea typeface="+mn-ea"/>
              </a:rPr>
              <a:t>[ </a:t>
            </a:r>
            <a:r>
              <a:rPr lang="ko-KR" altLang="en-US" sz="2000" dirty="0">
                <a:latin typeface="+mn-ea"/>
                <a:ea typeface="+mn-ea"/>
              </a:rPr>
              <a:t>옵션 </a:t>
            </a:r>
            <a:r>
              <a:rPr lang="en-US" altLang="ko-KR" sz="2000" dirty="0">
                <a:latin typeface="+mn-ea"/>
                <a:ea typeface="+mn-ea"/>
              </a:rPr>
              <a:t>]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05" y="3933056"/>
            <a:ext cx="433025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.bz2 </a:t>
            </a:r>
            <a:r>
              <a:rPr lang="ko-KR" altLang="en-US" dirty="0"/>
              <a:t>파일 </a:t>
            </a:r>
            <a:r>
              <a:rPr lang="en-US" altLang="ko-KR" dirty="0"/>
              <a:t>: bzip2/</a:t>
            </a:r>
            <a:r>
              <a:rPr lang="en-US" altLang="ko-KR" dirty="0" err="1"/>
              <a:t>bunzip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파일 내용 보기 </a:t>
            </a:r>
            <a:r>
              <a:rPr lang="en-US" altLang="ko-KR" dirty="0"/>
              <a:t>: </a:t>
            </a:r>
            <a:r>
              <a:rPr lang="en-US" altLang="ko-KR" dirty="0" err="1"/>
              <a:t>bzcat</a:t>
            </a: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.bz2 </a:t>
            </a:r>
            <a:r>
              <a:rPr lang="ko-KR" altLang="en-US" dirty="0"/>
              <a:t>파일 내용을 화면에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n-ea"/>
                <a:ea typeface="+mn-ea"/>
              </a:rPr>
              <a:t>bzcat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1" y="3558884"/>
            <a:ext cx="5934371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08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.bz2 </a:t>
            </a:r>
            <a:r>
              <a:rPr lang="ko-KR" altLang="en-US" dirty="0"/>
              <a:t>파일 </a:t>
            </a:r>
            <a:r>
              <a:rPr lang="en-US" altLang="ko-KR" dirty="0"/>
              <a:t>: bzip2/</a:t>
            </a:r>
            <a:r>
              <a:rPr lang="en-US" altLang="ko-KR" dirty="0" err="1"/>
              <a:t>bunzip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압축 풀기 </a:t>
            </a:r>
            <a:r>
              <a:rPr lang="en-US" altLang="ko-KR" dirty="0"/>
              <a:t>: bunzip2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확장자가 </a:t>
            </a:r>
            <a:r>
              <a:rPr lang="en-US" altLang="ko-KR" dirty="0"/>
              <a:t>.bz2</a:t>
            </a:r>
            <a:r>
              <a:rPr lang="ko-KR" altLang="en-US" dirty="0"/>
              <a:t>인 압축 파일 해제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737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bunzip2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파일명</a:t>
            </a:r>
            <a:r>
              <a:rPr lang="en-US" altLang="ko-KR" sz="20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" y="3573015"/>
            <a:ext cx="3918148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391251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16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백업용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백업할 파일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519509"/>
            <a:ext cx="720080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3749198"/>
            <a:ext cx="7200804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4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 err="1">
                <a:solidFill>
                  <a:schemeClr val="tx1"/>
                </a:solidFill>
              </a:rPr>
              <a:t>아카이브</a:t>
            </a:r>
            <a:r>
              <a:rPr lang="ko-KR" altLang="en-US" dirty="0">
                <a:solidFill>
                  <a:schemeClr val="tx1"/>
                </a:solidFill>
              </a:rPr>
              <a:t>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1556510"/>
            <a:ext cx="7200804" cy="294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8" y="4941169"/>
            <a:ext cx="7200804" cy="17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71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압축하기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접근 권한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9" y="1524626"/>
            <a:ext cx="7329211" cy="154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9" y="3491863"/>
            <a:ext cx="7329211" cy="15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9" y="5467030"/>
            <a:ext cx="7329211" cy="127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아카이브</a:t>
            </a:r>
            <a:r>
              <a:rPr lang="ko-KR" altLang="en-US" dirty="0"/>
              <a:t> </a:t>
            </a:r>
            <a:r>
              <a:rPr lang="en-US" altLang="ko-KR" dirty="0"/>
              <a:t>: tar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아카이브와</a:t>
            </a:r>
            <a:r>
              <a:rPr lang="ko-KR" altLang="en-US" dirty="0"/>
              <a:t> 압축 </a:t>
            </a:r>
            <a:r>
              <a:rPr lang="en-US" altLang="ko-KR" dirty="0"/>
              <a:t>: jar</a:t>
            </a:r>
          </a:p>
          <a:p>
            <a:r>
              <a:rPr lang="en-US" altLang="ko-KR" dirty="0"/>
              <a:t>.Z </a:t>
            </a:r>
            <a:r>
              <a:rPr lang="ko-KR" altLang="en-US" dirty="0"/>
              <a:t>파일 </a:t>
            </a:r>
            <a:r>
              <a:rPr lang="en-US" altLang="ko-KR" dirty="0"/>
              <a:t>: compress/</a:t>
            </a:r>
            <a:r>
              <a:rPr lang="en-US" altLang="ko-KR" dirty="0" err="1"/>
              <a:t>uncompress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gz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en-US" altLang="ko-KR" dirty="0" err="1"/>
              <a:t>gzip</a:t>
            </a:r>
            <a:r>
              <a:rPr lang="en-US" altLang="ko-KR" dirty="0"/>
              <a:t>/</a:t>
            </a:r>
            <a:r>
              <a:rPr lang="en-US" altLang="ko-KR" dirty="0" err="1"/>
              <a:t>gunzip</a:t>
            </a:r>
            <a:endParaRPr lang="en-US" altLang="ko-KR" dirty="0"/>
          </a:p>
          <a:p>
            <a:r>
              <a:rPr lang="en-US" altLang="ko-KR" dirty="0"/>
              <a:t>.zip </a:t>
            </a:r>
            <a:r>
              <a:rPr lang="ko-KR" altLang="en-US" dirty="0"/>
              <a:t>파일 </a:t>
            </a:r>
            <a:r>
              <a:rPr lang="en-US" altLang="ko-KR" dirty="0"/>
              <a:t>: zip/unzip</a:t>
            </a:r>
          </a:p>
          <a:p>
            <a:r>
              <a:rPr lang="en-US" altLang="ko-KR" dirty="0"/>
              <a:t>.bz2</a:t>
            </a:r>
            <a:r>
              <a:rPr lang="ko-KR" altLang="en-US" dirty="0"/>
              <a:t>파일 </a:t>
            </a:r>
            <a:r>
              <a:rPr lang="en-US" altLang="ko-KR" dirty="0"/>
              <a:t>: bzip2/bunzip2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 err="1"/>
              <a:t>아카이브의</a:t>
            </a:r>
            <a:r>
              <a:rPr lang="ko-KR" altLang="en-US" b="0" dirty="0"/>
              <a:t> 개념을 이해한다</a:t>
            </a:r>
            <a:endParaRPr lang="en-US" altLang="ko-KR" b="0" dirty="0"/>
          </a:p>
          <a:p>
            <a:r>
              <a:rPr lang="ko-KR" altLang="en-US" b="0" dirty="0" err="1"/>
              <a:t>아카이브</a:t>
            </a:r>
            <a:r>
              <a:rPr lang="ko-KR" altLang="en-US" b="0" dirty="0"/>
              <a:t> 관련 명령의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각종 압축 명령의 사용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</a:t>
            </a:r>
            <a:r>
              <a:rPr lang="ko-KR" altLang="en-US" dirty="0" err="1"/>
              <a:t>아카이브</a:t>
            </a:r>
            <a:r>
              <a:rPr lang="ko-KR" altLang="en-US" dirty="0"/>
              <a:t> </a:t>
            </a:r>
            <a:r>
              <a:rPr lang="en-US" altLang="ko-KR" dirty="0"/>
              <a:t>: tar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endParaRPr lang="en-US" altLang="ko-KR" dirty="0"/>
          </a:p>
          <a:p>
            <a:pPr lvl="1"/>
            <a:r>
              <a:rPr lang="ko-KR" altLang="en-US" dirty="0"/>
              <a:t>원래 의미 </a:t>
            </a:r>
            <a:r>
              <a:rPr lang="en-US" altLang="ko-KR" dirty="0"/>
              <a:t>: </a:t>
            </a:r>
            <a:r>
              <a:rPr lang="ko-KR" altLang="en-US" dirty="0"/>
              <a:t>보관소</a:t>
            </a:r>
            <a:r>
              <a:rPr lang="en-US" altLang="ko-KR" dirty="0"/>
              <a:t>,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lvl="1"/>
            <a:r>
              <a:rPr lang="ko-KR" altLang="en-US" dirty="0"/>
              <a:t>유닉스에서의 의미 </a:t>
            </a:r>
            <a:r>
              <a:rPr lang="en-US" altLang="ko-KR" dirty="0"/>
              <a:t>: </a:t>
            </a:r>
            <a:r>
              <a:rPr lang="ko-KR" altLang="en-US" dirty="0"/>
              <a:t>파일을 묶어 하나로 만든 것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dirty="0"/>
              <a:t>tar (tape archive)</a:t>
            </a:r>
          </a:p>
          <a:p>
            <a:pPr lvl="1"/>
            <a:r>
              <a:rPr lang="ko-KR" altLang="en-US" dirty="0"/>
              <a:t>기능 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24293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tar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기능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옵션 </a:t>
            </a:r>
            <a:r>
              <a:rPr lang="en-US" altLang="ko-KR" sz="2000" dirty="0">
                <a:latin typeface="+mj-ea"/>
                <a:ea typeface="+mj-ea"/>
              </a:rPr>
              <a:t>] [ </a:t>
            </a:r>
            <a:r>
              <a:rPr lang="ko-KR" altLang="en-US" sz="2000" dirty="0" err="1">
                <a:latin typeface="+mj-ea"/>
                <a:ea typeface="+mj-ea"/>
              </a:rPr>
              <a:t>아카이브</a:t>
            </a:r>
            <a:r>
              <a:rPr lang="ko-KR" altLang="en-US" sz="2000" dirty="0">
                <a:latin typeface="+mj-ea"/>
                <a:ea typeface="+mj-ea"/>
              </a:rPr>
              <a:t> 파일 </a:t>
            </a:r>
            <a:r>
              <a:rPr lang="en-US" altLang="ko-KR" sz="2000" dirty="0">
                <a:latin typeface="+mj-ea"/>
                <a:ea typeface="+mj-ea"/>
              </a:rPr>
              <a:t>] </a:t>
            </a:r>
            <a:r>
              <a:rPr lang="ko-KR" altLang="en-US" sz="2000" dirty="0">
                <a:latin typeface="+mj-ea"/>
                <a:ea typeface="+mj-ea"/>
              </a:rPr>
              <a:t>파일명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26" name="Group 158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8642886"/>
              </p:ext>
            </p:extLst>
          </p:nvPr>
        </p:nvGraphicFramePr>
        <p:xfrm>
          <a:off x="971600" y="3861048"/>
          <a:ext cx="5726311" cy="257544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40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 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생성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 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목록 보기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tar </a:t>
                      </a: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풀기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아카이브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파일이나 </a:t>
                      </a: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tape 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장치 등 지정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표준 출력으로 실행 내용 출력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심볼릭</a:t>
                      </a: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링크의 원본 파일 포함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</a:t>
            </a:r>
            <a:r>
              <a:rPr lang="ko-KR" altLang="en-US" dirty="0" err="1"/>
              <a:t>아카이브</a:t>
            </a:r>
            <a:r>
              <a:rPr lang="ko-KR" altLang="en-US" dirty="0"/>
              <a:t> </a:t>
            </a:r>
            <a:r>
              <a:rPr lang="en-US" altLang="ko-KR" dirty="0"/>
              <a:t>: tar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/>
              <a:t>cvf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생성 확인</a:t>
            </a:r>
            <a:r>
              <a:rPr lang="en-US" altLang="ko-KR" dirty="0"/>
              <a:t>, </a:t>
            </a:r>
            <a:r>
              <a:rPr lang="ko-KR" altLang="en-US" dirty="0"/>
              <a:t>목록 보기 </a:t>
            </a:r>
            <a:r>
              <a:rPr lang="en-US" altLang="ko-KR" dirty="0"/>
              <a:t>: </a:t>
            </a:r>
            <a:r>
              <a:rPr lang="en-US" altLang="ko-KR" dirty="0" err="1"/>
              <a:t>tvf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" y="1775374"/>
            <a:ext cx="7417937" cy="18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" y="4149081"/>
            <a:ext cx="741793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28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</a:t>
            </a:r>
            <a:r>
              <a:rPr lang="ko-KR" altLang="en-US" dirty="0" err="1"/>
              <a:t>아카이브</a:t>
            </a:r>
            <a:r>
              <a:rPr lang="ko-KR" altLang="en-US" dirty="0"/>
              <a:t> </a:t>
            </a:r>
            <a:r>
              <a:rPr lang="en-US" altLang="ko-KR" dirty="0"/>
              <a:t>: tar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풀기 </a:t>
            </a:r>
            <a:r>
              <a:rPr lang="en-US" altLang="ko-KR" dirty="0"/>
              <a:t>: </a:t>
            </a:r>
            <a:r>
              <a:rPr lang="en-US" altLang="ko-KR" dirty="0" err="1"/>
              <a:t>xvf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</a:t>
            </a:r>
            <a:r>
              <a:rPr lang="ko-KR" altLang="en-US" dirty="0"/>
              <a:t> 업데이트 하기 </a:t>
            </a:r>
            <a:r>
              <a:rPr lang="en-US" altLang="ko-KR" dirty="0"/>
              <a:t>: </a:t>
            </a:r>
            <a:r>
              <a:rPr lang="en-US" altLang="ko-KR" dirty="0" err="1"/>
              <a:t>uvf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" y="1700808"/>
            <a:ext cx="381753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912" y="1700808"/>
            <a:ext cx="415656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" y="4149080"/>
            <a:ext cx="374552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37" y="4149080"/>
            <a:ext cx="426074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4283968" y="4437112"/>
            <a:ext cx="347769" cy="151216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3563888" y="1690902"/>
            <a:ext cx="4114906" cy="1656184"/>
          </a:xfrm>
          <a:prstGeom prst="bentConnector4">
            <a:avLst>
              <a:gd name="adj1" fmla="val 24747"/>
              <a:gd name="adj2" fmla="val 11380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</a:t>
            </a:r>
            <a:r>
              <a:rPr lang="ko-KR" altLang="en-US" dirty="0" err="1"/>
              <a:t>아카이브</a:t>
            </a:r>
            <a:r>
              <a:rPr lang="ko-KR" altLang="en-US" dirty="0"/>
              <a:t> </a:t>
            </a:r>
            <a:r>
              <a:rPr lang="en-US" altLang="ko-KR" dirty="0"/>
              <a:t>: tar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 err="1"/>
              <a:t>아카이브에</a:t>
            </a:r>
            <a:r>
              <a:rPr lang="ko-KR" altLang="en-US" dirty="0"/>
              <a:t> 파일 추가하기 </a:t>
            </a:r>
            <a:r>
              <a:rPr lang="en-US" altLang="ko-KR" dirty="0"/>
              <a:t>: </a:t>
            </a:r>
            <a:r>
              <a:rPr lang="en-US" altLang="ko-KR" dirty="0" err="1"/>
              <a:t>rvf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01" y="1795966"/>
            <a:ext cx="7428399" cy="447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33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</a:t>
            </a:r>
            <a:r>
              <a:rPr lang="ko-KR" altLang="en-US" dirty="0" err="1"/>
              <a:t>아카이브와</a:t>
            </a:r>
            <a:r>
              <a:rPr lang="ko-KR" altLang="en-US" dirty="0"/>
              <a:t> 압축 </a:t>
            </a:r>
            <a:r>
              <a:rPr lang="en-US" altLang="ko-KR" dirty="0"/>
              <a:t>: jar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Java </a:t>
            </a:r>
            <a:r>
              <a:rPr lang="en-US" altLang="ko-KR" dirty="0" err="1"/>
              <a:t>Archvie</a:t>
            </a:r>
            <a:r>
              <a:rPr lang="en-US" altLang="ko-KR" dirty="0"/>
              <a:t> Tool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여러 파일을 하나의 </a:t>
            </a:r>
            <a:r>
              <a:rPr lang="en-US" altLang="ko-KR" dirty="0"/>
              <a:t>jar </a:t>
            </a:r>
            <a:r>
              <a:rPr lang="ko-KR" altLang="en-US" dirty="0"/>
              <a:t>파일로 묶어서 압축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 없이 사용하면 사용법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318166"/>
            <a:ext cx="7662862" cy="417368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>
                <a:latin typeface="+mj-ea"/>
                <a:ea typeface="+mj-ea"/>
              </a:rPr>
              <a:t>jar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옵션 </a:t>
            </a:r>
            <a:r>
              <a:rPr lang="en-US" altLang="ko-KR" sz="2000" dirty="0">
                <a:latin typeface="+mj-ea"/>
                <a:ea typeface="+mj-ea"/>
              </a:rPr>
              <a:t>] [ </a:t>
            </a:r>
            <a:r>
              <a:rPr lang="ko-KR" altLang="en-US" sz="2000" dirty="0" err="1">
                <a:latin typeface="+mj-ea"/>
                <a:ea typeface="+mj-ea"/>
              </a:rPr>
              <a:t>아카이브</a:t>
            </a:r>
            <a:r>
              <a:rPr lang="ko-KR" altLang="en-US" sz="2000" dirty="0">
                <a:latin typeface="+mj-ea"/>
                <a:ea typeface="+mj-ea"/>
              </a:rPr>
              <a:t> 파일 </a:t>
            </a:r>
            <a:r>
              <a:rPr lang="en-US" altLang="ko-KR" sz="2000" dirty="0">
                <a:latin typeface="+mj-ea"/>
                <a:ea typeface="+mj-ea"/>
              </a:rPr>
              <a:t>] [ </a:t>
            </a:r>
            <a:r>
              <a:rPr lang="ko-KR" altLang="en-US" sz="2000" dirty="0">
                <a:latin typeface="+mj-ea"/>
                <a:ea typeface="+mj-ea"/>
              </a:rPr>
              <a:t>파일명 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7" name="Group 18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4972389"/>
              </p:ext>
            </p:extLst>
          </p:nvPr>
        </p:nvGraphicFramePr>
        <p:xfrm>
          <a:off x="757914" y="3563999"/>
          <a:ext cx="5470269" cy="306744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34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옵션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jar 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파일의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목차 출력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jar 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 풀기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파일에 색인 추가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수정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아카이브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파일 지정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manifest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지정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v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처리중인 파일 정보 출력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 (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압축 없이 </a:t>
                      </a:r>
                      <a:r>
                        <a:rPr kumimoji="1" lang="ko-KR" altLang="en-US" sz="16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아카이브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파일만 생성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02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CTzUKHXeR3nlZiaULFB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PmBLRY6x4N6DnAenm2P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9794</TotalTime>
  <Words>808</Words>
  <Application>Microsoft Office PowerPoint</Application>
  <PresentationFormat>화면 슬라이드 쇼(4:3)</PresentationFormat>
  <Paragraphs>310</Paragraphs>
  <Slides>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Times New Roman</vt:lpstr>
      <vt:lpstr>Wingdings</vt:lpstr>
      <vt:lpstr>Office 테마</vt:lpstr>
      <vt:lpstr>IT CookBook, 유닉스 이론과 실습(3판)</vt:lpstr>
      <vt:lpstr>Chapter 09. 파일 아카이브와 압축 명령 익히기</vt:lpstr>
      <vt:lpstr>PowerPoint 프레젠테이션</vt:lpstr>
      <vt:lpstr>PowerPoint 프레젠테이션</vt:lpstr>
      <vt:lpstr>01. 파일 아카이브 : tar</vt:lpstr>
      <vt:lpstr>01. 파일 아카이브 : tar</vt:lpstr>
      <vt:lpstr>01. 파일 아카이브 : tar</vt:lpstr>
      <vt:lpstr>01. 파일 아카이브 : tar</vt:lpstr>
      <vt:lpstr>02. 파일 아카이브와 압축 : jar</vt:lpstr>
      <vt:lpstr>02. 파일 아카이브와 압축 : jar</vt:lpstr>
      <vt:lpstr>02. 파일 아카이브와 압축 : jar</vt:lpstr>
      <vt:lpstr>03. .Z 파일 : compress/uncompress</vt:lpstr>
      <vt:lpstr>03. .Z 파일 : compress/uncompress</vt:lpstr>
      <vt:lpstr>03. .Z 파일 : compress/uncompress</vt:lpstr>
      <vt:lpstr>03. .Z 파일 : compress/uncompress</vt:lpstr>
      <vt:lpstr>04. .gz 파일 : gzip/gunzip</vt:lpstr>
      <vt:lpstr>04. .gz 파일 : gzip/gunzip</vt:lpstr>
      <vt:lpstr>04. .gz 파일 : gzip/gunzip</vt:lpstr>
      <vt:lpstr>05. .zip 파일 : zip/unzip</vt:lpstr>
      <vt:lpstr>05. .zip 파일 : zip/unzip</vt:lpstr>
      <vt:lpstr>06. .bz2 파일 : bzip2/bunzip</vt:lpstr>
      <vt:lpstr>06. .bz2 파일 : bzip2/bunzip</vt:lpstr>
      <vt:lpstr>06. .bz2 파일 : bzip2/bunzip</vt:lpstr>
      <vt:lpstr>[실습 9-1] 작업 관리하기</vt:lpstr>
      <vt:lpstr>[실습 9-1] 작업 관리하기</vt:lpstr>
      <vt:lpstr>[실습 9-1] 작업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양재훈</cp:lastModifiedBy>
  <cp:revision>1036</cp:revision>
  <dcterms:created xsi:type="dcterms:W3CDTF">2012-07-11T10:23:22Z</dcterms:created>
  <dcterms:modified xsi:type="dcterms:W3CDTF">2022-05-24T02:15:07Z</dcterms:modified>
</cp:coreProperties>
</file>