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60" r:id="rId6"/>
    <p:sldId id="259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0EB"/>
    <a:srgbClr val="000000"/>
    <a:srgbClr val="E81F2D"/>
    <a:srgbClr val="F9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CF668-6614-4345-97C3-DC80ABCE987B}" v="26" dt="2025-05-20T08:32:03.4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403" autoAdjust="0"/>
  </p:normalViewPr>
  <p:slideViewPr>
    <p:cSldViewPr snapToGrid="0">
      <p:cViewPr varScale="1">
        <p:scale>
          <a:sx n="79" d="100"/>
          <a:sy n="79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é Eduardo" userId="62c02e99-e70d-4fbd-a47b-51d776d05af1" providerId="ADAL" clId="{71ECF668-6614-4345-97C3-DC80ABCE987B}"/>
    <pc:docChg chg="undo custSel addSld delSld modSld sldOrd">
      <pc:chgData name="Zé Eduardo" userId="62c02e99-e70d-4fbd-a47b-51d776d05af1" providerId="ADAL" clId="{71ECF668-6614-4345-97C3-DC80ABCE987B}" dt="2025-05-20T08:32:40.213" v="869" actId="1076"/>
      <pc:docMkLst>
        <pc:docMk/>
      </pc:docMkLst>
      <pc:sldChg chg="addSp delSp modSp mod setBg">
        <pc:chgData name="Zé Eduardo" userId="62c02e99-e70d-4fbd-a47b-51d776d05af1" providerId="ADAL" clId="{71ECF668-6614-4345-97C3-DC80ABCE987B}" dt="2025-05-20T08:32:40.213" v="869" actId="1076"/>
        <pc:sldMkLst>
          <pc:docMk/>
          <pc:sldMk cId="1252974193" sldId="256"/>
        </pc:sldMkLst>
        <pc:spChg chg="mod">
          <ac:chgData name="Zé Eduardo" userId="62c02e99-e70d-4fbd-a47b-51d776d05af1" providerId="ADAL" clId="{71ECF668-6614-4345-97C3-DC80ABCE987B}" dt="2025-05-20T08:32:35.409" v="868" actId="26606"/>
          <ac:spMkLst>
            <pc:docMk/>
            <pc:sldMk cId="1252974193" sldId="256"/>
            <ac:spMk id="4" creationId="{2988DE94-F2EF-E6F1-67AF-741B9DEFC683}"/>
          </ac:spMkLst>
        </pc:spChg>
        <pc:spChg chg="mod">
          <ac:chgData name="Zé Eduardo" userId="62c02e99-e70d-4fbd-a47b-51d776d05af1" providerId="ADAL" clId="{71ECF668-6614-4345-97C3-DC80ABCE987B}" dt="2025-05-20T08:32:35.409" v="868" actId="26606"/>
          <ac:spMkLst>
            <pc:docMk/>
            <pc:sldMk cId="1252974193" sldId="256"/>
            <ac:spMk id="5" creationId="{66ED9B88-DD73-06FA-FDDF-64A2B9955AD3}"/>
          </ac:spMkLst>
        </pc:spChg>
        <pc:spChg chg="add del">
          <ac:chgData name="Zé Eduardo" userId="62c02e99-e70d-4fbd-a47b-51d776d05af1" providerId="ADAL" clId="{71ECF668-6614-4345-97C3-DC80ABCE987B}" dt="2025-05-20T08:32:35.409" v="868" actId="26606"/>
          <ac:spMkLst>
            <pc:docMk/>
            <pc:sldMk cId="1252974193" sldId="256"/>
            <ac:spMk id="17" creationId="{B24D2B1C-5143-6DB1-BC02-6C495211EAC7}"/>
          </ac:spMkLst>
        </pc:spChg>
        <pc:picChg chg="del">
          <ac:chgData name="Zé Eduardo" userId="62c02e99-e70d-4fbd-a47b-51d776d05af1" providerId="ADAL" clId="{71ECF668-6614-4345-97C3-DC80ABCE987B}" dt="2025-05-20T08:29:50.077" v="831" actId="478"/>
          <ac:picMkLst>
            <pc:docMk/>
            <pc:sldMk cId="1252974193" sldId="256"/>
            <ac:picMk id="8" creationId="{232BF923-7428-B0F4-7E48-615D0B95B0C8}"/>
          </ac:picMkLst>
        </pc:picChg>
        <pc:picChg chg="add mod ord">
          <ac:chgData name="Zé Eduardo" userId="62c02e99-e70d-4fbd-a47b-51d776d05af1" providerId="ADAL" clId="{71ECF668-6614-4345-97C3-DC80ABCE987B}" dt="2025-05-20T08:32:35.409" v="868" actId="26606"/>
          <ac:picMkLst>
            <pc:docMk/>
            <pc:sldMk cId="1252974193" sldId="256"/>
            <ac:picMk id="9" creationId="{1F17C46C-0A49-5811-6138-FD94C9CA0CB2}"/>
          </ac:picMkLst>
        </pc:picChg>
        <pc:picChg chg="add del mod">
          <ac:chgData name="Zé Eduardo" userId="62c02e99-e70d-4fbd-a47b-51d776d05af1" providerId="ADAL" clId="{71ECF668-6614-4345-97C3-DC80ABCE987B}" dt="2025-05-20T08:31:53.171" v="864" actId="478"/>
          <ac:picMkLst>
            <pc:docMk/>
            <pc:sldMk cId="1252974193" sldId="256"/>
            <ac:picMk id="10" creationId="{12462810-B1A0-AF4F-9449-0E34D4FB5EE6}"/>
          </ac:picMkLst>
        </pc:picChg>
        <pc:picChg chg="add mod">
          <ac:chgData name="Zé Eduardo" userId="62c02e99-e70d-4fbd-a47b-51d776d05af1" providerId="ADAL" clId="{71ECF668-6614-4345-97C3-DC80ABCE987B}" dt="2025-05-20T08:31:57.378" v="865"/>
          <ac:picMkLst>
            <pc:docMk/>
            <pc:sldMk cId="1252974193" sldId="256"/>
            <ac:picMk id="11" creationId="{F1528CB9-9D9D-5FCC-187B-C534DF5455F1}"/>
          </ac:picMkLst>
        </pc:picChg>
        <pc:picChg chg="add mod">
          <ac:chgData name="Zé Eduardo" userId="62c02e99-e70d-4fbd-a47b-51d776d05af1" providerId="ADAL" clId="{71ECF668-6614-4345-97C3-DC80ABCE987B}" dt="2025-05-20T08:32:40.213" v="869" actId="1076"/>
          <ac:picMkLst>
            <pc:docMk/>
            <pc:sldMk cId="1252974193" sldId="256"/>
            <ac:picMk id="12" creationId="{24928EE8-4C76-0C41-3680-774D83BDAE2A}"/>
          </ac:picMkLst>
        </pc:picChg>
        <pc:cxnChg chg="add del">
          <ac:chgData name="Zé Eduardo" userId="62c02e99-e70d-4fbd-a47b-51d776d05af1" providerId="ADAL" clId="{71ECF668-6614-4345-97C3-DC80ABCE987B}" dt="2025-05-20T08:32:35.409" v="868" actId="26606"/>
          <ac:cxnSpMkLst>
            <pc:docMk/>
            <pc:sldMk cId="1252974193" sldId="256"/>
            <ac:cxnSpMk id="19" creationId="{33193FD5-6A49-7562-EA76-F15D42E15804}"/>
          </ac:cxnSpMkLst>
        </pc:cxnChg>
      </pc:sldChg>
      <pc:sldChg chg="addSp delSp modSp mod">
        <pc:chgData name="Zé Eduardo" userId="62c02e99-e70d-4fbd-a47b-51d776d05af1" providerId="ADAL" clId="{71ECF668-6614-4345-97C3-DC80ABCE987B}" dt="2025-05-20T08:30:06.283" v="841"/>
        <pc:sldMkLst>
          <pc:docMk/>
          <pc:sldMk cId="3116595897" sldId="257"/>
        </pc:sldMkLst>
        <pc:picChg chg="add mod">
          <ac:chgData name="Zé Eduardo" userId="62c02e99-e70d-4fbd-a47b-51d776d05af1" providerId="ADAL" clId="{71ECF668-6614-4345-97C3-DC80ABCE987B}" dt="2025-05-20T08:30:06.283" v="841"/>
          <ac:picMkLst>
            <pc:docMk/>
            <pc:sldMk cId="3116595897" sldId="257"/>
            <ac:picMk id="3" creationId="{588683F8-BDE9-4766-4F65-1824D180CADF}"/>
          </ac:picMkLst>
        </pc:picChg>
        <pc:picChg chg="del">
          <ac:chgData name="Zé Eduardo" userId="62c02e99-e70d-4fbd-a47b-51d776d05af1" providerId="ADAL" clId="{71ECF668-6614-4345-97C3-DC80ABCE987B}" dt="2025-05-20T08:30:06.060" v="840" actId="478"/>
          <ac:picMkLst>
            <pc:docMk/>
            <pc:sldMk cId="3116595897" sldId="257"/>
            <ac:picMk id="8" creationId="{F9BE775E-3F6A-EDC0-FB3B-8A1ABB33FA0A}"/>
          </ac:picMkLst>
        </pc:picChg>
      </pc:sldChg>
      <pc:sldChg chg="addSp delSp modSp mod">
        <pc:chgData name="Zé Eduardo" userId="62c02e99-e70d-4fbd-a47b-51d776d05af1" providerId="ADAL" clId="{71ECF668-6614-4345-97C3-DC80ABCE987B}" dt="2025-05-20T08:30:09.230" v="843"/>
        <pc:sldMkLst>
          <pc:docMk/>
          <pc:sldMk cId="4148965407" sldId="258"/>
        </pc:sldMkLst>
        <pc:picChg chg="del">
          <ac:chgData name="Zé Eduardo" userId="62c02e99-e70d-4fbd-a47b-51d776d05af1" providerId="ADAL" clId="{71ECF668-6614-4345-97C3-DC80ABCE987B}" dt="2025-05-20T08:30:08.911" v="842" actId="478"/>
          <ac:picMkLst>
            <pc:docMk/>
            <pc:sldMk cId="4148965407" sldId="258"/>
            <ac:picMk id="8" creationId="{EB1E849F-7DCE-392A-E4B6-E5132E040862}"/>
          </ac:picMkLst>
        </pc:picChg>
        <pc:picChg chg="add mod">
          <ac:chgData name="Zé Eduardo" userId="62c02e99-e70d-4fbd-a47b-51d776d05af1" providerId="ADAL" clId="{71ECF668-6614-4345-97C3-DC80ABCE987B}" dt="2025-05-20T08:30:09.230" v="843"/>
          <ac:picMkLst>
            <pc:docMk/>
            <pc:sldMk cId="4148965407" sldId="258"/>
            <ac:picMk id="9" creationId="{5058442A-4608-897A-68B5-0164662D8D9C}"/>
          </ac:picMkLst>
        </pc:picChg>
      </pc:sldChg>
      <pc:sldChg chg="addSp delSp modSp mod ord setBg delDesignElem modNotesTx">
        <pc:chgData name="Zé Eduardo" userId="62c02e99-e70d-4fbd-a47b-51d776d05af1" providerId="ADAL" clId="{71ECF668-6614-4345-97C3-DC80ABCE987B}" dt="2025-05-20T08:30:15.195" v="847"/>
        <pc:sldMkLst>
          <pc:docMk/>
          <pc:sldMk cId="1532616084" sldId="259"/>
        </pc:sldMkLst>
        <pc:spChg chg="mod">
          <ac:chgData name="Zé Eduardo" userId="62c02e99-e70d-4fbd-a47b-51d776d05af1" providerId="ADAL" clId="{71ECF668-6614-4345-97C3-DC80ABCE987B}" dt="2025-05-20T06:36:05.595" v="47" actId="20577"/>
          <ac:spMkLst>
            <pc:docMk/>
            <pc:sldMk cId="1532616084" sldId="259"/>
            <ac:spMk id="4" creationId="{2A3CD799-1235-CB18-392F-941D7C8CC9F1}"/>
          </ac:spMkLst>
        </pc:spChg>
        <pc:spChg chg="mod">
          <ac:chgData name="Zé Eduardo" userId="62c02e99-e70d-4fbd-a47b-51d776d05af1" providerId="ADAL" clId="{71ECF668-6614-4345-97C3-DC80ABCE987B}" dt="2025-05-20T08:19:20.704" v="764" actId="15"/>
          <ac:spMkLst>
            <pc:docMk/>
            <pc:sldMk cId="1532616084" sldId="259"/>
            <ac:spMk id="6" creationId="{FE445CD3-F7B8-108E-2EC8-83CA6025A31D}"/>
          </ac:spMkLst>
        </pc:spChg>
        <pc:spChg chg="add del">
          <ac:chgData name="Zé Eduardo" userId="62c02e99-e70d-4fbd-a47b-51d776d05af1" providerId="ADAL" clId="{71ECF668-6614-4345-97C3-DC80ABCE987B}" dt="2025-05-20T06:33:32.638" v="31"/>
          <ac:spMkLst>
            <pc:docMk/>
            <pc:sldMk cId="1532616084" sldId="259"/>
            <ac:spMk id="17" creationId="{69D47016-023F-44BD-981C-50E7A10A6609}"/>
          </ac:spMkLst>
        </pc:spChg>
        <pc:spChg chg="add del">
          <ac:chgData name="Zé Eduardo" userId="62c02e99-e70d-4fbd-a47b-51d776d05af1" providerId="ADAL" clId="{71ECF668-6614-4345-97C3-DC80ABCE987B}" dt="2025-05-20T06:33:32.638" v="31"/>
          <ac:spMkLst>
            <pc:docMk/>
            <pc:sldMk cId="1532616084" sldId="259"/>
            <ac:spMk id="19" creationId="{6D8B37B0-0682-433E-BC8D-498C04ABD9A7}"/>
          </ac:spMkLst>
        </pc:spChg>
        <pc:picChg chg="del">
          <ac:chgData name="Zé Eduardo" userId="62c02e99-e70d-4fbd-a47b-51d776d05af1" providerId="ADAL" clId="{71ECF668-6614-4345-97C3-DC80ABCE987B}" dt="2025-05-20T06:32:28.111" v="17" actId="478"/>
          <ac:picMkLst>
            <pc:docMk/>
            <pc:sldMk cId="1532616084" sldId="259"/>
            <ac:picMk id="3" creationId="{06434829-FB5E-A266-A190-1D3AC541CE5D}"/>
          </ac:picMkLst>
        </pc:picChg>
        <pc:picChg chg="del ord">
          <ac:chgData name="Zé Eduardo" userId="62c02e99-e70d-4fbd-a47b-51d776d05af1" providerId="ADAL" clId="{71ECF668-6614-4345-97C3-DC80ABCE987B}" dt="2025-05-20T08:30:14.945" v="846" actId="478"/>
          <ac:picMkLst>
            <pc:docMk/>
            <pc:sldMk cId="1532616084" sldId="259"/>
            <ac:picMk id="8" creationId="{86B35629-5786-9122-7ED2-3CD72E09638B}"/>
          </ac:picMkLst>
        </pc:picChg>
        <pc:picChg chg="add mod">
          <ac:chgData name="Zé Eduardo" userId="62c02e99-e70d-4fbd-a47b-51d776d05af1" providerId="ADAL" clId="{71ECF668-6614-4345-97C3-DC80ABCE987B}" dt="2025-05-20T06:33:49.320" v="33" actId="1076"/>
          <ac:picMkLst>
            <pc:docMk/>
            <pc:sldMk cId="1532616084" sldId="259"/>
            <ac:picMk id="10" creationId="{97D396DD-F332-0A1B-D357-27BD9117A507}"/>
          </ac:picMkLst>
        </pc:picChg>
        <pc:picChg chg="add mod">
          <ac:chgData name="Zé Eduardo" userId="62c02e99-e70d-4fbd-a47b-51d776d05af1" providerId="ADAL" clId="{71ECF668-6614-4345-97C3-DC80ABCE987B}" dt="2025-05-20T06:33:18.020" v="26" actId="962"/>
          <ac:picMkLst>
            <pc:docMk/>
            <pc:sldMk cId="1532616084" sldId="259"/>
            <ac:picMk id="12" creationId="{0EDFDBDC-58F9-D411-55FC-E52B603AF3C5}"/>
          </ac:picMkLst>
        </pc:picChg>
        <pc:picChg chg="add mod">
          <ac:chgData name="Zé Eduardo" userId="62c02e99-e70d-4fbd-a47b-51d776d05af1" providerId="ADAL" clId="{71ECF668-6614-4345-97C3-DC80ABCE987B}" dt="2025-05-20T08:30:15.195" v="847"/>
          <ac:picMkLst>
            <pc:docMk/>
            <pc:sldMk cId="1532616084" sldId="259"/>
            <ac:picMk id="13" creationId="{8C26E33E-5FDE-4549-DB1E-D17567DE579A}"/>
          </ac:picMkLst>
        </pc:picChg>
      </pc:sldChg>
      <pc:sldChg chg="add del setBg">
        <pc:chgData name="Zé Eduardo" userId="62c02e99-e70d-4fbd-a47b-51d776d05af1" providerId="ADAL" clId="{71ECF668-6614-4345-97C3-DC80ABCE987B}" dt="2025-05-20T06:22:32.564" v="2" actId="47"/>
        <pc:sldMkLst>
          <pc:docMk/>
          <pc:sldMk cId="3298264545" sldId="260"/>
        </pc:sldMkLst>
      </pc:sldChg>
      <pc:sldChg chg="addSp delSp modSp add mod">
        <pc:chgData name="Zé Eduardo" userId="62c02e99-e70d-4fbd-a47b-51d776d05af1" providerId="ADAL" clId="{71ECF668-6614-4345-97C3-DC80ABCE987B}" dt="2025-05-20T08:30:11.887" v="845"/>
        <pc:sldMkLst>
          <pc:docMk/>
          <pc:sldMk cId="4193148295" sldId="260"/>
        </pc:sldMkLst>
        <pc:spChg chg="mod">
          <ac:chgData name="Zé Eduardo" userId="62c02e99-e70d-4fbd-a47b-51d776d05af1" providerId="ADAL" clId="{71ECF668-6614-4345-97C3-DC80ABCE987B}" dt="2025-05-20T06:35:59.379" v="36"/>
          <ac:spMkLst>
            <pc:docMk/>
            <pc:sldMk cId="4193148295" sldId="260"/>
            <ac:spMk id="4" creationId="{6A6B1785-79B3-0AF8-674C-8001F8BD9CE5}"/>
          </ac:spMkLst>
        </pc:spChg>
        <pc:spChg chg="mod">
          <ac:chgData name="Zé Eduardo" userId="62c02e99-e70d-4fbd-a47b-51d776d05af1" providerId="ADAL" clId="{71ECF668-6614-4345-97C3-DC80ABCE987B}" dt="2025-05-20T08:18:35.917" v="746" actId="20577"/>
          <ac:spMkLst>
            <pc:docMk/>
            <pc:sldMk cId="4193148295" sldId="260"/>
            <ac:spMk id="6" creationId="{B501A749-7635-4864-3F76-D3271F68EE82}"/>
          </ac:spMkLst>
        </pc:spChg>
        <pc:picChg chg="add mod">
          <ac:chgData name="Zé Eduardo" userId="62c02e99-e70d-4fbd-a47b-51d776d05af1" providerId="ADAL" clId="{71ECF668-6614-4345-97C3-DC80ABCE987B}" dt="2025-05-20T08:30:11.887" v="845"/>
          <ac:picMkLst>
            <pc:docMk/>
            <pc:sldMk cId="4193148295" sldId="260"/>
            <ac:picMk id="2" creationId="{DC00731B-1EA7-54F6-7DB9-45A6B6FA6B1B}"/>
          </ac:picMkLst>
        </pc:picChg>
        <pc:picChg chg="del">
          <ac:chgData name="Zé Eduardo" userId="62c02e99-e70d-4fbd-a47b-51d776d05af1" providerId="ADAL" clId="{71ECF668-6614-4345-97C3-DC80ABCE987B}" dt="2025-05-20T08:30:11.573" v="844" actId="478"/>
          <ac:picMkLst>
            <pc:docMk/>
            <pc:sldMk cId="4193148295" sldId="260"/>
            <ac:picMk id="8" creationId="{1DBB0B11-7FD7-5DA2-4D73-A3C4E9F72AEE}"/>
          </ac:picMkLst>
        </pc:picChg>
      </pc:sldChg>
      <pc:sldChg chg="addSp delSp modSp add mod modNotesTx">
        <pc:chgData name="Zé Eduardo" userId="62c02e99-e70d-4fbd-a47b-51d776d05af1" providerId="ADAL" clId="{71ECF668-6614-4345-97C3-DC80ABCE987B}" dt="2025-05-20T08:30:25.770" v="853" actId="1076"/>
        <pc:sldMkLst>
          <pc:docMk/>
          <pc:sldMk cId="3842107823" sldId="261"/>
        </pc:sldMkLst>
        <pc:spChg chg="mod">
          <ac:chgData name="Zé Eduardo" userId="62c02e99-e70d-4fbd-a47b-51d776d05af1" providerId="ADAL" clId="{71ECF668-6614-4345-97C3-DC80ABCE987B}" dt="2025-05-20T07:36:58.575" v="552" actId="20577"/>
          <ac:spMkLst>
            <pc:docMk/>
            <pc:sldMk cId="3842107823" sldId="261"/>
            <ac:spMk id="4" creationId="{AD3219DA-7D9B-874E-D55E-97667433ECF1}"/>
          </ac:spMkLst>
        </pc:spChg>
        <pc:spChg chg="add mod">
          <ac:chgData name="Zé Eduardo" userId="62c02e99-e70d-4fbd-a47b-51d776d05af1" providerId="ADAL" clId="{71ECF668-6614-4345-97C3-DC80ABCE987B}" dt="2025-05-20T07:36:21.479" v="534"/>
          <ac:spMkLst>
            <pc:docMk/>
            <pc:sldMk cId="3842107823" sldId="261"/>
            <ac:spMk id="5" creationId="{AA8B5F1A-48C7-CFD1-0E2F-1C4D761040B1}"/>
          </ac:spMkLst>
        </pc:spChg>
        <pc:spChg chg="mod">
          <ac:chgData name="Zé Eduardo" userId="62c02e99-e70d-4fbd-a47b-51d776d05af1" providerId="ADAL" clId="{71ECF668-6614-4345-97C3-DC80ABCE987B}" dt="2025-05-20T08:21:02.774" v="830" actId="20577"/>
          <ac:spMkLst>
            <pc:docMk/>
            <pc:sldMk cId="3842107823" sldId="261"/>
            <ac:spMk id="6" creationId="{794693C0-9EBE-BF0E-EF75-FCB738F9614B}"/>
          </ac:spMkLst>
        </pc:spChg>
        <pc:picChg chg="add del mod">
          <ac:chgData name="Zé Eduardo" userId="62c02e99-e70d-4fbd-a47b-51d776d05af1" providerId="ADAL" clId="{71ECF668-6614-4345-97C3-DC80ABCE987B}" dt="2025-05-20T07:23:00.006" v="348" actId="478"/>
          <ac:picMkLst>
            <pc:docMk/>
            <pc:sldMk cId="3842107823" sldId="261"/>
            <ac:picMk id="3" creationId="{9A6519A5-98DA-BA7D-269D-E1C3A376167E}"/>
          </ac:picMkLst>
        </pc:picChg>
        <pc:picChg chg="add mod">
          <ac:chgData name="Zé Eduardo" userId="62c02e99-e70d-4fbd-a47b-51d776d05af1" providerId="ADAL" clId="{71ECF668-6614-4345-97C3-DC80ABCE987B}" dt="2025-05-20T08:30:21.094" v="851"/>
          <ac:picMkLst>
            <pc:docMk/>
            <pc:sldMk cId="3842107823" sldId="261"/>
            <ac:picMk id="7" creationId="{3373BBF6-FBAC-6B07-7FB1-B135D40E37B7}"/>
          </ac:picMkLst>
        </pc:picChg>
        <pc:picChg chg="del">
          <ac:chgData name="Zé Eduardo" userId="62c02e99-e70d-4fbd-a47b-51d776d05af1" providerId="ADAL" clId="{71ECF668-6614-4345-97C3-DC80ABCE987B}" dt="2025-05-20T08:30:20.582" v="850" actId="478"/>
          <ac:picMkLst>
            <pc:docMk/>
            <pc:sldMk cId="3842107823" sldId="261"/>
            <ac:picMk id="8" creationId="{CD6FED9D-988B-14D4-11C7-9A3D0943D64A}"/>
          </ac:picMkLst>
        </pc:picChg>
        <pc:picChg chg="add mod">
          <ac:chgData name="Zé Eduardo" userId="62c02e99-e70d-4fbd-a47b-51d776d05af1" providerId="ADAL" clId="{71ECF668-6614-4345-97C3-DC80ABCE987B}" dt="2025-05-20T08:30:25.770" v="853" actId="1076"/>
          <ac:picMkLst>
            <pc:docMk/>
            <pc:sldMk cId="3842107823" sldId="261"/>
            <ac:picMk id="9" creationId="{944E8147-CBB2-D161-226A-43FC0B3D191F}"/>
          </ac:picMkLst>
        </pc:picChg>
        <pc:picChg chg="del">
          <ac:chgData name="Zé Eduardo" userId="62c02e99-e70d-4fbd-a47b-51d776d05af1" providerId="ADAL" clId="{71ECF668-6614-4345-97C3-DC80ABCE987B}" dt="2025-05-20T07:00:55.103" v="314" actId="478"/>
          <ac:picMkLst>
            <pc:docMk/>
            <pc:sldMk cId="3842107823" sldId="261"/>
            <ac:picMk id="10" creationId="{4ADC58E4-6BA3-C067-F649-DCE6CFF39EDF}"/>
          </ac:picMkLst>
        </pc:picChg>
        <pc:picChg chg="del mod">
          <ac:chgData name="Zé Eduardo" userId="62c02e99-e70d-4fbd-a47b-51d776d05af1" providerId="ADAL" clId="{71ECF668-6614-4345-97C3-DC80ABCE987B}" dt="2025-05-20T07:00:55.509" v="316" actId="478"/>
          <ac:picMkLst>
            <pc:docMk/>
            <pc:sldMk cId="3842107823" sldId="261"/>
            <ac:picMk id="12" creationId="{EAEBF629-01C9-FF79-B73D-7B2AF63B2A0B}"/>
          </ac:picMkLst>
        </pc:picChg>
      </pc:sldChg>
      <pc:sldChg chg="addSp delSp modSp add mod">
        <pc:chgData name="Zé Eduardo" userId="62c02e99-e70d-4fbd-a47b-51d776d05af1" providerId="ADAL" clId="{71ECF668-6614-4345-97C3-DC80ABCE987B}" dt="2025-05-20T08:30:59.161" v="861" actId="171"/>
        <pc:sldMkLst>
          <pc:docMk/>
          <pc:sldMk cId="1818997647" sldId="262"/>
        </pc:sldMkLst>
        <pc:spChg chg="mod">
          <ac:chgData name="Zé Eduardo" userId="62c02e99-e70d-4fbd-a47b-51d776d05af1" providerId="ADAL" clId="{71ECF668-6614-4345-97C3-DC80ABCE987B}" dt="2025-05-20T07:36:50.691" v="551" actId="20577"/>
          <ac:spMkLst>
            <pc:docMk/>
            <pc:sldMk cId="1818997647" sldId="262"/>
            <ac:spMk id="4" creationId="{D2A3761D-E70B-21EE-820A-156581B38962}"/>
          </ac:spMkLst>
        </pc:spChg>
        <pc:spChg chg="del">
          <ac:chgData name="Zé Eduardo" userId="62c02e99-e70d-4fbd-a47b-51d776d05af1" providerId="ADAL" clId="{71ECF668-6614-4345-97C3-DC80ABCE987B}" dt="2025-05-20T07:36:42.237" v="537" actId="478"/>
          <ac:spMkLst>
            <pc:docMk/>
            <pc:sldMk cId="1818997647" sldId="262"/>
            <ac:spMk id="5" creationId="{4CCBCA38-1334-2ECF-7768-16D8EB265597}"/>
          </ac:spMkLst>
        </pc:spChg>
        <pc:spChg chg="del">
          <ac:chgData name="Zé Eduardo" userId="62c02e99-e70d-4fbd-a47b-51d776d05af1" providerId="ADAL" clId="{71ECF668-6614-4345-97C3-DC80ABCE987B}" dt="2025-05-20T07:36:40.865" v="536" actId="478"/>
          <ac:spMkLst>
            <pc:docMk/>
            <pc:sldMk cId="1818997647" sldId="262"/>
            <ac:spMk id="6" creationId="{DAC094DB-1DF1-F1C6-ACB4-5D124D31AA0B}"/>
          </ac:spMkLst>
        </pc:spChg>
        <pc:picChg chg="add del mod">
          <ac:chgData name="Zé Eduardo" userId="62c02e99-e70d-4fbd-a47b-51d776d05af1" providerId="ADAL" clId="{71ECF668-6614-4345-97C3-DC80ABCE987B}" dt="2025-05-20T08:30:45.482" v="857" actId="478"/>
          <ac:picMkLst>
            <pc:docMk/>
            <pc:sldMk cId="1818997647" sldId="262"/>
            <ac:picMk id="2" creationId="{232F38D1-909E-7EEF-06AB-74D04E9980F1}"/>
          </ac:picMkLst>
        </pc:picChg>
        <pc:picChg chg="add mod ord">
          <ac:chgData name="Zé Eduardo" userId="62c02e99-e70d-4fbd-a47b-51d776d05af1" providerId="ADAL" clId="{71ECF668-6614-4345-97C3-DC80ABCE987B}" dt="2025-05-20T08:30:59.161" v="861" actId="171"/>
          <ac:picMkLst>
            <pc:docMk/>
            <pc:sldMk cId="1818997647" sldId="262"/>
            <ac:picMk id="3" creationId="{F048C1E0-A61F-940A-3930-63F825050EC4}"/>
          </ac:picMkLst>
        </pc:picChg>
        <pc:picChg chg="del">
          <ac:chgData name="Zé Eduardo" userId="62c02e99-e70d-4fbd-a47b-51d776d05af1" providerId="ADAL" clId="{71ECF668-6614-4345-97C3-DC80ABCE987B}" dt="2025-05-20T08:30:44.245" v="856" actId="478"/>
          <ac:picMkLst>
            <pc:docMk/>
            <pc:sldMk cId="1818997647" sldId="262"/>
            <ac:picMk id="8" creationId="{40C18789-2BA1-BC33-7AB8-3377B2E5B573}"/>
          </ac:picMkLst>
        </pc:picChg>
      </pc:sldChg>
      <pc:sldChg chg="add del">
        <pc:chgData name="Zé Eduardo" userId="62c02e99-e70d-4fbd-a47b-51d776d05af1" providerId="ADAL" clId="{71ECF668-6614-4345-97C3-DC80ABCE987B}" dt="2025-05-20T07:22:59.375" v="347" actId="47"/>
        <pc:sldMkLst>
          <pc:docMk/>
          <pc:sldMk cId="3595395938" sldId="262"/>
        </pc:sldMkLst>
      </pc:sldChg>
      <pc:sldChg chg="addSp delSp modSp add mod modNotesTx">
        <pc:chgData name="Zé Eduardo" userId="62c02e99-e70d-4fbd-a47b-51d776d05af1" providerId="ADAL" clId="{71ECF668-6614-4345-97C3-DC80ABCE987B}" dt="2025-05-20T08:30:17.691" v="849"/>
        <pc:sldMkLst>
          <pc:docMk/>
          <pc:sldMk cId="503930634" sldId="263"/>
        </pc:sldMkLst>
        <pc:spChg chg="mod">
          <ac:chgData name="Zé Eduardo" userId="62c02e99-e70d-4fbd-a47b-51d776d05af1" providerId="ADAL" clId="{71ECF668-6614-4345-97C3-DC80ABCE987B}" dt="2025-05-20T07:40:59.246" v="583" actId="14100"/>
          <ac:spMkLst>
            <pc:docMk/>
            <pc:sldMk cId="503930634" sldId="263"/>
            <ac:spMk id="4" creationId="{3E6F1672-80D3-407E-4AD2-1EFAC3D41058}"/>
          </ac:spMkLst>
        </pc:spChg>
        <pc:spChg chg="mod">
          <ac:chgData name="Zé Eduardo" userId="62c02e99-e70d-4fbd-a47b-51d776d05af1" providerId="ADAL" clId="{71ECF668-6614-4345-97C3-DC80ABCE987B}" dt="2025-05-20T07:58:53.693" v="718"/>
          <ac:spMkLst>
            <pc:docMk/>
            <pc:sldMk cId="503930634" sldId="263"/>
            <ac:spMk id="6" creationId="{73005D9A-4618-1EFC-52E9-598789FAD268}"/>
          </ac:spMkLst>
        </pc:spChg>
        <pc:spChg chg="add">
          <ac:chgData name="Zé Eduardo" userId="62c02e99-e70d-4fbd-a47b-51d776d05af1" providerId="ADAL" clId="{71ECF668-6614-4345-97C3-DC80ABCE987B}" dt="2025-05-20T07:50:25.133" v="684"/>
          <ac:spMkLst>
            <pc:docMk/>
            <pc:sldMk cId="503930634" sldId="263"/>
            <ac:spMk id="9" creationId="{6B27896F-BE08-8FA3-33E3-D4E314B69AB3}"/>
          </ac:spMkLst>
        </pc:spChg>
        <pc:picChg chg="add del mod">
          <ac:chgData name="Zé Eduardo" userId="62c02e99-e70d-4fbd-a47b-51d776d05af1" providerId="ADAL" clId="{71ECF668-6614-4345-97C3-DC80ABCE987B}" dt="2025-05-20T07:43:47.527" v="600" actId="478"/>
          <ac:picMkLst>
            <pc:docMk/>
            <pc:sldMk cId="503930634" sldId="263"/>
            <ac:picMk id="3" creationId="{F22B226D-121C-6E59-4CE7-43A2CBBA0AF4}"/>
          </ac:picMkLst>
        </pc:picChg>
        <pc:picChg chg="add mod">
          <ac:chgData name="Zé Eduardo" userId="62c02e99-e70d-4fbd-a47b-51d776d05af1" providerId="ADAL" clId="{71ECF668-6614-4345-97C3-DC80ABCE987B}" dt="2025-05-20T07:51:34.860" v="710" actId="1076"/>
          <ac:picMkLst>
            <pc:docMk/>
            <pc:sldMk cId="503930634" sldId="263"/>
            <ac:picMk id="7" creationId="{D5105FDD-E058-474A-B79E-121C8470EFC2}"/>
          </ac:picMkLst>
        </pc:picChg>
        <pc:picChg chg="del">
          <ac:chgData name="Zé Eduardo" userId="62c02e99-e70d-4fbd-a47b-51d776d05af1" providerId="ADAL" clId="{71ECF668-6614-4345-97C3-DC80ABCE987B}" dt="2025-05-20T08:30:17.326" v="848" actId="478"/>
          <ac:picMkLst>
            <pc:docMk/>
            <pc:sldMk cId="503930634" sldId="263"/>
            <ac:picMk id="8" creationId="{019E1A21-CC59-BE27-8247-7B6E3A005B7A}"/>
          </ac:picMkLst>
        </pc:picChg>
        <pc:picChg chg="del">
          <ac:chgData name="Zé Eduardo" userId="62c02e99-e70d-4fbd-a47b-51d776d05af1" providerId="ADAL" clId="{71ECF668-6614-4345-97C3-DC80ABCE987B}" dt="2025-05-20T07:40:45.157" v="576" actId="478"/>
          <ac:picMkLst>
            <pc:docMk/>
            <pc:sldMk cId="503930634" sldId="263"/>
            <ac:picMk id="10" creationId="{E8D4B7B0-3F3E-DFCB-AB0A-3B6DDC66802B}"/>
          </ac:picMkLst>
        </pc:picChg>
        <pc:picChg chg="add mod">
          <ac:chgData name="Zé Eduardo" userId="62c02e99-e70d-4fbd-a47b-51d776d05af1" providerId="ADAL" clId="{71ECF668-6614-4345-97C3-DC80ABCE987B}" dt="2025-05-20T08:30:17.691" v="849"/>
          <ac:picMkLst>
            <pc:docMk/>
            <pc:sldMk cId="503930634" sldId="263"/>
            <ac:picMk id="11" creationId="{7B60A393-FB82-6307-7037-E727D682EB41}"/>
          </ac:picMkLst>
        </pc:picChg>
        <pc:picChg chg="del">
          <ac:chgData name="Zé Eduardo" userId="62c02e99-e70d-4fbd-a47b-51d776d05af1" providerId="ADAL" clId="{71ECF668-6614-4345-97C3-DC80ABCE987B}" dt="2025-05-20T07:40:46.599" v="577" actId="478"/>
          <ac:picMkLst>
            <pc:docMk/>
            <pc:sldMk cId="503930634" sldId="263"/>
            <ac:picMk id="12" creationId="{54BBEDF8-4273-F9B2-AA1A-A3F3B9D25EC3}"/>
          </ac:picMkLst>
        </pc:picChg>
      </pc:sldChg>
      <pc:sldChg chg="addSp delSp modSp add mod">
        <pc:chgData name="Zé Eduardo" userId="62c02e99-e70d-4fbd-a47b-51d776d05af1" providerId="ADAL" clId="{71ECF668-6614-4345-97C3-DC80ABCE987B}" dt="2025-05-20T08:30:03.228" v="839"/>
        <pc:sldMkLst>
          <pc:docMk/>
          <pc:sldMk cId="1224297746" sldId="264"/>
        </pc:sldMkLst>
        <pc:spChg chg="mod">
          <ac:chgData name="Zé Eduardo" userId="62c02e99-e70d-4fbd-a47b-51d776d05af1" providerId="ADAL" clId="{71ECF668-6614-4345-97C3-DC80ABCE987B}" dt="2025-05-20T08:17:02.176" v="728" actId="20577"/>
          <ac:spMkLst>
            <pc:docMk/>
            <pc:sldMk cId="1224297746" sldId="264"/>
            <ac:spMk id="4" creationId="{B703ACBD-569E-81D2-CEEB-61DF4B6F257E}"/>
          </ac:spMkLst>
        </pc:spChg>
        <pc:spChg chg="mod">
          <ac:chgData name="Zé Eduardo" userId="62c02e99-e70d-4fbd-a47b-51d776d05af1" providerId="ADAL" clId="{71ECF668-6614-4345-97C3-DC80ABCE987B}" dt="2025-05-20T08:17:29.674" v="735" actId="404"/>
          <ac:spMkLst>
            <pc:docMk/>
            <pc:sldMk cId="1224297746" sldId="264"/>
            <ac:spMk id="5" creationId="{2687470B-DE1F-4455-2ACB-40D6524C65CE}"/>
          </ac:spMkLst>
        </pc:spChg>
        <pc:picChg chg="add mod">
          <ac:chgData name="Zé Eduardo" userId="62c02e99-e70d-4fbd-a47b-51d776d05af1" providerId="ADAL" clId="{71ECF668-6614-4345-97C3-DC80ABCE987B}" dt="2025-05-20T08:30:03.228" v="839"/>
          <ac:picMkLst>
            <pc:docMk/>
            <pc:sldMk cId="1224297746" sldId="264"/>
            <ac:picMk id="2" creationId="{D675EAE2-53D4-1380-1660-1C17BC213696}"/>
          </ac:picMkLst>
        </pc:picChg>
        <pc:picChg chg="del">
          <ac:chgData name="Zé Eduardo" userId="62c02e99-e70d-4fbd-a47b-51d776d05af1" providerId="ADAL" clId="{71ECF668-6614-4345-97C3-DC80ABCE987B}" dt="2025-05-20T08:30:03.044" v="838" actId="478"/>
          <ac:picMkLst>
            <pc:docMk/>
            <pc:sldMk cId="1224297746" sldId="264"/>
            <ac:picMk id="8" creationId="{5FD562B6-03A1-9581-D5FD-806EEEA3F27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87BCA-830D-4288-BE75-14B6B9A4331C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77655-2E3F-44A1-9D88-6C7382DF8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59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11,26% dos usuários do grupo Target</a:t>
            </a:r>
            <a:r>
              <a:rPr lang="pt-BR" dirty="0"/>
              <a:t> são considerados outliers no número de pedidos por usuário.</a:t>
            </a:r>
          </a:p>
          <a:p>
            <a:r>
              <a:rPr lang="pt-BR" dirty="0"/>
              <a:t>No grupo </a:t>
            </a:r>
            <a:r>
              <a:rPr lang="pt-BR" dirty="0" err="1"/>
              <a:t>Control</a:t>
            </a:r>
            <a:r>
              <a:rPr lang="pt-BR" dirty="0"/>
              <a:t>, esse percentual é </a:t>
            </a:r>
            <a:r>
              <a:rPr lang="pt-BR" b="1" dirty="0"/>
              <a:t>9,32%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Q1 = 1.0, Q3 = 3.0, IQR = 2.0 </a:t>
            </a:r>
            <a:br>
              <a:rPr lang="pt-BR" dirty="0"/>
            </a:br>
            <a:r>
              <a:rPr lang="pt-BR" dirty="0"/>
              <a:t>Limite superior: 6.0 </a:t>
            </a:r>
            <a:br>
              <a:rPr lang="pt-BR" dirty="0"/>
            </a:br>
            <a:r>
              <a:rPr lang="pt-BR" dirty="0"/>
              <a:t>Usuários considerados outliers: 83.839</a:t>
            </a:r>
          </a:p>
          <a:p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77655-2E3F-44A1-9D88-6C7382DF86B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65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F7DB3-9C3D-C886-E5FC-96E2D97C4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2737E53-A4E0-A2DE-14E7-A521F1013D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88E450B-C0D0-8AE8-9EFA-79849B00AC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Apesar do aumento geral de receita no grupo Target, </a:t>
            </a:r>
            <a:r>
              <a:rPr lang="en-US" dirty="0"/>
              <a:t>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observar</a:t>
            </a:r>
            <a:r>
              <a:rPr lang="pt-BR" dirty="0"/>
              <a:t> que a maior parte desse crescimento continua vindo dos heavy </a:t>
            </a:r>
            <a:r>
              <a:rPr lang="pt-BR" dirty="0" err="1"/>
              <a:t>users</a:t>
            </a:r>
            <a:r>
              <a:rPr lang="pt-BR" dirty="0"/>
              <a:t>. Uma boa estratégia para adotar pode ser unir incentivos para trazer novos usuários para o patamar de engajamento dos outliers, além de ações exclusivas para esses clientes super engajados.</a:t>
            </a:r>
            <a:br>
              <a:rPr lang="pt-BR" dirty="0"/>
            </a:br>
            <a:br>
              <a:rPr lang="pt-BR" sz="1400" kern="12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</a:br>
            <a:r>
              <a:rPr lang="pt-BR" b="0" i="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Grupo: target</a:t>
            </a:r>
          </a:p>
          <a:p>
            <a:r>
              <a:rPr lang="pt-BR" b="0" i="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Receita dos outliers: R$ 41,477,011.04 </a:t>
            </a:r>
          </a:p>
          <a:p>
            <a:r>
              <a:rPr lang="pt-BR" b="0" i="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Receita total do grupo: R$ 102,007,569.84</a:t>
            </a:r>
          </a:p>
          <a:p>
            <a:r>
              <a:rPr lang="pt-BR" b="0" i="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Percentual: 40.66%</a:t>
            </a:r>
          </a:p>
          <a:p>
            <a:endParaRPr lang="pt-BR" b="0" i="0" dirty="0">
              <a:solidFill>
                <a:srgbClr val="BBBBBB"/>
              </a:solidFill>
              <a:effectLst/>
              <a:latin typeface="JetBrains Mono" panose="02000009000000000000" pitchFamily="49" charset="0"/>
            </a:endParaRPr>
          </a:p>
          <a:p>
            <a:r>
              <a:rPr lang="pt-BR" b="0" i="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Grupo: </a:t>
            </a:r>
            <a:r>
              <a:rPr lang="pt-BR" b="0" i="0" dirty="0" err="1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control</a:t>
            </a:r>
            <a:r>
              <a:rPr lang="pt-BR" b="0" i="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 </a:t>
            </a:r>
          </a:p>
          <a:p>
            <a:r>
              <a:rPr lang="pt-BR" b="0" i="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Receita dos outliers: R$ 27,775,310.23</a:t>
            </a:r>
          </a:p>
          <a:p>
            <a:r>
              <a:rPr lang="pt-BR" b="0" i="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Receita total do grupo: R$ 73,071,872.88</a:t>
            </a:r>
          </a:p>
          <a:p>
            <a:r>
              <a:rPr lang="pt-BR" b="0" i="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Percentual: 38.01%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F199BB-636C-1701-9004-09C3583138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77655-2E3F-44A1-9D88-6C7382DF86B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502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FF95-B088-1106-6A6A-CFD0DFDB5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478BDCF-276B-C413-10C5-B688004BBA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C221997-4C6F-6888-6D78-344919591D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Top 3 Controle: R$ 847,804 (1.16% da receita do grupo de controle, total R$ 73,071,873) </a:t>
            </a:r>
            <a:br>
              <a:rPr lang="pt-BR" b="0" i="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r>
              <a:rPr lang="pt-BR" b="0" i="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Top 3 Target: R$ 1,137,588 (1.12% da receita do grupo target, total R$ 102,007,570)</a:t>
            </a:r>
            <a:br>
              <a:rPr lang="pt-BR" b="0" i="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br>
              <a:rPr lang="pt-BR" b="0" i="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</a:b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E12C0D-B8AB-BCC0-0E80-E4C7459C5A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77655-2E3F-44A1-9D88-6C7382DF86B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23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6DE51-907A-FF40-696D-5C2C80D8A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97D2964-7ECC-E46B-7254-AE80D3D754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C734312-034D-BD68-67DA-1C91467C5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Cada R$ 1 investido em cupons gerou R$ 2,04 de receita incremental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1CEC53-E508-44FF-CDE8-96AE54B90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77655-2E3F-44A1-9D88-6C7382DF86B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625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76EF2-B825-6B1B-A7BF-DBA68A8F3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E48DB03-D61B-9FC8-6D1A-C6D901CED2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F3D5F02-4879-75A8-39D7-3439730AC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84BF13-5634-A2F6-F9FA-B5B6E5EDC4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77655-2E3F-44A1-9D88-6C7382DF86B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90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E44C0-3293-4D81-DD94-9A4F2D958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5C483D6-8036-E173-F7E5-A778A51735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C0FD2FC-9A6B-3E6F-8449-B94738F0E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170A31-418C-723D-6CB8-D0F2397C1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77655-2E3F-44A1-9D88-6C7382DF86B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53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6BBB3-B5F0-CED4-3BFB-99A8B5ABB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968045-12B7-6AC3-2F12-1AB952313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08C8A9-075A-2912-E331-DD038741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5F9-D121-424C-B7FE-82D068877DAE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2D6F7-63AB-290F-B0A5-AB705FD1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7E16AD-76E4-779E-EAA0-B6F66B7B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6355-C095-44DE-A1ED-DE70864B74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13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571F0-FF5E-8CF5-088D-74AFC2C6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0147ED-BD60-3F69-2000-E4ECD3AEA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15F690-2555-AD85-FA3F-930AB1AB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5F9-D121-424C-B7FE-82D068877DAE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8DE69C-C75B-F05E-9BCF-6084C579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50BE14-548D-BE91-427C-DF89C230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6355-C095-44DE-A1ED-DE70864B74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16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74246B-2A86-6D9F-D044-3CA4DE9A3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20E18D-BF64-3943-1315-C85B38ABF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251F91-A070-E99C-740B-0486560E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5F9-D121-424C-B7FE-82D068877DAE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EEA37C-B6DE-6B5A-A231-42F852E5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6A302C-AC4C-E740-A952-47DF9B48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6355-C095-44DE-A1ED-DE70864B74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32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8A997-06E5-00A8-0481-A3C1AF93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78156A-2378-5D7A-F103-820DF279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DA6A7C-8519-ECD9-E820-C27C3CD1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5F9-D121-424C-B7FE-82D068877DAE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6E9BB8-74D0-E9E6-A1E7-B5C5809C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D30589-102F-7A86-9D7A-875F28E1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6355-C095-44DE-A1ED-DE70864B74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72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EF72D-FC5E-2DFB-C7CE-3A9E873E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E359C8-A7AD-98CE-367F-DAD47F25F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669FF2-2B6E-DAF0-C93A-90483508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5F9-D121-424C-B7FE-82D068877DAE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1D0C19-A38E-900B-5985-C55F70D1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7F0C21-5354-41AA-DE17-9021748B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6355-C095-44DE-A1ED-DE70864B74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79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D243A-C8D3-1E02-6515-AD424005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0F068-ADC7-1BA7-DA8D-186B6769A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295F09-C3FE-5816-139E-9913321C6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08E022-AA4B-BBFA-98BE-94069FC4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5F9-D121-424C-B7FE-82D068877DAE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8DF8D1-E48A-FD18-505C-C2EB9D0D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0EAF00-0528-6E65-175A-6AE11587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6355-C095-44DE-A1ED-DE70864B74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99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7E40A-9523-568D-422C-1CD1774AD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10F91B-3542-A298-CD46-CC76AD790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E34DCA-327E-921E-2BE0-89B029EDE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0A48FE-1B55-3D72-608C-700E4E927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8469B1-3821-5C93-EE0E-36026D97F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757896-37FC-50C1-B736-12EC33AE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5F9-D121-424C-B7FE-82D068877DAE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0D166A1-A508-50CF-CE00-C077AF77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380755E-6C2F-91CB-6B05-162D3D37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6355-C095-44DE-A1ED-DE70864B74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0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46954-36EF-DB1C-474A-B7CA4F14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D113A2-0BEE-CD1F-2FF4-EB1D83BA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5F9-D121-424C-B7FE-82D068877DAE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232AFE-8864-1DD7-785D-DA6989C5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385A66-D047-C0ED-2514-B29C96CF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6355-C095-44DE-A1ED-DE70864B74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68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D00EC6-C3A7-35AA-019F-0F780DEA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5F9-D121-424C-B7FE-82D068877DAE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64B1F4-F5A7-FF76-65D6-1DAC1EB9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CE62A8-852F-A068-520E-0AA2A6BB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6355-C095-44DE-A1ED-DE70864B74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41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71A0F-C5A5-2B33-4B65-33897522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88A80F-6CF6-0365-8000-5E4ACE37D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557602-D0DB-5839-099F-21F546DDC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6B40EE-A5DD-B67A-0600-43268E97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5F9-D121-424C-B7FE-82D068877DAE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37A7BC-DC88-C5CA-4CF0-8543FD98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A486ED-9CC7-E739-A772-AA2354B9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6355-C095-44DE-A1ED-DE70864B74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63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CEE03-BFF0-6F74-C942-1F7E5A17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13C107-7ADC-B8E9-322D-1ABBF80FF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7D3F99-2D8F-E653-B020-211C5C571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1E0714-22E1-3670-97D6-CB3D78E0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5F9-D121-424C-B7FE-82D068877DAE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21F305-EFDF-61B0-DD49-36F8C238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0D36F1-5CB7-C212-7D58-479E9B22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6355-C095-44DE-A1ED-DE70864B74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54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FE9FDE-639C-E1B7-79A0-545A11680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1AC1E8-04D3-5673-08B5-047B76E5B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ADCDBB-0C53-EF5B-06D4-D56491D84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6A85F9-D121-424C-B7FE-82D068877DAE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6D19CE-0DAA-9B1E-4F16-014110472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CE6265-AB6C-3B7B-7489-BB5A9C4B4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CE6355-C095-44DE-A1ED-DE70864B74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34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0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988DE94-F2EF-E6F1-67AF-741B9DEFC683}"/>
              </a:ext>
            </a:extLst>
          </p:cNvPr>
          <p:cNvSpPr txBox="1"/>
          <p:nvPr/>
        </p:nvSpPr>
        <p:spPr>
          <a:xfrm>
            <a:off x="542925" y="333374"/>
            <a:ext cx="87717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>
                <a:solidFill>
                  <a:srgbClr val="E81F2D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Case Técnico de Data Analysis - iFood </a:t>
            </a:r>
            <a:endParaRPr lang="pt-BR" sz="3800" b="1" dirty="0">
              <a:solidFill>
                <a:srgbClr val="E81F2D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ED9B88-DD73-06FA-FDDF-64A2B9955AD3}"/>
              </a:ext>
            </a:extLst>
          </p:cNvPr>
          <p:cNvSpPr txBox="1"/>
          <p:nvPr/>
        </p:nvSpPr>
        <p:spPr>
          <a:xfrm>
            <a:off x="542925" y="1371599"/>
            <a:ext cx="1117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José Eduardo Fontes</a:t>
            </a:r>
            <a:endParaRPr lang="pt-BR" sz="2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9" name="Google Shape;68;p14">
            <a:extLst>
              <a:ext uri="{FF2B5EF4-FFF2-40B4-BE49-F238E27FC236}">
                <a16:creationId xmlns:a16="http://schemas.microsoft.com/office/drawing/2014/main" id="{1F17C46C-0A49-5811-6138-FD94C9CA0CB2}"/>
              </a:ext>
            </a:extLst>
          </p:cNvPr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11716512" y="6410413"/>
            <a:ext cx="449046" cy="40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39;p18" title="png-transparent-junk-food-fast-food-hot-dog-restaurant-drawing-cuisine-dish-pasteles-removebg-preview.png">
            <a:extLst>
              <a:ext uri="{FF2B5EF4-FFF2-40B4-BE49-F238E27FC236}">
                <a16:creationId xmlns:a16="http://schemas.microsoft.com/office/drawing/2014/main" id="{24928EE8-4C76-0C41-3680-774D83BDAE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1374" r="9679" b="74131"/>
          <a:stretch/>
        </p:blipFill>
        <p:spPr>
          <a:xfrm>
            <a:off x="3853258" y="1419534"/>
            <a:ext cx="710275" cy="427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297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0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4ACC47-6876-D0F7-3E08-1D2BAC9B5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703ACBD-569E-81D2-CEEB-61DF4B6F257E}"/>
              </a:ext>
            </a:extLst>
          </p:cNvPr>
          <p:cNvSpPr txBox="1"/>
          <p:nvPr/>
        </p:nvSpPr>
        <p:spPr>
          <a:xfrm>
            <a:off x="542925" y="333374"/>
            <a:ext cx="87717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>
                <a:solidFill>
                  <a:srgbClr val="E81F2D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Desafio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87470B-DE1F-4455-2ACB-40D6524C65CE}"/>
              </a:ext>
            </a:extLst>
          </p:cNvPr>
          <p:cNvSpPr txBox="1"/>
          <p:nvPr/>
        </p:nvSpPr>
        <p:spPr>
          <a:xfrm>
            <a:off x="542925" y="1371599"/>
            <a:ext cx="11173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Avaliar o impacto de uma campanha de cupons no iFood via teste A/B, medindo indicadores de sucesso, viabilidade financeira e propondo melhorias baseadas em dados e segmentações.</a:t>
            </a:r>
          </a:p>
        </p:txBody>
      </p:sp>
      <p:pic>
        <p:nvPicPr>
          <p:cNvPr id="2" name="Google Shape;68;p14">
            <a:extLst>
              <a:ext uri="{FF2B5EF4-FFF2-40B4-BE49-F238E27FC236}">
                <a16:creationId xmlns:a16="http://schemas.microsoft.com/office/drawing/2014/main" id="{D675EAE2-53D4-1380-1660-1C17BC213696}"/>
              </a:ext>
            </a:extLst>
          </p:cNvPr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11716512" y="6410413"/>
            <a:ext cx="449046" cy="401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429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0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73E5BF-0830-F112-0F8D-E596D831E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134CE0F-AF20-EFB1-4E36-FB0DB002EAF8}"/>
              </a:ext>
            </a:extLst>
          </p:cNvPr>
          <p:cNvSpPr txBox="1"/>
          <p:nvPr/>
        </p:nvSpPr>
        <p:spPr>
          <a:xfrm>
            <a:off x="542925" y="333374"/>
            <a:ext cx="81743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>
                <a:solidFill>
                  <a:srgbClr val="E81F2D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Resultados: Comparativo A/B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D705E77-0096-0C8A-1E6C-09CE9AB02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701418"/>
              </p:ext>
            </p:extLst>
          </p:nvPr>
        </p:nvGraphicFramePr>
        <p:xfrm>
          <a:off x="2038534" y="1874754"/>
          <a:ext cx="7541520" cy="38593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85380">
                  <a:extLst>
                    <a:ext uri="{9D8B030D-6E8A-4147-A177-3AD203B41FA5}">
                      <a16:colId xmlns:a16="http://schemas.microsoft.com/office/drawing/2014/main" val="2459467357"/>
                    </a:ext>
                  </a:extLst>
                </a:gridCol>
                <a:gridCol w="1885380">
                  <a:extLst>
                    <a:ext uri="{9D8B030D-6E8A-4147-A177-3AD203B41FA5}">
                      <a16:colId xmlns:a16="http://schemas.microsoft.com/office/drawing/2014/main" val="4024294604"/>
                    </a:ext>
                  </a:extLst>
                </a:gridCol>
                <a:gridCol w="1885380">
                  <a:extLst>
                    <a:ext uri="{9D8B030D-6E8A-4147-A177-3AD203B41FA5}">
                      <a16:colId xmlns:a16="http://schemas.microsoft.com/office/drawing/2014/main" val="3002518701"/>
                    </a:ext>
                  </a:extLst>
                </a:gridCol>
                <a:gridCol w="1885380">
                  <a:extLst>
                    <a:ext uri="{9D8B030D-6E8A-4147-A177-3AD203B41FA5}">
                      <a16:colId xmlns:a16="http://schemas.microsoft.com/office/drawing/2014/main" val="2706186467"/>
                    </a:ext>
                  </a:extLst>
                </a:gridCol>
              </a:tblGrid>
              <a:tr h="238909">
                <a:tc>
                  <a:txBody>
                    <a:bodyPr/>
                    <a:lstStyle/>
                    <a:p>
                      <a:r>
                        <a:rPr lang="pt-BR" sz="1600"/>
                        <a:t>Indicador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Grupo Controle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Grupo Target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Diferença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398987725"/>
                  </a:ext>
                </a:extLst>
              </a:tr>
              <a:tr h="418090">
                <a:tc>
                  <a:txBody>
                    <a:bodyPr/>
                    <a:lstStyle/>
                    <a:p>
                      <a:r>
                        <a:rPr lang="pt-BR" sz="1600" b="1"/>
                        <a:t>Usuários Totais</a:t>
                      </a:r>
                      <a:endParaRPr lang="pt-BR" sz="1600"/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360.542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445.925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+23,7%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4123184360"/>
                  </a:ext>
                </a:extLst>
              </a:tr>
              <a:tr h="418090">
                <a:tc>
                  <a:txBody>
                    <a:bodyPr/>
                    <a:lstStyle/>
                    <a:p>
                      <a:r>
                        <a:rPr lang="pt-BR" sz="1600" b="1"/>
                        <a:t>Usuários com Pedido</a:t>
                      </a:r>
                      <a:endParaRPr lang="pt-BR" sz="1600"/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360.542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445.924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+23,7%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2184709842"/>
                  </a:ext>
                </a:extLst>
              </a:tr>
              <a:tr h="418090">
                <a:tc>
                  <a:txBody>
                    <a:bodyPr/>
                    <a:lstStyle/>
                    <a:p>
                      <a:r>
                        <a:rPr lang="pt-BR" sz="1600" b="1"/>
                        <a:t>Taxa de Conversão</a:t>
                      </a:r>
                      <a:endParaRPr lang="pt-BR" sz="1600"/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100.0%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99.9998%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≈ igual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2791921098"/>
                  </a:ext>
                </a:extLst>
              </a:tr>
              <a:tr h="418090">
                <a:tc>
                  <a:txBody>
                    <a:bodyPr/>
                    <a:lstStyle/>
                    <a:p>
                      <a:r>
                        <a:rPr lang="pt-BR" sz="1600" b="1"/>
                        <a:t>Ticket Médio por Usuário</a:t>
                      </a:r>
                      <a:endParaRPr lang="pt-BR" sz="1600"/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R$202,67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R$228,76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pt-BR" sz="1600" b="0" dirty="0"/>
                        <a:t>+12,9%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2371548341"/>
                  </a:ext>
                </a:extLst>
              </a:tr>
              <a:tr h="418090">
                <a:tc>
                  <a:txBody>
                    <a:bodyPr/>
                    <a:lstStyle/>
                    <a:p>
                      <a:r>
                        <a:rPr lang="pt-BR" sz="1600" b="1"/>
                        <a:t>Receita Total</a:t>
                      </a:r>
                      <a:endParaRPr lang="pt-BR" sz="1600"/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R$73M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R$102M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pt-BR" sz="1600" b="0" dirty="0"/>
                        <a:t>+39%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209901652"/>
                  </a:ext>
                </a:extLst>
              </a:tr>
              <a:tr h="418090">
                <a:tc>
                  <a:txBody>
                    <a:bodyPr/>
                    <a:lstStyle/>
                    <a:p>
                      <a:r>
                        <a:rPr lang="pt-BR" sz="1600" b="1"/>
                        <a:t>Ticket Médio por Pedido</a:t>
                      </a:r>
                      <a:endParaRPr lang="pt-BR" sz="1600"/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R$72,30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R$72,00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-0,4%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4173844215"/>
                  </a:ext>
                </a:extLst>
              </a:tr>
              <a:tr h="418090">
                <a:tc>
                  <a:txBody>
                    <a:bodyPr/>
                    <a:lstStyle/>
                    <a:p>
                      <a:r>
                        <a:rPr lang="pt-BR" sz="1600" b="1"/>
                        <a:t>Pedidos por Usuário</a:t>
                      </a:r>
                      <a:endParaRPr lang="pt-BR" sz="1600"/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2,80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3,18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pt-BR" sz="1600" b="0" dirty="0"/>
                        <a:t>+13,4%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3994870176"/>
                  </a:ext>
                </a:extLst>
              </a:tr>
            </a:tbl>
          </a:graphicData>
        </a:graphic>
      </p:graphicFrame>
      <p:pic>
        <p:nvPicPr>
          <p:cNvPr id="3" name="Google Shape;68;p14">
            <a:extLst>
              <a:ext uri="{FF2B5EF4-FFF2-40B4-BE49-F238E27FC236}">
                <a16:creationId xmlns:a16="http://schemas.microsoft.com/office/drawing/2014/main" id="{588683F8-BDE9-4766-4F65-1824D180CADF}"/>
              </a:ext>
            </a:extLst>
          </p:cNvPr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11716512" y="6410413"/>
            <a:ext cx="449046" cy="401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659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0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717919-6868-57E2-DD07-6F4E300A2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13136C7-F06B-2E4B-B8ED-B20149927FAC}"/>
              </a:ext>
            </a:extLst>
          </p:cNvPr>
          <p:cNvSpPr txBox="1"/>
          <p:nvPr/>
        </p:nvSpPr>
        <p:spPr>
          <a:xfrm>
            <a:off x="542925" y="333374"/>
            <a:ext cx="81743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>
                <a:solidFill>
                  <a:srgbClr val="E81F2D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pt-BR" sz="3800" b="1" dirty="0" err="1">
                <a:solidFill>
                  <a:srgbClr val="E81F2D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utliers</a:t>
            </a:r>
            <a:r>
              <a:rPr lang="pt-BR" sz="3800" b="1" dirty="0">
                <a:solidFill>
                  <a:srgbClr val="E81F2D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 Engajamento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E87E79-69B1-6C10-AEF0-9329C9726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550" y="1371599"/>
            <a:ext cx="5619750" cy="37147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600AEFD-EEDA-C5CD-FA19-560BF2EB6056}"/>
              </a:ext>
            </a:extLst>
          </p:cNvPr>
          <p:cNvSpPr txBox="1"/>
          <p:nvPr/>
        </p:nvSpPr>
        <p:spPr>
          <a:xfrm>
            <a:off x="542925" y="1371599"/>
            <a:ext cx="53515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 grupo Target não só teve mais usuários, como teve mais super usuários (outliers)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Essa diferença sugere que o cupom pode ter incentivado comportamentos de maior frequência de pedidos em uma parcela significativa do grupo.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presença maior de outliers no grupo Target explicaria o aumento de receita total e de pedidos por usuário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9" name="Google Shape;68;p14">
            <a:extLst>
              <a:ext uri="{FF2B5EF4-FFF2-40B4-BE49-F238E27FC236}">
                <a16:creationId xmlns:a16="http://schemas.microsoft.com/office/drawing/2014/main" id="{5058442A-4608-897A-68B5-0164662D8D9C}"/>
              </a:ext>
            </a:extLst>
          </p:cNvPr>
          <p:cNvPicPr preferRelativeResize="0"/>
          <p:nvPr/>
        </p:nvPicPr>
        <p:blipFill>
          <a:blip r:embed="rId4">
            <a:alphaModFix amt="58000"/>
          </a:blip>
          <a:stretch>
            <a:fillRect/>
          </a:stretch>
        </p:blipFill>
        <p:spPr>
          <a:xfrm>
            <a:off x="11716512" y="6410413"/>
            <a:ext cx="449046" cy="401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896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0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9A0E90-5A87-C5EE-4106-6AB61C2F4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A6B1785-79B3-0AF8-674C-8001F8BD9CE5}"/>
              </a:ext>
            </a:extLst>
          </p:cNvPr>
          <p:cNvSpPr txBox="1"/>
          <p:nvPr/>
        </p:nvSpPr>
        <p:spPr>
          <a:xfrm>
            <a:off x="542925" y="333374"/>
            <a:ext cx="81743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>
                <a:solidFill>
                  <a:srgbClr val="E81F2D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pt-BR" sz="3800" b="1" dirty="0" err="1">
                <a:solidFill>
                  <a:srgbClr val="E81F2D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utliers</a:t>
            </a:r>
            <a:r>
              <a:rPr lang="pt-BR" sz="3800" b="1" dirty="0">
                <a:solidFill>
                  <a:srgbClr val="E81F2D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 Engajamento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01A749-7635-4864-3F76-D3271F68EE82}"/>
              </a:ext>
            </a:extLst>
          </p:cNvPr>
          <p:cNvSpPr txBox="1"/>
          <p:nvPr/>
        </p:nvSpPr>
        <p:spPr>
          <a:xfrm>
            <a:off x="542925" y="1371599"/>
            <a:ext cx="53515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Quase metade da receita de ambos os grupos vem de uma minoria de usuários que pedem muito acima da média (os heavy </a:t>
            </a:r>
            <a:r>
              <a:rPr lang="pt-BR" sz="14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users</a:t>
            </a:r>
            <a:r>
              <a:rPr lang="pt-BR" sz="1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 grupo incentivado (“target”) os outliers tiveram um papel ainda mais forte. A campanha potencializou o engajamento desses super usuários.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Isso confirma que, embora o cupom incentive toda a base, o maior retorno ainda está nos clientes mais engajados.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452FEAF-ADC7-1CD9-0AB0-0FFA13F04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550" y="1371599"/>
            <a:ext cx="5619750" cy="3714750"/>
          </a:xfrm>
          <a:prstGeom prst="rect">
            <a:avLst/>
          </a:prstGeom>
        </p:spPr>
      </p:pic>
      <p:pic>
        <p:nvPicPr>
          <p:cNvPr id="2" name="Google Shape;68;p14">
            <a:extLst>
              <a:ext uri="{FF2B5EF4-FFF2-40B4-BE49-F238E27FC236}">
                <a16:creationId xmlns:a16="http://schemas.microsoft.com/office/drawing/2014/main" id="{DC00731B-1EA7-54F6-7DB9-45A6B6FA6B1B}"/>
              </a:ext>
            </a:extLst>
          </p:cNvPr>
          <p:cNvPicPr preferRelativeResize="0"/>
          <p:nvPr/>
        </p:nvPicPr>
        <p:blipFill>
          <a:blip r:embed="rId4">
            <a:alphaModFix amt="58000"/>
          </a:blip>
          <a:stretch>
            <a:fillRect/>
          </a:stretch>
        </p:blipFill>
        <p:spPr>
          <a:xfrm>
            <a:off x="11716512" y="6410413"/>
            <a:ext cx="449046" cy="401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314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0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16297-0EF7-5163-5949-B30AF2B05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A3CD799-1235-CB18-392F-941D7C8CC9F1}"/>
              </a:ext>
            </a:extLst>
          </p:cNvPr>
          <p:cNvSpPr txBox="1"/>
          <p:nvPr/>
        </p:nvSpPr>
        <p:spPr>
          <a:xfrm>
            <a:off x="630936" y="457200"/>
            <a:ext cx="4343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800" b="1">
                <a:solidFill>
                  <a:srgbClr val="E81F2D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Performance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445CD3-F7B8-108E-2EC8-83CA6025A31D}"/>
              </a:ext>
            </a:extLst>
          </p:cNvPr>
          <p:cNvSpPr txBox="1"/>
          <p:nvPr/>
        </p:nvSpPr>
        <p:spPr>
          <a:xfrm>
            <a:off x="246888" y="2183447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500" dirty="0"/>
              <a:t>O resultado da campanha foi fortemente impulsionado pelos grandes mercados urbanos. </a:t>
            </a:r>
            <a:r>
              <a:rPr lang="pt-BR" sz="1500" b="1" dirty="0"/>
              <a:t>SP e RJ</a:t>
            </a:r>
            <a:r>
              <a:rPr lang="pt-BR" sz="1500" dirty="0"/>
              <a:t> juntos concentram a maior parte do faturamento — são fundamentais para estratégias futuras.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500" dirty="0"/>
              <a:t>O efeito positivo da campanha foi potencializado entre estabelecimentos já populares.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500" dirty="0"/>
              <a:t>Propor parcerias e campanhas específicas para esses top players. </a:t>
            </a:r>
          </a:p>
        </p:txBody>
      </p:sp>
      <p:pic>
        <p:nvPicPr>
          <p:cNvPr id="10" name="Imagem 9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97D396DD-F332-0A1B-D357-27BD9117A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96" y="663701"/>
            <a:ext cx="5468112" cy="2187245"/>
          </a:xfrm>
          <a:prstGeom prst="rect">
            <a:avLst/>
          </a:prstGeom>
        </p:spPr>
      </p:pic>
      <p:pic>
        <p:nvPicPr>
          <p:cNvPr id="12" name="Imagem 11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0EDFDBDC-58F9-D411-55FC-E52B603AF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496" y="3315309"/>
            <a:ext cx="5468112" cy="2187245"/>
          </a:xfrm>
          <a:prstGeom prst="rect">
            <a:avLst/>
          </a:prstGeom>
        </p:spPr>
      </p:pic>
      <p:pic>
        <p:nvPicPr>
          <p:cNvPr id="13" name="Google Shape;68;p14">
            <a:extLst>
              <a:ext uri="{FF2B5EF4-FFF2-40B4-BE49-F238E27FC236}">
                <a16:creationId xmlns:a16="http://schemas.microsoft.com/office/drawing/2014/main" id="{8C26E33E-5FDE-4549-DB1E-D17567DE579A}"/>
              </a:ext>
            </a:extLst>
          </p:cNvPr>
          <p:cNvPicPr preferRelativeResize="0"/>
          <p:nvPr/>
        </p:nvPicPr>
        <p:blipFill>
          <a:blip r:embed="rId6">
            <a:alphaModFix amt="58000"/>
          </a:blip>
          <a:stretch>
            <a:fillRect/>
          </a:stretch>
        </p:blipFill>
        <p:spPr>
          <a:xfrm>
            <a:off x="11716512" y="6410413"/>
            <a:ext cx="449046" cy="401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616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0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C329DB-BA1B-E703-298B-139F8ACE6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E6F1672-80D3-407E-4AD2-1EFAC3D41058}"/>
              </a:ext>
            </a:extLst>
          </p:cNvPr>
          <p:cNvSpPr txBox="1"/>
          <p:nvPr/>
        </p:nvSpPr>
        <p:spPr>
          <a:xfrm>
            <a:off x="630936" y="457200"/>
            <a:ext cx="54650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800" b="1">
                <a:solidFill>
                  <a:srgbClr val="E81F2D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 err="1"/>
              <a:t>Viabilidade</a:t>
            </a:r>
            <a:r>
              <a:rPr lang="en-US" dirty="0"/>
              <a:t> </a:t>
            </a:r>
            <a:r>
              <a:rPr lang="en-US" dirty="0" err="1"/>
              <a:t>financeira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3005D9A-4618-1EFC-52E9-598789FAD268}"/>
              </a:ext>
            </a:extLst>
          </p:cNvPr>
          <p:cNvSpPr txBox="1"/>
          <p:nvPr/>
        </p:nvSpPr>
        <p:spPr>
          <a:xfrm>
            <a:off x="246888" y="1933949"/>
            <a:ext cx="6007608" cy="421735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500" dirty="0"/>
              <a:t>Premissas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pt-BR" sz="1500" dirty="0"/>
              <a:t>Custo médio do cupom concedido por pedido: R$ 10,00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pt-BR" sz="1500" dirty="0"/>
              <a:t>Apenas o grupo Target recebeu cupons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pt-BR" sz="1500" dirty="0"/>
              <a:t>Considera-se que todos os pedidos do grupo Target utilizaram cupom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pt-BR" sz="1500" dirty="0"/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sz="1500" dirty="0"/>
              <a:t>Receita incremental: 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sz="1500" dirty="0"/>
              <a:t>A diferença de faturamento entre o grupo Target e o grupo Controle foi de R$ 28,9 milhões — esse é o valor extra diretamente atribuído à campanha de cupons.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sz="1500" dirty="0"/>
              <a:t>Custo estimado da campanha: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sz="1500" dirty="0"/>
              <a:t>Considerando o cenário conservador (todos os pedidos do grupo Target usaram um cupom de R$ 10), o custo total ficou em R$ 14,2 milhões.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sz="1500" dirty="0"/>
              <a:t>ROI (Retorno sobre o Investimento):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sz="1500" dirty="0"/>
              <a:t>O ROI estimado foi de 104,25%, ou seja, para cada R$ 1 investido, a campanha trouxe R$ 2,04 de receita incremental.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5105FDD-E058-474A-B79E-121C8470E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413" y="1933949"/>
            <a:ext cx="5616487" cy="3350584"/>
          </a:xfrm>
          <a:prstGeom prst="rect">
            <a:avLst/>
          </a:prstGeom>
        </p:spPr>
      </p:pic>
      <p:pic>
        <p:nvPicPr>
          <p:cNvPr id="11" name="Google Shape;68;p14">
            <a:extLst>
              <a:ext uri="{FF2B5EF4-FFF2-40B4-BE49-F238E27FC236}">
                <a16:creationId xmlns:a16="http://schemas.microsoft.com/office/drawing/2014/main" id="{7B60A393-FB82-6307-7037-E727D682EB41}"/>
              </a:ext>
            </a:extLst>
          </p:cNvPr>
          <p:cNvPicPr preferRelativeResize="0"/>
          <p:nvPr/>
        </p:nvPicPr>
        <p:blipFill>
          <a:blip r:embed="rId5">
            <a:alphaModFix amt="58000"/>
          </a:blip>
          <a:stretch>
            <a:fillRect/>
          </a:stretch>
        </p:blipFill>
        <p:spPr>
          <a:xfrm>
            <a:off x="11716512" y="6410413"/>
            <a:ext cx="449046" cy="401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3930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0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0D3DE0-9EE3-0D8B-DE75-D3EAABFA3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D3219DA-7D9B-874E-D55E-97667433ECF1}"/>
              </a:ext>
            </a:extLst>
          </p:cNvPr>
          <p:cNvSpPr txBox="1"/>
          <p:nvPr/>
        </p:nvSpPr>
        <p:spPr>
          <a:xfrm>
            <a:off x="630936" y="457200"/>
            <a:ext cx="54650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800" b="1">
                <a:solidFill>
                  <a:srgbClr val="E81F2D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 err="1"/>
              <a:t>Próximos</a:t>
            </a:r>
            <a:r>
              <a:rPr lang="en-US" dirty="0"/>
              <a:t> </a:t>
            </a:r>
            <a:r>
              <a:rPr lang="en-US" dirty="0" err="1"/>
              <a:t>passos</a:t>
            </a:r>
            <a:r>
              <a:rPr lang="en-US" dirty="0"/>
              <a:t>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94693C0-9EBE-BF0E-EF75-FCB738F9614B}"/>
              </a:ext>
            </a:extLst>
          </p:cNvPr>
          <p:cNvSpPr txBox="1"/>
          <p:nvPr/>
        </p:nvSpPr>
        <p:spPr>
          <a:xfrm>
            <a:off x="246888" y="1661160"/>
            <a:ext cx="5465064" cy="42885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500" dirty="0"/>
              <a:t>Principais Recomendações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pt-BR" sz="1500" dirty="0"/>
              <a:t>Focar campanhas em usuários com histórico de  ≥2 pedidos (potencial de recorrência)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pt-BR" sz="1500" dirty="0"/>
              <a:t>Testar redução do cupom para R$ 7 (avaliar elasticidade e otimização de custo)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pt-BR" sz="1500" dirty="0"/>
              <a:t>Realizar novos testes segmentados por região, horário do dia (jantar</a:t>
            </a:r>
            <a:r>
              <a:rPr lang="en-US" sz="1500" dirty="0"/>
              <a:t>/</a:t>
            </a:r>
            <a:r>
              <a:rPr lang="en-US" sz="1500" dirty="0" err="1"/>
              <a:t>almoço</a:t>
            </a:r>
            <a:r>
              <a:rPr lang="en-US" sz="1500" dirty="0"/>
              <a:t>)</a:t>
            </a:r>
            <a:r>
              <a:rPr lang="pt-BR" sz="1500" dirty="0"/>
              <a:t> e perfil de usuário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pt-BR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500" dirty="0"/>
              <a:t>Novo Teste Proposto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pt-BR" sz="1500" dirty="0"/>
              <a:t>Controle: sem cupom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pt-BR" sz="1500" dirty="0"/>
              <a:t>Teste A: cupom de R$ 10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pt-BR" sz="1500" dirty="0"/>
              <a:t>Teste B: cupom de R$ 7 (com valor mínimo de pedido)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pt-BR" sz="1500" dirty="0"/>
              <a:t>Segmentação: novos vs. recorrentes, região e plataforma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pt-BR" sz="15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A8B5F1A-48C7-CFD1-0E2F-1C4D761040B1}"/>
              </a:ext>
            </a:extLst>
          </p:cNvPr>
          <p:cNvSpPr txBox="1"/>
          <p:nvPr/>
        </p:nvSpPr>
        <p:spPr>
          <a:xfrm>
            <a:off x="6085836" y="1661160"/>
            <a:ext cx="5465064" cy="37277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500" dirty="0"/>
              <a:t>Métricas para acompanhar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pt-BR" sz="1500" dirty="0"/>
              <a:t>Conversão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pt-BR" sz="1500" dirty="0"/>
              <a:t>Ticket médio por usuário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pt-BR" sz="1500" dirty="0"/>
              <a:t>Receita incremental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pt-BR" sz="1500" dirty="0"/>
              <a:t>ROI por grupo e segmento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pt-BR" sz="1500" dirty="0"/>
              <a:t>Retenção pós-campanha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pt-BR" sz="15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pt-BR" sz="1500" b="1" dirty="0"/>
              <a:t>Objetivo Final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pt-BR" sz="1500" dirty="0"/>
              <a:t>Maximizar retorno financeiro e personalizar a política de cupons com base em dados para criar campanhas adaptativas e recorrentes, maximizando o LTV dos melhores clientes.</a:t>
            </a:r>
          </a:p>
        </p:txBody>
      </p:sp>
      <p:pic>
        <p:nvPicPr>
          <p:cNvPr id="7" name="Google Shape;68;p14">
            <a:extLst>
              <a:ext uri="{FF2B5EF4-FFF2-40B4-BE49-F238E27FC236}">
                <a16:creationId xmlns:a16="http://schemas.microsoft.com/office/drawing/2014/main" id="{3373BBF6-FBAC-6B07-7FB1-B135D40E37B7}"/>
              </a:ext>
            </a:extLst>
          </p:cNvPr>
          <p:cNvPicPr preferRelativeResize="0"/>
          <p:nvPr/>
        </p:nvPicPr>
        <p:blipFill>
          <a:blip r:embed="rId4">
            <a:alphaModFix amt="58000"/>
          </a:blip>
          <a:stretch>
            <a:fillRect/>
          </a:stretch>
        </p:blipFill>
        <p:spPr>
          <a:xfrm>
            <a:off x="11716512" y="6410413"/>
            <a:ext cx="449046" cy="40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7;p14" title="png-clipart-digital-marketing-business-advertising-cartoon-man-with-tools-cartoon-character-content-marketing-removebg-preview.png">
            <a:extLst>
              <a:ext uri="{FF2B5EF4-FFF2-40B4-BE49-F238E27FC236}">
                <a16:creationId xmlns:a16="http://schemas.microsoft.com/office/drawing/2014/main" id="{944E8147-CBB2-D161-226A-43FC0B3D191F}"/>
              </a:ext>
            </a:extLst>
          </p:cNvPr>
          <p:cNvPicPr preferRelativeResize="0"/>
          <p:nvPr/>
        </p:nvPicPr>
        <p:blipFill>
          <a:blip r:embed="rId5">
            <a:alphaModFix amt="88000"/>
          </a:blip>
          <a:stretch>
            <a:fillRect/>
          </a:stretch>
        </p:blipFill>
        <p:spPr>
          <a:xfrm>
            <a:off x="0" y="5051658"/>
            <a:ext cx="1914824" cy="1796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2107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0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3EC534-F81B-9B1B-0942-BFB447511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54;p13">
            <a:extLst>
              <a:ext uri="{FF2B5EF4-FFF2-40B4-BE49-F238E27FC236}">
                <a16:creationId xmlns:a16="http://schemas.microsoft.com/office/drawing/2014/main" id="{F048C1E0-A61F-940A-3930-63F825050EC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2A3761D-E70B-21EE-820A-156581B38962}"/>
              </a:ext>
            </a:extLst>
          </p:cNvPr>
          <p:cNvSpPr txBox="1"/>
          <p:nvPr/>
        </p:nvSpPr>
        <p:spPr>
          <a:xfrm>
            <a:off x="630936" y="457200"/>
            <a:ext cx="54650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800" b="1">
                <a:solidFill>
                  <a:srgbClr val="E81F2D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 err="1"/>
              <a:t>Obrigado</a:t>
            </a:r>
            <a:r>
              <a:rPr lang="en-US" dirty="0"/>
              <a:t> ;)</a:t>
            </a:r>
          </a:p>
        </p:txBody>
      </p:sp>
    </p:spTree>
    <p:extLst>
      <p:ext uri="{BB962C8B-B14F-4D97-AF65-F5344CB8AC3E}">
        <p14:creationId xmlns:p14="http://schemas.microsoft.com/office/powerpoint/2010/main" val="1818997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808</Words>
  <Application>Microsoft Office PowerPoint</Application>
  <PresentationFormat>Widescreen</PresentationFormat>
  <Paragraphs>102</Paragraphs>
  <Slides>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JetBrains Mono</vt:lpstr>
      <vt:lpstr>Source Sans 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Zé Eduardo</dc:creator>
  <cp:lastModifiedBy>Zé Eduardo</cp:lastModifiedBy>
  <cp:revision>1</cp:revision>
  <dcterms:created xsi:type="dcterms:W3CDTF">2025-05-20T04:10:42Z</dcterms:created>
  <dcterms:modified xsi:type="dcterms:W3CDTF">2025-05-20T08:32:43Z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5c9d19-98cb-443f-a40d-1665a870d241_Enabled">
    <vt:lpwstr>true</vt:lpwstr>
  </property>
  <property fmtid="{D5CDD505-2E9C-101B-9397-08002B2CF9AE}" pid="3" name="MSIP_Label_b25c9d19-98cb-443f-a40d-1665a870d241_SetDate">
    <vt:lpwstr>2025-05-20T05:56:22Z</vt:lpwstr>
  </property>
  <property fmtid="{D5CDD505-2E9C-101B-9397-08002B2CF9AE}" pid="4" name="MSIP_Label_b25c9d19-98cb-443f-a40d-1665a870d241_Method">
    <vt:lpwstr>Privileged</vt:lpwstr>
  </property>
  <property fmtid="{D5CDD505-2E9C-101B-9397-08002B2CF9AE}" pid="5" name="MSIP_Label_b25c9d19-98cb-443f-a40d-1665a870d241_Name">
    <vt:lpwstr>Indeciso</vt:lpwstr>
  </property>
  <property fmtid="{D5CDD505-2E9C-101B-9397-08002B2CF9AE}" pid="6" name="MSIP_Label_b25c9d19-98cb-443f-a40d-1665a870d241_SiteId">
    <vt:lpwstr>e000d02d-7984-4807-9aba-6a8554fdd177</vt:lpwstr>
  </property>
  <property fmtid="{D5CDD505-2E9C-101B-9397-08002B2CF9AE}" pid="7" name="MSIP_Label_b25c9d19-98cb-443f-a40d-1665a870d241_ActionId">
    <vt:lpwstr>6d45f081-116e-4119-92eb-986009fd2fbf</vt:lpwstr>
  </property>
  <property fmtid="{D5CDD505-2E9C-101B-9397-08002B2CF9AE}" pid="8" name="MSIP_Label_b25c9d19-98cb-443f-a40d-1665a870d241_ContentBits">
    <vt:lpwstr>0</vt:lpwstr>
  </property>
  <property fmtid="{D5CDD505-2E9C-101B-9397-08002B2CF9AE}" pid="9" name="MSIP_Label_b25c9d19-98cb-443f-a40d-1665a870d241_Tag">
    <vt:lpwstr>10, 0, 1, 1</vt:lpwstr>
  </property>
</Properties>
</file>