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930592" y="2003319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903697" y="882732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72240" y="107576"/>
            <a:ext cx="7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 Rounded MT Bold" panose="020F0704030504030204" pitchFamily="34" charset="0"/>
              </a:rPr>
              <a:t>ORGANOGRAMA INSTITUCIONAL</a:t>
            </a:r>
            <a:endParaRPr lang="pt-BR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37" y="53788"/>
            <a:ext cx="1648969" cy="12323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39557" y="990312"/>
            <a:ext cx="14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PhagsPa" panose="020B0502040204020203" pitchFamily="34" charset="0"/>
              </a:rPr>
              <a:t>ASSEMBLÉIA GERAL</a:t>
            </a:r>
            <a:endParaRPr lang="pt-BR" sz="8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81605" y="2213696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RÔMULO RAMOS</a:t>
            </a:r>
            <a:endParaRPr lang="pt-BR" sz="800" b="1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930592" y="2003318"/>
            <a:ext cx="1497106" cy="18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02630" y="1987045"/>
            <a:ext cx="82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PRESIDENTE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60029" y="1286133"/>
            <a:ext cx="1497106" cy="76677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682762" y="1496510"/>
            <a:ext cx="98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JOSÉ </a:t>
            </a:r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VICTOR</a:t>
            </a:r>
            <a:endParaRPr lang="pt-BR" sz="800" b="1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360029" y="1286132"/>
            <a:ext cx="1497106" cy="18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611043" y="1269859"/>
            <a:ext cx="1183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CONSELHO FISCAL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930592" y="2953578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930592" y="2953577"/>
            <a:ext cx="1497106" cy="1879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181606" y="293730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VICE-PRESIDENTE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907749" y="4755491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58762" y="4965868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SÉRGIO CHAGAS</a:t>
            </a:r>
            <a:endParaRPr lang="pt-BR" sz="800" b="1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907749" y="4755490"/>
            <a:ext cx="1497106" cy="1879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046696" y="4739217"/>
            <a:ext cx="1331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DIRETOR FINANCEIRO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881726" y="4771764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881726" y="4771763"/>
            <a:ext cx="1497106" cy="1879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859323" y="4755490"/>
            <a:ext cx="1591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DIRETOR ADMINISTRATIVO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896047" y="4771764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147060" y="4982141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A Definir</a:t>
            </a:r>
            <a:endParaRPr lang="pt-BR" sz="800" b="1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896047" y="4771763"/>
            <a:ext cx="1497106" cy="1879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869152" y="4755490"/>
            <a:ext cx="162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DIRETOR DE COMUNICAÇÃO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933772" y="4744284"/>
            <a:ext cx="1497106" cy="4482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8081688" y="4954661"/>
            <a:ext cx="1241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WELLINGTON SOUZA</a:t>
            </a:r>
            <a:endParaRPr lang="pt-BR" sz="800" b="1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933772" y="4744283"/>
            <a:ext cx="1497106" cy="1879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8032377" y="4728010"/>
            <a:ext cx="1326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latin typeface="Microsoft PhagsPa" panose="020B0502040204020203" pitchFamily="34" charset="0"/>
              </a:rPr>
              <a:t>DIRETOR DE ESPORTES</a:t>
            </a:r>
            <a:endParaRPr lang="pt-BR" sz="800" b="1" dirty="0">
              <a:latin typeface="Microsoft PhagsPa" panose="020B0502040204020203" pitchFamily="34" charset="0"/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652250" y="1356422"/>
            <a:ext cx="1" cy="573276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732935" y="1643060"/>
            <a:ext cx="1582266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H="1">
            <a:off x="5645531" y="2473969"/>
            <a:ext cx="6719" cy="426172"/>
          </a:xfrm>
          <a:prstGeom prst="line">
            <a:avLst/>
          </a:prstGeom>
          <a:ln w="76200"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H="1">
            <a:off x="5645531" y="3424228"/>
            <a:ext cx="6721" cy="965363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 flipV="1">
            <a:off x="2551592" y="4389591"/>
            <a:ext cx="6108327" cy="20469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2551592" y="4401671"/>
            <a:ext cx="1" cy="305839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630847" y="4410060"/>
            <a:ext cx="1" cy="305839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8621244" y="4395054"/>
            <a:ext cx="1" cy="305839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4052050" y="5540188"/>
            <a:ext cx="132678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Documentação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Compras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Mat. Administrativo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Patrimônio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 smtClean="0"/>
              <a:t>xxxxx</a:t>
            </a:r>
            <a:endParaRPr lang="pt-BR" sz="800" dirty="0"/>
          </a:p>
        </p:txBody>
      </p:sp>
      <p:sp>
        <p:nvSpPr>
          <p:cNvPr id="88" name="Seta para baixo 87"/>
          <p:cNvSpPr/>
          <p:nvPr/>
        </p:nvSpPr>
        <p:spPr>
          <a:xfrm>
            <a:off x="4585128" y="5231206"/>
            <a:ext cx="45719" cy="3089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1869723" y="5528981"/>
            <a:ext cx="148308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Comunicação Interna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Comunicação Externa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Mídias Digitais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 smtClean="0"/>
              <a:t>xxxxx</a:t>
            </a:r>
            <a:endParaRPr lang="pt-BR" sz="800" dirty="0"/>
          </a:p>
        </p:txBody>
      </p:sp>
      <p:sp>
        <p:nvSpPr>
          <p:cNvPr id="90" name="Seta para baixo 89"/>
          <p:cNvSpPr/>
          <p:nvPr/>
        </p:nvSpPr>
        <p:spPr>
          <a:xfrm>
            <a:off x="2617953" y="5219999"/>
            <a:ext cx="45719" cy="3089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8104098" y="5512708"/>
            <a:ext cx="1255058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Competições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Treinamentos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Aux.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Fisioterapia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 smtClean="0"/>
              <a:t>Xxxx</a:t>
            </a:r>
            <a:endParaRPr lang="pt-B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 smtClean="0"/>
              <a:t>xxxx</a:t>
            </a:r>
            <a:endParaRPr lang="pt-BR" sz="800" dirty="0"/>
          </a:p>
        </p:txBody>
      </p:sp>
      <p:sp>
        <p:nvSpPr>
          <p:cNvPr id="92" name="Seta para baixo 91"/>
          <p:cNvSpPr/>
          <p:nvPr/>
        </p:nvSpPr>
        <p:spPr>
          <a:xfrm>
            <a:off x="8637175" y="5203726"/>
            <a:ext cx="45719" cy="3089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/>
          <p:cNvCxnSpPr/>
          <p:nvPr/>
        </p:nvCxnSpPr>
        <p:spPr>
          <a:xfrm>
            <a:off x="6710102" y="4414912"/>
            <a:ext cx="1" cy="305839"/>
          </a:xfrm>
          <a:prstGeom prst="line">
            <a:avLst/>
          </a:prstGeom>
          <a:ln w="76200">
            <a:solidFill>
              <a:schemeClr val="tx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51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Century Gothic</vt:lpstr>
      <vt:lpstr>Microsoft PhagsPa</vt:lpstr>
      <vt:lpstr>Wingdings 3</vt:lpstr>
      <vt:lpstr>Fatia</vt:lpstr>
      <vt:lpstr>Apresentação do PowerPoint</vt:lpstr>
    </vt:vector>
  </TitlesOfParts>
  <Company>Correios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Ednaldo Alves Dias</dc:creator>
  <cp:lastModifiedBy>José Ednaldo Alves Dias</cp:lastModifiedBy>
  <cp:revision>25</cp:revision>
  <dcterms:created xsi:type="dcterms:W3CDTF">2023-01-13T11:56:01Z</dcterms:created>
  <dcterms:modified xsi:type="dcterms:W3CDTF">2024-01-10T16:23:33Z</dcterms:modified>
</cp:coreProperties>
</file>