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Soaring to New Heights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Luxurious Performance of the Cirrus SR22T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Experience first-class flying at 17,000 feet</a:t>
            </a:r>
          </a:p>
          <a:p>
            <a:r>
              <a:t>• Redefining private aviation</a:t>
            </a:r>
          </a:p>
          <a:p>
            <a:r>
              <a:t>• Combining luxury and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Max Cruise Speed: 213 ktas</a:t>
            </a:r>
          </a:p>
          <a:p>
            <a:r>
              <a:t>• Range: 1,021 nm</a:t>
            </a:r>
          </a:p>
          <a:p>
            <a:r>
              <a:t>• Useful Load: 1,328 lbs</a:t>
            </a:r>
          </a:p>
          <a:p>
            <a:r>
              <a:t>• Service Ceiling: 25,000 ft</a:t>
            </a:r>
          </a:p>
          <a:p>
            <a:r>
              <a:t>• Takeoff Distance: 1,517 ft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Luxury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Premium leather seats</a:t>
            </a:r>
          </a:p>
          <a:p>
            <a:r>
              <a:t>• Cirrus Perspective+ by Garmin® flight deck</a:t>
            </a:r>
          </a:p>
          <a:p>
            <a:r>
              <a:t>• Spacious cabin with panoramic windows</a:t>
            </a:r>
          </a:p>
          <a:p>
            <a:r>
              <a:t>• Climate control system</a:t>
            </a:r>
          </a:p>
          <a:p>
            <a:r>
              <a:t>• Noise-reducing headsets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Cirrus Airframe Parachute System® (CAPS®)</a:t>
            </a:r>
          </a:p>
          <a:p>
            <a:r>
              <a:t>• Enhanced Vision System (EVS)</a:t>
            </a:r>
          </a:p>
          <a:p>
            <a:r>
              <a:t>• Electronic Stability &amp; Protection (ESP)</a:t>
            </a:r>
          </a:p>
          <a:p>
            <a:r>
              <a:t>• Hypoxia Recognition System with Autopilot Descent</a:t>
            </a:r>
          </a:p>
          <a:p>
            <a:r>
              <a:t>• Airbag seatbelts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Cirrus SR22T offers:</a:t>
            </a:r>
          </a:p>
          <a:p>
            <a:r>
              <a:t>  - Unparalleled luxury in private aviation</a:t>
            </a:r>
          </a:p>
          <a:p>
            <a:r>
              <a:t>  - Impressive performance capabilities</a:t>
            </a:r>
          </a:p>
          <a:p>
            <a:r>
              <a:t>  - Cutting-edge safety features</a:t>
            </a:r>
          </a:p>
          <a:p>
            <a:r>
              <a:t>• Elevate your flying experience with the Cirrus SR22T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