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1.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3.xml" ContentType="application/vnd.openxmlformats-officedocument.presentationml.tag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4.xml" ContentType="application/vnd.openxmlformats-officedocument.theme+xml"/>
  <Override PartName="/ppt/tags/tag4.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922" r:id="rId2"/>
    <p:sldMasterId id="2147483660" r:id="rId3"/>
    <p:sldMasterId id="2147483908" r:id="rId4"/>
  </p:sldMasterIdLst>
  <p:sldIdLst>
    <p:sldId id="256" r:id="rId5"/>
    <p:sldId id="266" r:id="rId6"/>
    <p:sldId id="257" r:id="rId7"/>
    <p:sldId id="269" r:id="rId8"/>
    <p:sldId id="271" r:id="rId9"/>
    <p:sldId id="263" r:id="rId10"/>
    <p:sldId id="268" r:id="rId11"/>
    <p:sldId id="272" r:id="rId12"/>
    <p:sldId id="262" r:id="rId13"/>
    <p:sldId id="270" r:id="rId14"/>
    <p:sldId id="267" r:id="rId15"/>
    <p:sldId id="261" r:id="rId16"/>
    <p:sldId id="264" r:id="rId17"/>
    <p:sldId id="260" r:id="rId18"/>
    <p:sldId id="259" r:id="rId19"/>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B0FE055-5BEA-499A-A636-2A76276F25E9}">
          <p14:sldIdLst>
            <p14:sldId id="256"/>
            <p14:sldId id="266"/>
            <p14:sldId id="257"/>
            <p14:sldId id="269"/>
            <p14:sldId id="271"/>
            <p14:sldId id="263"/>
            <p14:sldId id="268"/>
            <p14:sldId id="272"/>
            <p14:sldId id="262"/>
            <p14:sldId id="270"/>
            <p14:sldId id="267"/>
          </p14:sldIdLst>
        </p14:section>
        <p14:section name="Appendix" id="{C6DFB66F-E87E-4B3D-AAF3-C5376686BFE6}">
          <p14:sldIdLst>
            <p14:sldId id="261"/>
            <p14:sldId id="264"/>
            <p14:sldId id="260"/>
            <p14:sldId id="259"/>
          </p14:sldIdLst>
        </p14:section>
      </p14:sectionLst>
    </p:ext>
    <p:ext uri="{EFAFB233-063F-42B5-8137-9DF3F51BA10A}">
      <p15:sldGuideLst xmlns:p15="http://schemas.microsoft.com/office/powerpoint/2012/main">
        <p15:guide id="1" orient="horz" pos="3264">
          <p15:clr>
            <a:srgbClr val="A4A3A4"/>
          </p15:clr>
        </p15:guide>
        <p15:guide id="2" pos="288">
          <p15:clr>
            <a:srgbClr val="A4A3A4"/>
          </p15:clr>
        </p15:guide>
        <p15:guide id="4" orient="horz" pos="6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F6C"/>
    <a:srgbClr val="71B840"/>
    <a:srgbClr val="00B0F0"/>
    <a:srgbClr val="FFFFFF"/>
    <a:srgbClr val="8C8C8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1AB6B3-8DB2-4171-A209-8011848D08EE}" v="709" dt="2025-05-06T13:49:44.5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84" autoAdjust="0"/>
    <p:restoredTop sz="94660"/>
  </p:normalViewPr>
  <p:slideViewPr>
    <p:cSldViewPr snapToGrid="0">
      <p:cViewPr>
        <p:scale>
          <a:sx n="70" d="100"/>
          <a:sy n="70" d="100"/>
        </p:scale>
        <p:origin x="724" y="52"/>
      </p:cViewPr>
      <p:guideLst>
        <p:guide orient="horz" pos="3264"/>
        <p:guide pos="288"/>
        <p:guide orient="horz" pos="624"/>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agleson, Jenna" userId="a85a61f1-7d3d-4a6b-b78d-a3b09be92552" providerId="ADAL" clId="{591AB6B3-8DB2-4171-A209-8011848D08EE}"/>
    <pc:docChg chg="undo redo custSel addSld delSld modSld sldOrd addSection modSection">
      <pc:chgData name="Eagleson, Jenna" userId="a85a61f1-7d3d-4a6b-b78d-a3b09be92552" providerId="ADAL" clId="{591AB6B3-8DB2-4171-A209-8011848D08EE}" dt="2025-05-07T20:44:42.658" v="5851" actId="20577"/>
      <pc:docMkLst>
        <pc:docMk/>
      </pc:docMkLst>
      <pc:sldChg chg="addSp delSp modSp mod ord">
        <pc:chgData name="Eagleson, Jenna" userId="a85a61f1-7d3d-4a6b-b78d-a3b09be92552" providerId="ADAL" clId="{591AB6B3-8DB2-4171-A209-8011848D08EE}" dt="2025-05-06T13:40:43.157" v="5794" actId="20577"/>
        <pc:sldMkLst>
          <pc:docMk/>
          <pc:sldMk cId="1467109315" sldId="257"/>
        </pc:sldMkLst>
        <pc:spChg chg="mod">
          <ac:chgData name="Eagleson, Jenna" userId="a85a61f1-7d3d-4a6b-b78d-a3b09be92552" providerId="ADAL" clId="{591AB6B3-8DB2-4171-A209-8011848D08EE}" dt="2025-04-30T22:02:02.230" v="2782" actId="20577"/>
          <ac:spMkLst>
            <pc:docMk/>
            <pc:sldMk cId="1467109315" sldId="257"/>
            <ac:spMk id="4" creationId="{5D995234-3BBA-5C85-2A65-DCFB52726E8C}"/>
          </ac:spMkLst>
        </pc:spChg>
        <pc:spChg chg="add mod">
          <ac:chgData name="Eagleson, Jenna" userId="a85a61f1-7d3d-4a6b-b78d-a3b09be92552" providerId="ADAL" clId="{591AB6B3-8DB2-4171-A209-8011848D08EE}" dt="2025-05-06T13:40:43.157" v="5794" actId="20577"/>
          <ac:spMkLst>
            <pc:docMk/>
            <pc:sldMk cId="1467109315" sldId="257"/>
            <ac:spMk id="6" creationId="{3EB643C6-4E9C-F75E-F717-8C582BCB95ED}"/>
          </ac:spMkLst>
        </pc:spChg>
        <pc:spChg chg="add mod">
          <ac:chgData name="Eagleson, Jenna" userId="a85a61f1-7d3d-4a6b-b78d-a3b09be92552" providerId="ADAL" clId="{591AB6B3-8DB2-4171-A209-8011848D08EE}" dt="2025-05-05T20:14:57.235" v="4809" actId="2711"/>
          <ac:spMkLst>
            <pc:docMk/>
            <pc:sldMk cId="1467109315" sldId="257"/>
            <ac:spMk id="7" creationId="{C9BCF58C-CE78-98DE-6D12-800FFBAFE18E}"/>
          </ac:spMkLst>
        </pc:spChg>
        <pc:graphicFrameChg chg="add mod ord modGraphic">
          <ac:chgData name="Eagleson, Jenna" userId="a85a61f1-7d3d-4a6b-b78d-a3b09be92552" providerId="ADAL" clId="{591AB6B3-8DB2-4171-A209-8011848D08EE}" dt="2025-05-05T17:20:12.836" v="4485" actId="20577"/>
          <ac:graphicFrameMkLst>
            <pc:docMk/>
            <pc:sldMk cId="1467109315" sldId="257"/>
            <ac:graphicFrameMk id="5" creationId="{450E86B4-047C-601B-EC4D-67420EDBE5C9}"/>
          </ac:graphicFrameMkLst>
        </pc:graphicFrameChg>
      </pc:sldChg>
      <pc:sldChg chg="add del">
        <pc:chgData name="Eagleson, Jenna" userId="a85a61f1-7d3d-4a6b-b78d-a3b09be92552" providerId="ADAL" clId="{591AB6B3-8DB2-4171-A209-8011848D08EE}" dt="2025-04-30T22:11:45.907" v="3038" actId="47"/>
        <pc:sldMkLst>
          <pc:docMk/>
          <pc:sldMk cId="2286019027" sldId="258"/>
        </pc:sldMkLst>
      </pc:sldChg>
      <pc:sldChg chg="modSp mod">
        <pc:chgData name="Eagleson, Jenna" userId="a85a61f1-7d3d-4a6b-b78d-a3b09be92552" providerId="ADAL" clId="{591AB6B3-8DB2-4171-A209-8011848D08EE}" dt="2025-05-05T20:28:17.234" v="5197" actId="20577"/>
        <pc:sldMkLst>
          <pc:docMk/>
          <pc:sldMk cId="810500432" sldId="259"/>
        </pc:sldMkLst>
        <pc:spChg chg="mod">
          <ac:chgData name="Eagleson, Jenna" userId="a85a61f1-7d3d-4a6b-b78d-a3b09be92552" providerId="ADAL" clId="{591AB6B3-8DB2-4171-A209-8011848D08EE}" dt="2025-05-05T20:28:17.234" v="5197" actId="20577"/>
          <ac:spMkLst>
            <pc:docMk/>
            <pc:sldMk cId="810500432" sldId="259"/>
            <ac:spMk id="4" creationId="{FAD4BE57-E9E9-6474-FD55-8749D8BEB1CD}"/>
          </ac:spMkLst>
        </pc:spChg>
      </pc:sldChg>
      <pc:sldChg chg="addSp delSp modSp new mod ord">
        <pc:chgData name="Eagleson, Jenna" userId="a85a61f1-7d3d-4a6b-b78d-a3b09be92552" providerId="ADAL" clId="{591AB6B3-8DB2-4171-A209-8011848D08EE}" dt="2025-05-05T20:28:00.119" v="5184" actId="20577"/>
        <pc:sldMkLst>
          <pc:docMk/>
          <pc:sldMk cId="3336603095" sldId="260"/>
        </pc:sldMkLst>
        <pc:spChg chg="mod">
          <ac:chgData name="Eagleson, Jenna" userId="a85a61f1-7d3d-4a6b-b78d-a3b09be92552" providerId="ADAL" clId="{591AB6B3-8DB2-4171-A209-8011848D08EE}" dt="2025-05-05T20:28:00.119" v="5184" actId="20577"/>
          <ac:spMkLst>
            <pc:docMk/>
            <pc:sldMk cId="3336603095" sldId="260"/>
            <ac:spMk id="4" creationId="{B9421960-05BC-E622-CC28-D06FB1B59D48}"/>
          </ac:spMkLst>
        </pc:spChg>
        <pc:graphicFrameChg chg="add mod modGraphic">
          <ac:chgData name="Eagleson, Jenna" userId="a85a61f1-7d3d-4a6b-b78d-a3b09be92552" providerId="ADAL" clId="{591AB6B3-8DB2-4171-A209-8011848D08EE}" dt="2025-04-22T19:04:57.336" v="309" actId="1076"/>
          <ac:graphicFrameMkLst>
            <pc:docMk/>
            <pc:sldMk cId="3336603095" sldId="260"/>
            <ac:graphicFrameMk id="5" creationId="{6700BFB7-5CF3-2FCA-BE51-F2A209A44901}"/>
          </ac:graphicFrameMkLst>
        </pc:graphicFrameChg>
      </pc:sldChg>
      <pc:sldChg chg="addSp delSp modSp new add del mod ord modClrScheme chgLayout">
        <pc:chgData name="Eagleson, Jenna" userId="a85a61f1-7d3d-4a6b-b78d-a3b09be92552" providerId="ADAL" clId="{591AB6B3-8DB2-4171-A209-8011848D08EE}" dt="2025-05-02T15:31:23.165" v="3384" actId="20577"/>
        <pc:sldMkLst>
          <pc:docMk/>
          <pc:sldMk cId="3438747837" sldId="261"/>
        </pc:sldMkLst>
        <pc:spChg chg="mod ord">
          <ac:chgData name="Eagleson, Jenna" userId="a85a61f1-7d3d-4a6b-b78d-a3b09be92552" providerId="ADAL" clId="{591AB6B3-8DB2-4171-A209-8011848D08EE}" dt="2025-04-30T16:13:20.983" v="334" actId="700"/>
          <ac:spMkLst>
            <pc:docMk/>
            <pc:sldMk cId="3438747837" sldId="261"/>
            <ac:spMk id="3" creationId="{A23FD4C5-D3D8-53B9-3252-368291CFB9B0}"/>
          </ac:spMkLst>
        </pc:spChg>
        <pc:spChg chg="add mod ord">
          <ac:chgData name="Eagleson, Jenna" userId="a85a61f1-7d3d-4a6b-b78d-a3b09be92552" providerId="ADAL" clId="{591AB6B3-8DB2-4171-A209-8011848D08EE}" dt="2025-04-30T22:03:11.254" v="2812" actId="20577"/>
          <ac:spMkLst>
            <pc:docMk/>
            <pc:sldMk cId="3438747837" sldId="261"/>
            <ac:spMk id="6" creationId="{0423699F-98AD-636F-3148-5BF37E5F48FF}"/>
          </ac:spMkLst>
        </pc:spChg>
        <pc:spChg chg="add mod ord">
          <ac:chgData name="Eagleson, Jenna" userId="a85a61f1-7d3d-4a6b-b78d-a3b09be92552" providerId="ADAL" clId="{591AB6B3-8DB2-4171-A209-8011848D08EE}" dt="2025-05-02T15:31:23.165" v="3384" actId="20577"/>
          <ac:spMkLst>
            <pc:docMk/>
            <pc:sldMk cId="3438747837" sldId="261"/>
            <ac:spMk id="7" creationId="{B7BC91E0-2435-F431-6D43-CBCEE74C12A0}"/>
          </ac:spMkLst>
        </pc:spChg>
        <pc:graphicFrameChg chg="add mod ord modGraphic">
          <ac:chgData name="Eagleson, Jenna" userId="a85a61f1-7d3d-4a6b-b78d-a3b09be92552" providerId="ADAL" clId="{591AB6B3-8DB2-4171-A209-8011848D08EE}" dt="2025-04-30T22:03:03.905" v="2799" actId="242"/>
          <ac:graphicFrameMkLst>
            <pc:docMk/>
            <pc:sldMk cId="3438747837" sldId="261"/>
            <ac:graphicFrameMk id="5" creationId="{39C486AC-BE46-E2EC-976B-C43BD004228C}"/>
          </ac:graphicFrameMkLst>
        </pc:graphicFrameChg>
      </pc:sldChg>
      <pc:sldChg chg="addSp delSp modSp new mod ord">
        <pc:chgData name="Eagleson, Jenna" userId="a85a61f1-7d3d-4a6b-b78d-a3b09be92552" providerId="ADAL" clId="{591AB6B3-8DB2-4171-A209-8011848D08EE}" dt="2025-04-30T22:17:40.122" v="3193" actId="1076"/>
        <pc:sldMkLst>
          <pc:docMk/>
          <pc:sldMk cId="1573113865" sldId="262"/>
        </pc:sldMkLst>
        <pc:spChg chg="mod">
          <ac:chgData name="Eagleson, Jenna" userId="a85a61f1-7d3d-4a6b-b78d-a3b09be92552" providerId="ADAL" clId="{591AB6B3-8DB2-4171-A209-8011848D08EE}" dt="2025-04-30T22:16:15.985" v="3182" actId="1076"/>
          <ac:spMkLst>
            <pc:docMk/>
            <pc:sldMk cId="1573113865" sldId="262"/>
            <ac:spMk id="2" creationId="{EA1E37CC-29AE-DAA8-0217-D556544DB02D}"/>
          </ac:spMkLst>
        </pc:spChg>
        <pc:spChg chg="mod">
          <ac:chgData name="Eagleson, Jenna" userId="a85a61f1-7d3d-4a6b-b78d-a3b09be92552" providerId="ADAL" clId="{591AB6B3-8DB2-4171-A209-8011848D08EE}" dt="2025-04-30T21:47:38.507" v="2313" actId="20577"/>
          <ac:spMkLst>
            <pc:docMk/>
            <pc:sldMk cId="1573113865" sldId="262"/>
            <ac:spMk id="4" creationId="{99E87D64-2DD7-3641-DF09-D5E07E97CCFC}"/>
          </ac:spMkLst>
        </pc:spChg>
        <pc:spChg chg="add mod">
          <ac:chgData name="Eagleson, Jenna" userId="a85a61f1-7d3d-4a6b-b78d-a3b09be92552" providerId="ADAL" clId="{591AB6B3-8DB2-4171-A209-8011848D08EE}" dt="2025-04-30T20:12:05.535" v="891" actId="1076"/>
          <ac:spMkLst>
            <pc:docMk/>
            <pc:sldMk cId="1573113865" sldId="262"/>
            <ac:spMk id="6" creationId="{82F13044-E86E-0C54-21C9-D4397E8B0E20}"/>
          </ac:spMkLst>
        </pc:spChg>
        <pc:spChg chg="add mod ord">
          <ac:chgData name="Eagleson, Jenna" userId="a85a61f1-7d3d-4a6b-b78d-a3b09be92552" providerId="ADAL" clId="{591AB6B3-8DB2-4171-A209-8011848D08EE}" dt="2025-04-30T21:34:52.557" v="2117" actId="20577"/>
          <ac:spMkLst>
            <pc:docMk/>
            <pc:sldMk cId="1573113865" sldId="262"/>
            <ac:spMk id="8" creationId="{CD215CEC-D62F-8D20-EE4C-D8540A4CB843}"/>
          </ac:spMkLst>
        </pc:spChg>
        <pc:spChg chg="add mod">
          <ac:chgData name="Eagleson, Jenna" userId="a85a61f1-7d3d-4a6b-b78d-a3b09be92552" providerId="ADAL" clId="{591AB6B3-8DB2-4171-A209-8011848D08EE}" dt="2025-04-30T21:35:06.717" v="2121" actId="1076"/>
          <ac:spMkLst>
            <pc:docMk/>
            <pc:sldMk cId="1573113865" sldId="262"/>
            <ac:spMk id="22" creationId="{B3612DFD-4163-24A3-4A4E-E55936DC047E}"/>
          </ac:spMkLst>
        </pc:spChg>
        <pc:spChg chg="add mod">
          <ac:chgData name="Eagleson, Jenna" userId="a85a61f1-7d3d-4a6b-b78d-a3b09be92552" providerId="ADAL" clId="{591AB6B3-8DB2-4171-A209-8011848D08EE}" dt="2025-04-30T21:48:11.434" v="2369" actId="1076"/>
          <ac:spMkLst>
            <pc:docMk/>
            <pc:sldMk cId="1573113865" sldId="262"/>
            <ac:spMk id="24" creationId="{0A8E9083-E7D0-46A0-35C9-50785497AF90}"/>
          </ac:spMkLst>
        </pc:spChg>
        <pc:spChg chg="add mod">
          <ac:chgData name="Eagleson, Jenna" userId="a85a61f1-7d3d-4a6b-b78d-a3b09be92552" providerId="ADAL" clId="{591AB6B3-8DB2-4171-A209-8011848D08EE}" dt="2025-04-30T22:17:40.122" v="3193" actId="1076"/>
          <ac:spMkLst>
            <pc:docMk/>
            <pc:sldMk cId="1573113865" sldId="262"/>
            <ac:spMk id="26" creationId="{0D404E66-48CF-5213-7A6B-47087A271DBA}"/>
          </ac:spMkLst>
        </pc:spChg>
        <pc:spChg chg="add mod">
          <ac:chgData name="Eagleson, Jenna" userId="a85a61f1-7d3d-4a6b-b78d-a3b09be92552" providerId="ADAL" clId="{591AB6B3-8DB2-4171-A209-8011848D08EE}" dt="2025-04-30T22:17:40.122" v="3193" actId="1076"/>
          <ac:spMkLst>
            <pc:docMk/>
            <pc:sldMk cId="1573113865" sldId="262"/>
            <ac:spMk id="27" creationId="{D2B25502-7405-9D4E-BD18-47B4B16AC8A0}"/>
          </ac:spMkLst>
        </pc:spChg>
        <pc:spChg chg="add mod">
          <ac:chgData name="Eagleson, Jenna" userId="a85a61f1-7d3d-4a6b-b78d-a3b09be92552" providerId="ADAL" clId="{591AB6B3-8DB2-4171-A209-8011848D08EE}" dt="2025-04-30T22:17:40.122" v="3193" actId="1076"/>
          <ac:spMkLst>
            <pc:docMk/>
            <pc:sldMk cId="1573113865" sldId="262"/>
            <ac:spMk id="28" creationId="{F6029B6C-C66B-9B43-B9C2-CAC38CB6A6A7}"/>
          </ac:spMkLst>
        </pc:spChg>
        <pc:graphicFrameChg chg="add mod modGraphic">
          <ac:chgData name="Eagleson, Jenna" userId="a85a61f1-7d3d-4a6b-b78d-a3b09be92552" providerId="ADAL" clId="{591AB6B3-8DB2-4171-A209-8011848D08EE}" dt="2025-04-30T21:30:05.258" v="2017" actId="207"/>
          <ac:graphicFrameMkLst>
            <pc:docMk/>
            <pc:sldMk cId="1573113865" sldId="262"/>
            <ac:graphicFrameMk id="5" creationId="{82916CC6-885B-0966-803A-AF1B5DDC2806}"/>
          </ac:graphicFrameMkLst>
        </pc:graphicFrameChg>
        <pc:cxnChg chg="add mod">
          <ac:chgData name="Eagleson, Jenna" userId="a85a61f1-7d3d-4a6b-b78d-a3b09be92552" providerId="ADAL" clId="{591AB6B3-8DB2-4171-A209-8011848D08EE}" dt="2025-04-30T21:34:48.569" v="2111" actId="14100"/>
          <ac:cxnSpMkLst>
            <pc:docMk/>
            <pc:sldMk cId="1573113865" sldId="262"/>
            <ac:cxnSpMk id="7" creationId="{40FEF526-8FDC-08EA-027E-280BA9DA968F}"/>
          </ac:cxnSpMkLst>
        </pc:cxnChg>
        <pc:cxnChg chg="add mod">
          <ac:chgData name="Eagleson, Jenna" userId="a85a61f1-7d3d-4a6b-b78d-a3b09be92552" providerId="ADAL" clId="{591AB6B3-8DB2-4171-A209-8011848D08EE}" dt="2025-04-30T21:35:01.437" v="2120" actId="1076"/>
          <ac:cxnSpMkLst>
            <pc:docMk/>
            <pc:sldMk cId="1573113865" sldId="262"/>
            <ac:cxnSpMk id="21" creationId="{A141EE31-ADDE-2B85-4396-FE9E5066E87D}"/>
          </ac:cxnSpMkLst>
        </pc:cxnChg>
      </pc:sldChg>
      <pc:sldChg chg="addSp delSp modSp new mod ord">
        <pc:chgData name="Eagleson, Jenna" userId="a85a61f1-7d3d-4a6b-b78d-a3b09be92552" providerId="ADAL" clId="{591AB6B3-8DB2-4171-A209-8011848D08EE}" dt="2025-05-06T13:49:44.534" v="5850" actId="20577"/>
        <pc:sldMkLst>
          <pc:docMk/>
          <pc:sldMk cId="918950922" sldId="263"/>
        </pc:sldMkLst>
        <pc:spChg chg="mod">
          <ac:chgData name="Eagleson, Jenna" userId="a85a61f1-7d3d-4a6b-b78d-a3b09be92552" providerId="ADAL" clId="{591AB6B3-8DB2-4171-A209-8011848D08EE}" dt="2025-04-30T21:17:43.589" v="1800" actId="20577"/>
          <ac:spMkLst>
            <pc:docMk/>
            <pc:sldMk cId="918950922" sldId="263"/>
            <ac:spMk id="4" creationId="{6355961B-B746-42CF-D4AE-CDDD17D65041}"/>
          </ac:spMkLst>
        </pc:spChg>
        <pc:spChg chg="add mod">
          <ac:chgData name="Eagleson, Jenna" userId="a85a61f1-7d3d-4a6b-b78d-a3b09be92552" providerId="ADAL" clId="{591AB6B3-8DB2-4171-A209-8011848D08EE}" dt="2025-04-30T21:18:23.742" v="1863" actId="404"/>
          <ac:spMkLst>
            <pc:docMk/>
            <pc:sldMk cId="918950922" sldId="263"/>
            <ac:spMk id="8" creationId="{A6364410-36E1-22E4-B81F-4154ACB0E524}"/>
          </ac:spMkLst>
        </pc:spChg>
        <pc:graphicFrameChg chg="add mod modGraphic">
          <ac:chgData name="Eagleson, Jenna" userId="a85a61f1-7d3d-4a6b-b78d-a3b09be92552" providerId="ADAL" clId="{591AB6B3-8DB2-4171-A209-8011848D08EE}" dt="2025-04-30T21:13:53.752" v="1764" actId="2084"/>
          <ac:graphicFrameMkLst>
            <pc:docMk/>
            <pc:sldMk cId="918950922" sldId="263"/>
            <ac:graphicFrameMk id="5" creationId="{7A089578-876C-F77A-4AC8-A5BEBA401E0C}"/>
          </ac:graphicFrameMkLst>
        </pc:graphicFrameChg>
        <pc:graphicFrameChg chg="add mod modGraphic">
          <ac:chgData name="Eagleson, Jenna" userId="a85a61f1-7d3d-4a6b-b78d-a3b09be92552" providerId="ADAL" clId="{591AB6B3-8DB2-4171-A209-8011848D08EE}" dt="2025-05-06T13:49:44.534" v="5850" actId="20577"/>
          <ac:graphicFrameMkLst>
            <pc:docMk/>
            <pc:sldMk cId="918950922" sldId="263"/>
            <ac:graphicFrameMk id="7" creationId="{864C4678-9E68-F2AF-C195-76A9033A5264}"/>
          </ac:graphicFrameMkLst>
        </pc:graphicFrameChg>
      </pc:sldChg>
      <pc:sldChg chg="addSp modSp add mod">
        <pc:chgData name="Eagleson, Jenna" userId="a85a61f1-7d3d-4a6b-b78d-a3b09be92552" providerId="ADAL" clId="{591AB6B3-8DB2-4171-A209-8011848D08EE}" dt="2025-05-05T20:27:44.277" v="5169" actId="20577"/>
        <pc:sldMkLst>
          <pc:docMk/>
          <pc:sldMk cId="3380595609" sldId="264"/>
        </pc:sldMkLst>
        <pc:spChg chg="mod">
          <ac:chgData name="Eagleson, Jenna" userId="a85a61f1-7d3d-4a6b-b78d-a3b09be92552" providerId="ADAL" clId="{591AB6B3-8DB2-4171-A209-8011848D08EE}" dt="2025-05-05T20:27:44.277" v="5169" actId="20577"/>
          <ac:spMkLst>
            <pc:docMk/>
            <pc:sldMk cId="3380595609" sldId="264"/>
            <ac:spMk id="4" creationId="{2098511C-F938-B5CD-DFEC-3F03B209D249}"/>
          </ac:spMkLst>
        </pc:spChg>
        <pc:spChg chg="add mod">
          <ac:chgData name="Eagleson, Jenna" userId="a85a61f1-7d3d-4a6b-b78d-a3b09be92552" providerId="ADAL" clId="{591AB6B3-8DB2-4171-A209-8011848D08EE}" dt="2025-04-30T22:16:30.156" v="3184"/>
          <ac:spMkLst>
            <pc:docMk/>
            <pc:sldMk cId="3380595609" sldId="264"/>
            <ac:spMk id="14" creationId="{EEC47065-3C83-FE30-E3BF-A1B6AEDBDBD2}"/>
          </ac:spMkLst>
        </pc:spChg>
        <pc:spChg chg="add mod">
          <ac:chgData name="Eagleson, Jenna" userId="a85a61f1-7d3d-4a6b-b78d-a3b09be92552" providerId="ADAL" clId="{591AB6B3-8DB2-4171-A209-8011848D08EE}" dt="2025-04-30T22:16:30.156" v="3184"/>
          <ac:spMkLst>
            <pc:docMk/>
            <pc:sldMk cId="3380595609" sldId="264"/>
            <ac:spMk id="15" creationId="{32BACB2C-7ABB-77E4-8AAE-43DACBA55938}"/>
          </ac:spMkLst>
        </pc:spChg>
        <pc:spChg chg="add mod">
          <ac:chgData name="Eagleson, Jenna" userId="a85a61f1-7d3d-4a6b-b78d-a3b09be92552" providerId="ADAL" clId="{591AB6B3-8DB2-4171-A209-8011848D08EE}" dt="2025-04-30T22:16:30.156" v="3184"/>
          <ac:spMkLst>
            <pc:docMk/>
            <pc:sldMk cId="3380595609" sldId="264"/>
            <ac:spMk id="16" creationId="{6499D483-749B-FACD-CF46-93A447F2F8A1}"/>
          </ac:spMkLst>
        </pc:spChg>
        <pc:spChg chg="add mod">
          <ac:chgData name="Eagleson, Jenna" userId="a85a61f1-7d3d-4a6b-b78d-a3b09be92552" providerId="ADAL" clId="{591AB6B3-8DB2-4171-A209-8011848D08EE}" dt="2025-04-30T22:16:30.156" v="3184"/>
          <ac:spMkLst>
            <pc:docMk/>
            <pc:sldMk cId="3380595609" sldId="264"/>
            <ac:spMk id="17" creationId="{1EF8C686-D2CB-D67F-ECE1-7510769E4C7F}"/>
          </ac:spMkLst>
        </pc:spChg>
        <pc:spChg chg="add mod">
          <ac:chgData name="Eagleson, Jenna" userId="a85a61f1-7d3d-4a6b-b78d-a3b09be92552" providerId="ADAL" clId="{591AB6B3-8DB2-4171-A209-8011848D08EE}" dt="2025-04-30T22:16:30.156" v="3184"/>
          <ac:spMkLst>
            <pc:docMk/>
            <pc:sldMk cId="3380595609" sldId="264"/>
            <ac:spMk id="18" creationId="{3B7DAB9F-5BF8-5936-3DC2-C26E1F583B1F}"/>
          </ac:spMkLst>
        </pc:spChg>
        <pc:spChg chg="add mod">
          <ac:chgData name="Eagleson, Jenna" userId="a85a61f1-7d3d-4a6b-b78d-a3b09be92552" providerId="ADAL" clId="{591AB6B3-8DB2-4171-A209-8011848D08EE}" dt="2025-04-30T22:16:30.156" v="3184"/>
          <ac:spMkLst>
            <pc:docMk/>
            <pc:sldMk cId="3380595609" sldId="264"/>
            <ac:spMk id="19" creationId="{57D8A46D-A471-D6BF-C94D-DB743CD11F3F}"/>
          </ac:spMkLst>
        </pc:spChg>
        <pc:spChg chg="add mod">
          <ac:chgData name="Eagleson, Jenna" userId="a85a61f1-7d3d-4a6b-b78d-a3b09be92552" providerId="ADAL" clId="{591AB6B3-8DB2-4171-A209-8011848D08EE}" dt="2025-04-30T22:16:30.156" v="3184"/>
          <ac:spMkLst>
            <pc:docMk/>
            <pc:sldMk cId="3380595609" sldId="264"/>
            <ac:spMk id="25" creationId="{9E4B7B5B-B474-F3EA-2966-4CA6F1D901E1}"/>
          </ac:spMkLst>
        </pc:spChg>
        <pc:cxnChg chg="add mod">
          <ac:chgData name="Eagleson, Jenna" userId="a85a61f1-7d3d-4a6b-b78d-a3b09be92552" providerId="ADAL" clId="{591AB6B3-8DB2-4171-A209-8011848D08EE}" dt="2025-05-05T17:45:57.218" v="4686" actId="1582"/>
          <ac:cxnSpMkLst>
            <pc:docMk/>
            <pc:sldMk cId="3380595609" sldId="264"/>
            <ac:cxnSpMk id="6" creationId="{F9E2BAEB-BC6B-8A6C-AB21-76DD6CDD23C3}"/>
          </ac:cxnSpMkLst>
        </pc:cxnChg>
        <pc:cxnChg chg="add mod">
          <ac:chgData name="Eagleson, Jenna" userId="a85a61f1-7d3d-4a6b-b78d-a3b09be92552" providerId="ADAL" clId="{591AB6B3-8DB2-4171-A209-8011848D08EE}" dt="2025-05-05T17:46:15.955" v="4689" actId="1582"/>
          <ac:cxnSpMkLst>
            <pc:docMk/>
            <pc:sldMk cId="3380595609" sldId="264"/>
            <ac:cxnSpMk id="8" creationId="{A7513F79-01CA-AE5C-425E-54CC53FDFE2C}"/>
          </ac:cxnSpMkLst>
        </pc:cxnChg>
      </pc:sldChg>
      <pc:sldChg chg="add del">
        <pc:chgData name="Eagleson, Jenna" userId="a85a61f1-7d3d-4a6b-b78d-a3b09be92552" providerId="ADAL" clId="{591AB6B3-8DB2-4171-A209-8011848D08EE}" dt="2025-04-30T22:11:41.984" v="3037" actId="47"/>
        <pc:sldMkLst>
          <pc:docMk/>
          <pc:sldMk cId="2832092350" sldId="265"/>
        </pc:sldMkLst>
      </pc:sldChg>
      <pc:sldChg chg="delSp modSp add del mod">
        <pc:chgData name="Eagleson, Jenna" userId="a85a61f1-7d3d-4a6b-b78d-a3b09be92552" providerId="ADAL" clId="{591AB6B3-8DB2-4171-A209-8011848D08EE}" dt="2025-04-30T22:11:10.586" v="3027" actId="47"/>
        <pc:sldMkLst>
          <pc:docMk/>
          <pc:sldMk cId="1005502794" sldId="266"/>
        </pc:sldMkLst>
      </pc:sldChg>
      <pc:sldChg chg="addSp delSp modSp new mod ord">
        <pc:chgData name="Eagleson, Jenna" userId="a85a61f1-7d3d-4a6b-b78d-a3b09be92552" providerId="ADAL" clId="{591AB6B3-8DB2-4171-A209-8011848D08EE}" dt="2025-05-05T20:15:11.388" v="4812" actId="2711"/>
        <pc:sldMkLst>
          <pc:docMk/>
          <pc:sldMk cId="1928815440" sldId="266"/>
        </pc:sldMkLst>
        <pc:spChg chg="mod">
          <ac:chgData name="Eagleson, Jenna" userId="a85a61f1-7d3d-4a6b-b78d-a3b09be92552" providerId="ADAL" clId="{591AB6B3-8DB2-4171-A209-8011848D08EE}" dt="2025-04-30T22:11:25.665" v="3036" actId="20577"/>
          <ac:spMkLst>
            <pc:docMk/>
            <pc:sldMk cId="1928815440" sldId="266"/>
            <ac:spMk id="4" creationId="{0113F4D9-79B0-CEA7-019B-9F6DF7097168}"/>
          </ac:spMkLst>
        </pc:spChg>
        <pc:spChg chg="add mod">
          <ac:chgData name="Eagleson, Jenna" userId="a85a61f1-7d3d-4a6b-b78d-a3b09be92552" providerId="ADAL" clId="{591AB6B3-8DB2-4171-A209-8011848D08EE}" dt="2025-05-05T20:15:11.388" v="4812" actId="2711"/>
          <ac:spMkLst>
            <pc:docMk/>
            <pc:sldMk cId="1928815440" sldId="266"/>
            <ac:spMk id="6" creationId="{E36C6217-FBF9-128F-D273-2FDFA81DA5E6}"/>
          </ac:spMkLst>
        </pc:spChg>
        <pc:graphicFrameChg chg="add mod modGraphic">
          <ac:chgData name="Eagleson, Jenna" userId="a85a61f1-7d3d-4a6b-b78d-a3b09be92552" providerId="ADAL" clId="{591AB6B3-8DB2-4171-A209-8011848D08EE}" dt="2025-05-05T20:15:06.392" v="4811" actId="2711"/>
          <ac:graphicFrameMkLst>
            <pc:docMk/>
            <pc:sldMk cId="1928815440" sldId="266"/>
            <ac:graphicFrameMk id="5" creationId="{6A35531F-BDFF-9A21-BC82-BD207DEF8C8B}"/>
          </ac:graphicFrameMkLst>
        </pc:graphicFrameChg>
      </pc:sldChg>
      <pc:sldChg chg="modSp new mod">
        <pc:chgData name="Eagleson, Jenna" userId="a85a61f1-7d3d-4a6b-b78d-a3b09be92552" providerId="ADAL" clId="{591AB6B3-8DB2-4171-A209-8011848D08EE}" dt="2025-04-30T22:12:01.471" v="3047" actId="20577"/>
        <pc:sldMkLst>
          <pc:docMk/>
          <pc:sldMk cId="250634305" sldId="267"/>
        </pc:sldMkLst>
        <pc:spChg chg="mod">
          <ac:chgData name="Eagleson, Jenna" userId="a85a61f1-7d3d-4a6b-b78d-a3b09be92552" providerId="ADAL" clId="{591AB6B3-8DB2-4171-A209-8011848D08EE}" dt="2025-04-30T22:12:01.471" v="3047" actId="20577"/>
          <ac:spMkLst>
            <pc:docMk/>
            <pc:sldMk cId="250634305" sldId="267"/>
            <ac:spMk id="2" creationId="{C1781128-BD4E-7CC8-6AE9-93F86513CE26}"/>
          </ac:spMkLst>
        </pc:spChg>
      </pc:sldChg>
      <pc:sldChg chg="addSp delSp modSp new mod ord">
        <pc:chgData name="Eagleson, Jenna" userId="a85a61f1-7d3d-4a6b-b78d-a3b09be92552" providerId="ADAL" clId="{591AB6B3-8DB2-4171-A209-8011848D08EE}" dt="2025-05-06T13:49:32.214" v="5849" actId="20577"/>
        <pc:sldMkLst>
          <pc:docMk/>
          <pc:sldMk cId="1866215357" sldId="268"/>
        </pc:sldMkLst>
        <pc:spChg chg="mod">
          <ac:chgData name="Eagleson, Jenna" userId="a85a61f1-7d3d-4a6b-b78d-a3b09be92552" providerId="ADAL" clId="{591AB6B3-8DB2-4171-A209-8011848D08EE}" dt="2025-05-05T17:38:54.649" v="4527" actId="114"/>
          <ac:spMkLst>
            <pc:docMk/>
            <pc:sldMk cId="1866215357" sldId="268"/>
            <ac:spMk id="2" creationId="{0E7208CA-7AD3-F267-7176-082381AF1799}"/>
          </ac:spMkLst>
        </pc:spChg>
        <pc:spChg chg="mod">
          <ac:chgData name="Eagleson, Jenna" userId="a85a61f1-7d3d-4a6b-b78d-a3b09be92552" providerId="ADAL" clId="{591AB6B3-8DB2-4171-A209-8011848D08EE}" dt="2025-05-02T20:00:46.309" v="3439" actId="20577"/>
          <ac:spMkLst>
            <pc:docMk/>
            <pc:sldMk cId="1866215357" sldId="268"/>
            <ac:spMk id="4" creationId="{23FB09B7-259B-4D4C-7C75-8F777119373D}"/>
          </ac:spMkLst>
        </pc:spChg>
        <pc:spChg chg="add mod">
          <ac:chgData name="Eagleson, Jenna" userId="a85a61f1-7d3d-4a6b-b78d-a3b09be92552" providerId="ADAL" clId="{591AB6B3-8DB2-4171-A209-8011848D08EE}" dt="2025-05-06T13:49:32.214" v="5849" actId="20577"/>
          <ac:spMkLst>
            <pc:docMk/>
            <pc:sldMk cId="1866215357" sldId="268"/>
            <ac:spMk id="6" creationId="{6FA25724-18D9-2A72-17EF-EA6F00AB80FE}"/>
          </ac:spMkLst>
        </pc:spChg>
        <pc:graphicFrameChg chg="add mod modGraphic">
          <ac:chgData name="Eagleson, Jenna" userId="a85a61f1-7d3d-4a6b-b78d-a3b09be92552" providerId="ADAL" clId="{591AB6B3-8DB2-4171-A209-8011848D08EE}" dt="2025-05-05T19:32:58.258" v="4727" actId="122"/>
          <ac:graphicFrameMkLst>
            <pc:docMk/>
            <pc:sldMk cId="1866215357" sldId="268"/>
            <ac:graphicFrameMk id="5" creationId="{B9E8181B-7B26-C6E4-CBCA-0D77267208D8}"/>
          </ac:graphicFrameMkLst>
        </pc:graphicFrameChg>
      </pc:sldChg>
      <pc:sldChg chg="addSp modSp new mod">
        <pc:chgData name="Eagleson, Jenna" userId="a85a61f1-7d3d-4a6b-b78d-a3b09be92552" providerId="ADAL" clId="{591AB6B3-8DB2-4171-A209-8011848D08EE}" dt="2025-05-07T20:44:42.658" v="5851" actId="20577"/>
        <pc:sldMkLst>
          <pc:docMk/>
          <pc:sldMk cId="3898175873" sldId="269"/>
        </pc:sldMkLst>
        <pc:spChg chg="mod">
          <ac:chgData name="Eagleson, Jenna" userId="a85a61f1-7d3d-4a6b-b78d-a3b09be92552" providerId="ADAL" clId="{591AB6B3-8DB2-4171-A209-8011848D08EE}" dt="2025-05-05T20:18:15.873" v="5132" actId="20577"/>
          <ac:spMkLst>
            <pc:docMk/>
            <pc:sldMk cId="3898175873" sldId="269"/>
            <ac:spMk id="2" creationId="{B237BE7C-9757-EAB5-ABED-D063F41982D2}"/>
          </ac:spMkLst>
        </pc:spChg>
        <pc:spChg chg="mod">
          <ac:chgData name="Eagleson, Jenna" userId="a85a61f1-7d3d-4a6b-b78d-a3b09be92552" providerId="ADAL" clId="{591AB6B3-8DB2-4171-A209-8011848D08EE}" dt="2025-05-05T20:14:35.266" v="4806" actId="20577"/>
          <ac:spMkLst>
            <pc:docMk/>
            <pc:sldMk cId="3898175873" sldId="269"/>
            <ac:spMk id="4" creationId="{196AE7FD-C79B-B167-3023-7316A3ADE7CB}"/>
          </ac:spMkLst>
        </pc:spChg>
        <pc:graphicFrameChg chg="add mod modGraphic">
          <ac:chgData name="Eagleson, Jenna" userId="a85a61f1-7d3d-4a6b-b78d-a3b09be92552" providerId="ADAL" clId="{591AB6B3-8DB2-4171-A209-8011848D08EE}" dt="2025-05-07T20:44:42.658" v="5851" actId="20577"/>
          <ac:graphicFrameMkLst>
            <pc:docMk/>
            <pc:sldMk cId="3898175873" sldId="269"/>
            <ac:graphicFrameMk id="5" creationId="{4376C522-954B-17E3-7096-2BC154AB90DA}"/>
          </ac:graphicFrameMkLst>
        </pc:graphicFrameChg>
      </pc:sldChg>
      <pc:sldChg chg="addSp delSp modSp new mod">
        <pc:chgData name="Eagleson, Jenna" userId="a85a61f1-7d3d-4a6b-b78d-a3b09be92552" providerId="ADAL" clId="{591AB6B3-8DB2-4171-A209-8011848D08EE}" dt="2025-05-05T21:05:03.291" v="5725" actId="207"/>
        <pc:sldMkLst>
          <pc:docMk/>
          <pc:sldMk cId="2971445293" sldId="270"/>
        </pc:sldMkLst>
        <pc:spChg chg="mod">
          <ac:chgData name="Eagleson, Jenna" userId="a85a61f1-7d3d-4a6b-b78d-a3b09be92552" providerId="ADAL" clId="{591AB6B3-8DB2-4171-A209-8011848D08EE}" dt="2025-05-05T20:32:06.111" v="5249" actId="20577"/>
          <ac:spMkLst>
            <pc:docMk/>
            <pc:sldMk cId="2971445293" sldId="270"/>
            <ac:spMk id="4" creationId="{09F36EF3-F73F-875F-5635-F19F47AA1AEB}"/>
          </ac:spMkLst>
        </pc:spChg>
        <pc:graphicFrameChg chg="add mod ord modGraphic">
          <ac:chgData name="Eagleson, Jenna" userId="a85a61f1-7d3d-4a6b-b78d-a3b09be92552" providerId="ADAL" clId="{591AB6B3-8DB2-4171-A209-8011848D08EE}" dt="2025-05-05T21:04:40.576" v="5722" actId="1076"/>
          <ac:graphicFrameMkLst>
            <pc:docMk/>
            <pc:sldMk cId="2971445293" sldId="270"/>
            <ac:graphicFrameMk id="5" creationId="{D87531EA-A3F6-1022-53C9-93886F15A91F}"/>
          </ac:graphicFrameMkLst>
        </pc:graphicFrameChg>
        <pc:picChg chg="add mod">
          <ac:chgData name="Eagleson, Jenna" userId="a85a61f1-7d3d-4a6b-b78d-a3b09be92552" providerId="ADAL" clId="{591AB6B3-8DB2-4171-A209-8011848D08EE}" dt="2025-05-05T21:04:57.396" v="5724" actId="207"/>
          <ac:picMkLst>
            <pc:docMk/>
            <pc:sldMk cId="2971445293" sldId="270"/>
            <ac:picMk id="7" creationId="{C035A9D7-4BBF-B425-B959-BF3F58E760DB}"/>
          </ac:picMkLst>
        </pc:picChg>
        <pc:picChg chg="add mod">
          <ac:chgData name="Eagleson, Jenna" userId="a85a61f1-7d3d-4a6b-b78d-a3b09be92552" providerId="ADAL" clId="{591AB6B3-8DB2-4171-A209-8011848D08EE}" dt="2025-05-05T21:05:03.291" v="5725" actId="207"/>
          <ac:picMkLst>
            <pc:docMk/>
            <pc:sldMk cId="2971445293" sldId="270"/>
            <ac:picMk id="9" creationId="{B1D8BBD8-489A-9279-F0CA-15025C16ABC4}"/>
          </ac:picMkLst>
        </pc:picChg>
      </pc:sldChg>
      <pc:sldChg chg="modSp new mod">
        <pc:chgData name="Eagleson, Jenna" userId="a85a61f1-7d3d-4a6b-b78d-a3b09be92552" providerId="ADAL" clId="{591AB6B3-8DB2-4171-A209-8011848D08EE}" dt="2025-05-06T13:42:18.175" v="5815" actId="20577"/>
        <pc:sldMkLst>
          <pc:docMk/>
          <pc:sldMk cId="575132346" sldId="271"/>
        </pc:sldMkLst>
        <pc:spChg chg="mod">
          <ac:chgData name="Eagleson, Jenna" userId="a85a61f1-7d3d-4a6b-b78d-a3b09be92552" providerId="ADAL" clId="{591AB6B3-8DB2-4171-A209-8011848D08EE}" dt="2025-05-06T13:42:18.175" v="5815" actId="20577"/>
          <ac:spMkLst>
            <pc:docMk/>
            <pc:sldMk cId="575132346" sldId="271"/>
            <ac:spMk id="2" creationId="{294A250F-8C36-84F4-9802-2598F6EB9D38}"/>
          </ac:spMkLst>
        </pc:spChg>
      </pc:sldChg>
      <pc:sldChg chg="modSp add mod">
        <pc:chgData name="Eagleson, Jenna" userId="a85a61f1-7d3d-4a6b-b78d-a3b09be92552" providerId="ADAL" clId="{591AB6B3-8DB2-4171-A209-8011848D08EE}" dt="2025-05-06T13:42:29.213" v="5842" actId="20577"/>
        <pc:sldMkLst>
          <pc:docMk/>
          <pc:sldMk cId="4078366790" sldId="272"/>
        </pc:sldMkLst>
        <pc:spChg chg="mod">
          <ac:chgData name="Eagleson, Jenna" userId="a85a61f1-7d3d-4a6b-b78d-a3b09be92552" providerId="ADAL" clId="{591AB6B3-8DB2-4171-A209-8011848D08EE}" dt="2025-05-06T13:42:29.213" v="5842" actId="20577"/>
          <ac:spMkLst>
            <pc:docMk/>
            <pc:sldMk cId="4078366790" sldId="272"/>
            <ac:spMk id="2" creationId="{E491443E-8C7A-9BBD-CAC4-E382E11C7012}"/>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110C1FE-D4D9-486C-9E5B-B2744863FD17}"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6C6B6CDC-BCF1-4CCF-896F-C71A4570A34E}">
      <dgm:prSet phldrT="[Text]" custT="1"/>
      <dgm:spPr/>
      <dgm:t>
        <a:bodyPr/>
        <a:lstStyle/>
        <a:p>
          <a:r>
            <a:rPr lang="en-US" sz="2000" dirty="0">
              <a:latin typeface="Univers" panose="020B0503020202020204" pitchFamily="34" charset="0"/>
            </a:rPr>
            <a:t>HR CVD Overview</a:t>
          </a:r>
        </a:p>
      </dgm:t>
    </dgm:pt>
    <dgm:pt modelId="{27759AE5-1189-4D1E-B4D3-08B1242A0702}" type="parTrans" cxnId="{F6824E7A-4599-49CB-B262-822533759B0C}">
      <dgm:prSet/>
      <dgm:spPr/>
      <dgm:t>
        <a:bodyPr/>
        <a:lstStyle/>
        <a:p>
          <a:endParaRPr lang="en-US" sz="700">
            <a:latin typeface="Univers" panose="020B0503020202020204" pitchFamily="34" charset="0"/>
          </a:endParaRPr>
        </a:p>
      </dgm:t>
    </dgm:pt>
    <dgm:pt modelId="{01511562-DED3-4CF6-9EEF-669338A17A1B}" type="sibTrans" cxnId="{F6824E7A-4599-49CB-B262-822533759B0C}">
      <dgm:prSet/>
      <dgm:spPr/>
      <dgm:t>
        <a:bodyPr/>
        <a:lstStyle/>
        <a:p>
          <a:endParaRPr lang="en-US" sz="700">
            <a:latin typeface="Univers" panose="020B0503020202020204" pitchFamily="34" charset="0"/>
          </a:endParaRPr>
        </a:p>
      </dgm:t>
    </dgm:pt>
    <dgm:pt modelId="{3344EA08-1EE7-403D-92B6-6FA11BE27487}">
      <dgm:prSet phldrT="[Text]" custT="1"/>
      <dgm:spPr/>
      <dgm:t>
        <a:bodyPr/>
        <a:lstStyle/>
        <a:p>
          <a:r>
            <a:rPr lang="en-US" sz="2000" dirty="0">
              <a:latin typeface="Univers" panose="020B0503020202020204" pitchFamily="34" charset="0"/>
            </a:rPr>
            <a:t>Decoding the CVD Bowler</a:t>
          </a:r>
        </a:p>
      </dgm:t>
    </dgm:pt>
    <dgm:pt modelId="{41C7DA9F-AB6F-4BDB-84B4-5849B65EA969}" type="parTrans" cxnId="{80817826-2C4B-426F-84DA-4A67463EC497}">
      <dgm:prSet/>
      <dgm:spPr/>
      <dgm:t>
        <a:bodyPr/>
        <a:lstStyle/>
        <a:p>
          <a:endParaRPr lang="en-US" sz="700">
            <a:latin typeface="Univers" panose="020B0503020202020204" pitchFamily="34" charset="0"/>
          </a:endParaRPr>
        </a:p>
      </dgm:t>
    </dgm:pt>
    <dgm:pt modelId="{1C57AD6C-C9DF-443B-B498-31F6B09B88CB}" type="sibTrans" cxnId="{80817826-2C4B-426F-84DA-4A67463EC497}">
      <dgm:prSet/>
      <dgm:spPr/>
      <dgm:t>
        <a:bodyPr/>
        <a:lstStyle/>
        <a:p>
          <a:endParaRPr lang="en-US" sz="700">
            <a:latin typeface="Univers" panose="020B0503020202020204" pitchFamily="34" charset="0"/>
          </a:endParaRPr>
        </a:p>
      </dgm:t>
    </dgm:pt>
    <dgm:pt modelId="{D6C40FD6-9D17-4B54-A1FD-586BDD100EB6}">
      <dgm:prSet phldrT="[Text]" custT="1"/>
      <dgm:spPr/>
      <dgm:t>
        <a:bodyPr/>
        <a:lstStyle/>
        <a:p>
          <a:r>
            <a:rPr lang="en-US" sz="2000" dirty="0">
              <a:latin typeface="Univers" panose="020B0503020202020204" pitchFamily="34" charset="0"/>
            </a:rPr>
            <a:t>Annualizing &amp; Forecasting</a:t>
          </a:r>
        </a:p>
      </dgm:t>
    </dgm:pt>
    <dgm:pt modelId="{726CA94E-55B7-4840-B442-C48181E4D6F2}" type="parTrans" cxnId="{BAA2AE83-2704-41F0-87F2-6BED83DB10AB}">
      <dgm:prSet/>
      <dgm:spPr/>
      <dgm:t>
        <a:bodyPr/>
        <a:lstStyle/>
        <a:p>
          <a:endParaRPr lang="en-US" sz="700">
            <a:latin typeface="Univers" panose="020B0503020202020204" pitchFamily="34" charset="0"/>
          </a:endParaRPr>
        </a:p>
      </dgm:t>
    </dgm:pt>
    <dgm:pt modelId="{FA0CA679-884F-4D99-A9E0-12B5F8B6C70D}" type="sibTrans" cxnId="{BAA2AE83-2704-41F0-87F2-6BED83DB10AB}">
      <dgm:prSet/>
      <dgm:spPr/>
      <dgm:t>
        <a:bodyPr/>
        <a:lstStyle/>
        <a:p>
          <a:endParaRPr lang="en-US" sz="700">
            <a:latin typeface="Univers" panose="020B0503020202020204" pitchFamily="34" charset="0"/>
          </a:endParaRPr>
        </a:p>
      </dgm:t>
    </dgm:pt>
    <dgm:pt modelId="{D1A4A361-8E3D-4FC0-AD4A-D94F1E3303C4}" type="pres">
      <dgm:prSet presAssocID="{C110C1FE-D4D9-486C-9E5B-B2744863FD17}" presName="Name0" presStyleCnt="0">
        <dgm:presLayoutVars>
          <dgm:chMax val="7"/>
          <dgm:chPref val="7"/>
          <dgm:dir/>
        </dgm:presLayoutVars>
      </dgm:prSet>
      <dgm:spPr/>
    </dgm:pt>
    <dgm:pt modelId="{75AC9766-0490-49FA-B934-0B51858ED6B7}" type="pres">
      <dgm:prSet presAssocID="{C110C1FE-D4D9-486C-9E5B-B2744863FD17}" presName="Name1" presStyleCnt="0"/>
      <dgm:spPr/>
    </dgm:pt>
    <dgm:pt modelId="{3BA5C9CA-EE9D-4CFF-B9EF-08935E688711}" type="pres">
      <dgm:prSet presAssocID="{C110C1FE-D4D9-486C-9E5B-B2744863FD17}" presName="cycle" presStyleCnt="0"/>
      <dgm:spPr/>
    </dgm:pt>
    <dgm:pt modelId="{5816FFA1-B5A4-4058-A77F-6807A2A2A957}" type="pres">
      <dgm:prSet presAssocID="{C110C1FE-D4D9-486C-9E5B-B2744863FD17}" presName="srcNode" presStyleLbl="node1" presStyleIdx="0" presStyleCnt="3"/>
      <dgm:spPr/>
    </dgm:pt>
    <dgm:pt modelId="{6FFA6E55-B89C-44DB-9633-D60A6956E178}" type="pres">
      <dgm:prSet presAssocID="{C110C1FE-D4D9-486C-9E5B-B2744863FD17}" presName="conn" presStyleLbl="parChTrans1D2" presStyleIdx="0" presStyleCnt="1"/>
      <dgm:spPr/>
    </dgm:pt>
    <dgm:pt modelId="{3C6765F0-E4CB-4C36-9897-29DD6DE3100E}" type="pres">
      <dgm:prSet presAssocID="{C110C1FE-D4D9-486C-9E5B-B2744863FD17}" presName="extraNode" presStyleLbl="node1" presStyleIdx="0" presStyleCnt="3"/>
      <dgm:spPr/>
    </dgm:pt>
    <dgm:pt modelId="{45B4885D-84DB-4911-B2C3-FFB03E5963CD}" type="pres">
      <dgm:prSet presAssocID="{C110C1FE-D4D9-486C-9E5B-B2744863FD17}" presName="dstNode" presStyleLbl="node1" presStyleIdx="0" presStyleCnt="3"/>
      <dgm:spPr/>
    </dgm:pt>
    <dgm:pt modelId="{3497C6C2-E015-4A8B-92AB-329F7E4AED80}" type="pres">
      <dgm:prSet presAssocID="{6C6B6CDC-BCF1-4CCF-896F-C71A4570A34E}" presName="text_1" presStyleLbl="node1" presStyleIdx="0" presStyleCnt="3">
        <dgm:presLayoutVars>
          <dgm:bulletEnabled val="1"/>
        </dgm:presLayoutVars>
      </dgm:prSet>
      <dgm:spPr/>
    </dgm:pt>
    <dgm:pt modelId="{B2D2191F-6CCC-4104-8A00-3D30DFFC6F20}" type="pres">
      <dgm:prSet presAssocID="{6C6B6CDC-BCF1-4CCF-896F-C71A4570A34E}" presName="accent_1" presStyleCnt="0"/>
      <dgm:spPr/>
    </dgm:pt>
    <dgm:pt modelId="{77ED52EE-4B57-4C08-90A6-2DA87459A9F1}" type="pres">
      <dgm:prSet presAssocID="{6C6B6CDC-BCF1-4CCF-896F-C71A4570A34E}" presName="accentRepeatNode" presStyleLbl="solidFgAcc1" presStyleIdx="0" presStyleCnt="3"/>
      <dgm:spPr/>
    </dgm:pt>
    <dgm:pt modelId="{7C408968-B3F0-4EF2-BA8D-3143F36991A8}" type="pres">
      <dgm:prSet presAssocID="{3344EA08-1EE7-403D-92B6-6FA11BE27487}" presName="text_2" presStyleLbl="node1" presStyleIdx="1" presStyleCnt="3">
        <dgm:presLayoutVars>
          <dgm:bulletEnabled val="1"/>
        </dgm:presLayoutVars>
      </dgm:prSet>
      <dgm:spPr/>
    </dgm:pt>
    <dgm:pt modelId="{DFD9900B-0EC6-48FC-828C-CF1ED8FF7DBE}" type="pres">
      <dgm:prSet presAssocID="{3344EA08-1EE7-403D-92B6-6FA11BE27487}" presName="accent_2" presStyleCnt="0"/>
      <dgm:spPr/>
    </dgm:pt>
    <dgm:pt modelId="{C8B35CA3-E7CA-4E4E-B8CC-CD8BF12E086E}" type="pres">
      <dgm:prSet presAssocID="{3344EA08-1EE7-403D-92B6-6FA11BE27487}" presName="accentRepeatNode" presStyleLbl="solidFgAcc1" presStyleIdx="1" presStyleCnt="3"/>
      <dgm:spPr/>
    </dgm:pt>
    <dgm:pt modelId="{B1DC171B-2D4C-4922-9083-F2CF0FE0C52F}" type="pres">
      <dgm:prSet presAssocID="{D6C40FD6-9D17-4B54-A1FD-586BDD100EB6}" presName="text_3" presStyleLbl="node1" presStyleIdx="2" presStyleCnt="3">
        <dgm:presLayoutVars>
          <dgm:bulletEnabled val="1"/>
        </dgm:presLayoutVars>
      </dgm:prSet>
      <dgm:spPr/>
    </dgm:pt>
    <dgm:pt modelId="{EBC5BDBD-B800-44AA-8FB4-5F4E404CB99C}" type="pres">
      <dgm:prSet presAssocID="{D6C40FD6-9D17-4B54-A1FD-586BDD100EB6}" presName="accent_3" presStyleCnt="0"/>
      <dgm:spPr/>
    </dgm:pt>
    <dgm:pt modelId="{1BEAC984-EA62-4507-9FB7-303822566958}" type="pres">
      <dgm:prSet presAssocID="{D6C40FD6-9D17-4B54-A1FD-586BDD100EB6}" presName="accentRepeatNode" presStyleLbl="solidFgAcc1" presStyleIdx="2" presStyleCnt="3"/>
      <dgm:spPr/>
    </dgm:pt>
  </dgm:ptLst>
  <dgm:cxnLst>
    <dgm:cxn modelId="{E6E41A08-0299-41B3-81EA-3DC831DAFA77}" type="presOf" srcId="{C110C1FE-D4D9-486C-9E5B-B2744863FD17}" destId="{D1A4A361-8E3D-4FC0-AD4A-D94F1E3303C4}" srcOrd="0" destOrd="0" presId="urn:microsoft.com/office/officeart/2008/layout/VerticalCurvedList"/>
    <dgm:cxn modelId="{7D38621B-FBC8-418B-9150-F92B56540EF9}" type="presOf" srcId="{6C6B6CDC-BCF1-4CCF-896F-C71A4570A34E}" destId="{3497C6C2-E015-4A8B-92AB-329F7E4AED80}" srcOrd="0" destOrd="0" presId="urn:microsoft.com/office/officeart/2008/layout/VerticalCurvedList"/>
    <dgm:cxn modelId="{80817826-2C4B-426F-84DA-4A67463EC497}" srcId="{C110C1FE-D4D9-486C-9E5B-B2744863FD17}" destId="{3344EA08-1EE7-403D-92B6-6FA11BE27487}" srcOrd="1" destOrd="0" parTransId="{41C7DA9F-AB6F-4BDB-84B4-5849B65EA969}" sibTransId="{1C57AD6C-C9DF-443B-B498-31F6B09B88CB}"/>
    <dgm:cxn modelId="{F6824E7A-4599-49CB-B262-822533759B0C}" srcId="{C110C1FE-D4D9-486C-9E5B-B2744863FD17}" destId="{6C6B6CDC-BCF1-4CCF-896F-C71A4570A34E}" srcOrd="0" destOrd="0" parTransId="{27759AE5-1189-4D1E-B4D3-08B1242A0702}" sibTransId="{01511562-DED3-4CF6-9EEF-669338A17A1B}"/>
    <dgm:cxn modelId="{D61B8583-3A25-4B4B-8CCA-7E14EAFB9448}" type="presOf" srcId="{3344EA08-1EE7-403D-92B6-6FA11BE27487}" destId="{7C408968-B3F0-4EF2-BA8D-3143F36991A8}" srcOrd="0" destOrd="0" presId="urn:microsoft.com/office/officeart/2008/layout/VerticalCurvedList"/>
    <dgm:cxn modelId="{BAA2AE83-2704-41F0-87F2-6BED83DB10AB}" srcId="{C110C1FE-D4D9-486C-9E5B-B2744863FD17}" destId="{D6C40FD6-9D17-4B54-A1FD-586BDD100EB6}" srcOrd="2" destOrd="0" parTransId="{726CA94E-55B7-4840-B442-C48181E4D6F2}" sibTransId="{FA0CA679-884F-4D99-A9E0-12B5F8B6C70D}"/>
    <dgm:cxn modelId="{8E8F119E-FC99-46ED-BC06-7FAA203331F6}" type="presOf" srcId="{01511562-DED3-4CF6-9EEF-669338A17A1B}" destId="{6FFA6E55-B89C-44DB-9633-D60A6956E178}" srcOrd="0" destOrd="0" presId="urn:microsoft.com/office/officeart/2008/layout/VerticalCurvedList"/>
    <dgm:cxn modelId="{1A604DBE-06AB-4269-89AB-9F37E61362F5}" type="presOf" srcId="{D6C40FD6-9D17-4B54-A1FD-586BDD100EB6}" destId="{B1DC171B-2D4C-4922-9083-F2CF0FE0C52F}" srcOrd="0" destOrd="0" presId="urn:microsoft.com/office/officeart/2008/layout/VerticalCurvedList"/>
    <dgm:cxn modelId="{5D5F70C6-7629-483C-BC3F-C8C6F5E48253}" type="presParOf" srcId="{D1A4A361-8E3D-4FC0-AD4A-D94F1E3303C4}" destId="{75AC9766-0490-49FA-B934-0B51858ED6B7}" srcOrd="0" destOrd="0" presId="urn:microsoft.com/office/officeart/2008/layout/VerticalCurvedList"/>
    <dgm:cxn modelId="{B11CB004-B0D9-4C42-83E6-C4F31B52E018}" type="presParOf" srcId="{75AC9766-0490-49FA-B934-0B51858ED6B7}" destId="{3BA5C9CA-EE9D-4CFF-B9EF-08935E688711}" srcOrd="0" destOrd="0" presId="urn:microsoft.com/office/officeart/2008/layout/VerticalCurvedList"/>
    <dgm:cxn modelId="{422B01CD-CB88-40BB-A585-0603BB925A54}" type="presParOf" srcId="{3BA5C9CA-EE9D-4CFF-B9EF-08935E688711}" destId="{5816FFA1-B5A4-4058-A77F-6807A2A2A957}" srcOrd="0" destOrd="0" presId="urn:microsoft.com/office/officeart/2008/layout/VerticalCurvedList"/>
    <dgm:cxn modelId="{3A4671BF-EC19-47F0-874C-C72E3C7454A9}" type="presParOf" srcId="{3BA5C9CA-EE9D-4CFF-B9EF-08935E688711}" destId="{6FFA6E55-B89C-44DB-9633-D60A6956E178}" srcOrd="1" destOrd="0" presId="urn:microsoft.com/office/officeart/2008/layout/VerticalCurvedList"/>
    <dgm:cxn modelId="{6160FCF7-21D9-4625-80CF-366A3DC654C4}" type="presParOf" srcId="{3BA5C9CA-EE9D-4CFF-B9EF-08935E688711}" destId="{3C6765F0-E4CB-4C36-9897-29DD6DE3100E}" srcOrd="2" destOrd="0" presId="urn:microsoft.com/office/officeart/2008/layout/VerticalCurvedList"/>
    <dgm:cxn modelId="{366C5016-DADD-42E1-9E35-0A4608A6141A}" type="presParOf" srcId="{3BA5C9CA-EE9D-4CFF-B9EF-08935E688711}" destId="{45B4885D-84DB-4911-B2C3-FFB03E5963CD}" srcOrd="3" destOrd="0" presId="urn:microsoft.com/office/officeart/2008/layout/VerticalCurvedList"/>
    <dgm:cxn modelId="{C2F752BB-793D-43F0-8897-95A294EA4646}" type="presParOf" srcId="{75AC9766-0490-49FA-B934-0B51858ED6B7}" destId="{3497C6C2-E015-4A8B-92AB-329F7E4AED80}" srcOrd="1" destOrd="0" presId="urn:microsoft.com/office/officeart/2008/layout/VerticalCurvedList"/>
    <dgm:cxn modelId="{39F23D77-B30C-4AB3-A760-742D661FBBA0}" type="presParOf" srcId="{75AC9766-0490-49FA-B934-0B51858ED6B7}" destId="{B2D2191F-6CCC-4104-8A00-3D30DFFC6F20}" srcOrd="2" destOrd="0" presId="urn:microsoft.com/office/officeart/2008/layout/VerticalCurvedList"/>
    <dgm:cxn modelId="{9DB7A4C9-B4F9-487E-910B-092203F49F78}" type="presParOf" srcId="{B2D2191F-6CCC-4104-8A00-3D30DFFC6F20}" destId="{77ED52EE-4B57-4C08-90A6-2DA87459A9F1}" srcOrd="0" destOrd="0" presId="urn:microsoft.com/office/officeart/2008/layout/VerticalCurvedList"/>
    <dgm:cxn modelId="{845F8AFC-7E09-438D-A863-D4091C19A839}" type="presParOf" srcId="{75AC9766-0490-49FA-B934-0B51858ED6B7}" destId="{7C408968-B3F0-4EF2-BA8D-3143F36991A8}" srcOrd="3" destOrd="0" presId="urn:microsoft.com/office/officeart/2008/layout/VerticalCurvedList"/>
    <dgm:cxn modelId="{5E7AB55E-3535-4932-9FE7-91700FF3656C}" type="presParOf" srcId="{75AC9766-0490-49FA-B934-0B51858ED6B7}" destId="{DFD9900B-0EC6-48FC-828C-CF1ED8FF7DBE}" srcOrd="4" destOrd="0" presId="urn:microsoft.com/office/officeart/2008/layout/VerticalCurvedList"/>
    <dgm:cxn modelId="{1E0E291E-EFD6-406C-9781-3DE7AE93DF86}" type="presParOf" srcId="{DFD9900B-0EC6-48FC-828C-CF1ED8FF7DBE}" destId="{C8B35CA3-E7CA-4E4E-B8CC-CD8BF12E086E}" srcOrd="0" destOrd="0" presId="urn:microsoft.com/office/officeart/2008/layout/VerticalCurvedList"/>
    <dgm:cxn modelId="{C0ECB455-B70F-4D31-8C9E-AFEDF45306C2}" type="presParOf" srcId="{75AC9766-0490-49FA-B934-0B51858ED6B7}" destId="{B1DC171B-2D4C-4922-9083-F2CF0FE0C52F}" srcOrd="5" destOrd="0" presId="urn:microsoft.com/office/officeart/2008/layout/VerticalCurvedList"/>
    <dgm:cxn modelId="{5CBBE4B7-5A0C-439A-9595-B559E218F0F4}" type="presParOf" srcId="{75AC9766-0490-49FA-B934-0B51858ED6B7}" destId="{EBC5BDBD-B800-44AA-8FB4-5F4E404CB99C}" srcOrd="6" destOrd="0" presId="urn:microsoft.com/office/officeart/2008/layout/VerticalCurvedList"/>
    <dgm:cxn modelId="{55376E4E-CE17-44D6-B886-D3E61668263A}" type="presParOf" srcId="{EBC5BDBD-B800-44AA-8FB4-5F4E404CB99C}" destId="{1BEAC984-EA62-4507-9FB7-303822566958}"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FFA6E55-B89C-44DB-9633-D60A6956E178}">
      <dsp:nvSpPr>
        <dsp:cNvPr id="0" name=""/>
        <dsp:cNvSpPr/>
      </dsp:nvSpPr>
      <dsp:spPr>
        <a:xfrm>
          <a:off x="-4620055" y="-708318"/>
          <a:ext cx="5503369" cy="5503369"/>
        </a:xfrm>
        <a:prstGeom prst="blockArc">
          <a:avLst>
            <a:gd name="adj1" fmla="val 18900000"/>
            <a:gd name="adj2" fmla="val 2700000"/>
            <a:gd name="adj3" fmla="val 392"/>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497C6C2-E015-4A8B-92AB-329F7E4AED80}">
      <dsp:nvSpPr>
        <dsp:cNvPr id="0" name=""/>
        <dsp:cNvSpPr/>
      </dsp:nvSpPr>
      <dsp:spPr>
        <a:xfrm>
          <a:off x="568089" y="408673"/>
          <a:ext cx="10552364" cy="8173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8769"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Univers" panose="020B0503020202020204" pitchFamily="34" charset="0"/>
            </a:rPr>
            <a:t>HR CVD Overview</a:t>
          </a:r>
        </a:p>
      </dsp:txBody>
      <dsp:txXfrm>
        <a:off x="568089" y="408673"/>
        <a:ext cx="10552364" cy="817346"/>
      </dsp:txXfrm>
    </dsp:sp>
    <dsp:sp modelId="{77ED52EE-4B57-4C08-90A6-2DA87459A9F1}">
      <dsp:nvSpPr>
        <dsp:cNvPr id="0" name=""/>
        <dsp:cNvSpPr/>
      </dsp:nvSpPr>
      <dsp:spPr>
        <a:xfrm>
          <a:off x="57248" y="306504"/>
          <a:ext cx="1021683" cy="102168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C408968-B3F0-4EF2-BA8D-3143F36991A8}">
      <dsp:nvSpPr>
        <dsp:cNvPr id="0" name=""/>
        <dsp:cNvSpPr/>
      </dsp:nvSpPr>
      <dsp:spPr>
        <a:xfrm>
          <a:off x="865195" y="1634693"/>
          <a:ext cx="10255259" cy="8173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8769"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Univers" panose="020B0503020202020204" pitchFamily="34" charset="0"/>
            </a:rPr>
            <a:t>Decoding the CVD Bowler</a:t>
          </a:r>
        </a:p>
      </dsp:txBody>
      <dsp:txXfrm>
        <a:off x="865195" y="1634693"/>
        <a:ext cx="10255259" cy="817346"/>
      </dsp:txXfrm>
    </dsp:sp>
    <dsp:sp modelId="{C8B35CA3-E7CA-4E4E-B8CC-CD8BF12E086E}">
      <dsp:nvSpPr>
        <dsp:cNvPr id="0" name=""/>
        <dsp:cNvSpPr/>
      </dsp:nvSpPr>
      <dsp:spPr>
        <a:xfrm>
          <a:off x="354353" y="1532524"/>
          <a:ext cx="1021683" cy="102168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1DC171B-2D4C-4922-9083-F2CF0FE0C52F}">
      <dsp:nvSpPr>
        <dsp:cNvPr id="0" name=""/>
        <dsp:cNvSpPr/>
      </dsp:nvSpPr>
      <dsp:spPr>
        <a:xfrm>
          <a:off x="568089" y="2860713"/>
          <a:ext cx="10552364" cy="817346"/>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8769" tIns="50800" rIns="50800" bIns="50800" numCol="1" spcCol="1270" anchor="ctr" anchorCtr="0">
          <a:noAutofit/>
        </a:bodyPr>
        <a:lstStyle/>
        <a:p>
          <a:pPr marL="0" lvl="0" indent="0" algn="l" defTabSz="889000">
            <a:lnSpc>
              <a:spcPct val="90000"/>
            </a:lnSpc>
            <a:spcBef>
              <a:spcPct val="0"/>
            </a:spcBef>
            <a:spcAft>
              <a:spcPct val="35000"/>
            </a:spcAft>
            <a:buNone/>
          </a:pPr>
          <a:r>
            <a:rPr lang="en-US" sz="2000" kern="1200" dirty="0">
              <a:latin typeface="Univers" panose="020B0503020202020204" pitchFamily="34" charset="0"/>
            </a:rPr>
            <a:t>Annualizing &amp; Forecasting</a:t>
          </a:r>
        </a:p>
      </dsp:txBody>
      <dsp:txXfrm>
        <a:off x="568089" y="2860713"/>
        <a:ext cx="10552364" cy="817346"/>
      </dsp:txXfrm>
    </dsp:sp>
    <dsp:sp modelId="{1BEAC984-EA62-4507-9FB7-303822566958}">
      <dsp:nvSpPr>
        <dsp:cNvPr id="0" name=""/>
        <dsp:cNvSpPr/>
      </dsp:nvSpPr>
      <dsp:spPr>
        <a:xfrm>
          <a:off x="57248" y="2758544"/>
          <a:ext cx="1021683" cy="102168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emf"/><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8.jpg"/><Relationship Id="rId1" Type="http://schemas.openxmlformats.org/officeDocument/2006/relationships/slideMaster" Target="../slideMasters/slideMaster3.xml"/><Relationship Id="rId6" Type="http://schemas.openxmlformats.org/officeDocument/2006/relationships/image" Target="../media/image16.png"/><Relationship Id="rId5" Type="http://schemas.microsoft.com/office/2007/relationships/hdphoto" Target="../media/hdphoto1.wdp"/><Relationship Id="rId4" Type="http://schemas.openxmlformats.org/officeDocument/2006/relationships/image" Target="../media/image1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8.jpg"/><Relationship Id="rId1" Type="http://schemas.openxmlformats.org/officeDocument/2006/relationships/slideMaster" Target="../slideMasters/slideMaster3.xml"/><Relationship Id="rId5" Type="http://schemas.openxmlformats.org/officeDocument/2006/relationships/image" Target="../media/image16.png"/><Relationship Id="rId4" Type="http://schemas.microsoft.com/office/2007/relationships/hdphoto" Target="../media/hdphoto1.wdp"/></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resentation Title Slide Dark">
    <p:bg>
      <p:bgPr>
        <a:solidFill>
          <a:srgbClr val="002858"/>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352F1C-AA23-4B5F-E095-A384C3D392B9}"/>
              </a:ext>
            </a:extLst>
          </p:cNvPr>
          <p:cNvPicPr>
            <a:picLocks noChangeAspect="1"/>
          </p:cNvPicPr>
          <p:nvPr/>
        </p:nvPicPr>
        <p:blipFill>
          <a:blip r:embed="rId2"/>
          <a:srcRect/>
          <a:stretch/>
        </p:blipFill>
        <p:spPr>
          <a:xfrm>
            <a:off x="0" y="0"/>
            <a:ext cx="12192000" cy="6858000"/>
          </a:xfrm>
          <a:prstGeom prst="rect">
            <a:avLst/>
          </a:prstGeom>
        </p:spPr>
      </p:pic>
      <p:sp>
        <p:nvSpPr>
          <p:cNvPr id="8" name="Title 1">
            <a:extLst>
              <a:ext uri="{FF2B5EF4-FFF2-40B4-BE49-F238E27FC236}">
                <a16:creationId xmlns:a16="http://schemas.microsoft.com/office/drawing/2014/main" id="{91CF54BF-C5B3-E62C-8FE4-A8F71D240AEF}"/>
              </a:ext>
            </a:extLst>
          </p:cNvPr>
          <p:cNvSpPr>
            <a:spLocks noGrp="1"/>
          </p:cNvSpPr>
          <p:nvPr>
            <p:ph type="ctrTitle"/>
          </p:nvPr>
        </p:nvSpPr>
        <p:spPr>
          <a:xfrm>
            <a:off x="548642" y="2087309"/>
            <a:ext cx="5295567" cy="2086382"/>
          </a:xfrm>
          <a:prstGeom prst="rect">
            <a:avLst/>
          </a:prstGeom>
        </p:spPr>
        <p:txBody>
          <a:bodyPr lIns="0" tIns="0" rIns="0" bIns="0" anchor="b"/>
          <a:lstStyle>
            <a:lvl1pPr algn="l">
              <a:lnSpc>
                <a:spcPts val="4800"/>
              </a:lnSpc>
              <a:defRPr sz="4800" b="0" i="0" spc="0">
                <a:solidFill>
                  <a:schemeClr val="bg1"/>
                </a:solidFill>
                <a:latin typeface="Arial" panose="020B0604020202020204" pitchFamily="34" charset="0"/>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92320D05-30FF-1507-4581-000FE117771D}"/>
              </a:ext>
            </a:extLst>
          </p:cNvPr>
          <p:cNvSpPr>
            <a:spLocks noGrp="1"/>
          </p:cNvSpPr>
          <p:nvPr>
            <p:ph type="subTitle" idx="1"/>
          </p:nvPr>
        </p:nvSpPr>
        <p:spPr>
          <a:xfrm>
            <a:off x="560998" y="4373001"/>
            <a:ext cx="4090515" cy="1900671"/>
          </a:xfrm>
          <a:prstGeom prst="rect">
            <a:avLst/>
          </a:prstGeom>
        </p:spPr>
        <p:txBody>
          <a:bodyPr lIns="0" tIns="0" rIns="0" bIns="0">
            <a:normAutofit/>
          </a:bodyPr>
          <a:lstStyle>
            <a:lvl1pPr marL="0" indent="0" algn="l">
              <a:buNone/>
              <a:defRPr sz="2400" b="0" i="0">
                <a:solidFill>
                  <a:schemeClr val="accent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7" name="Picture 6">
            <a:extLst>
              <a:ext uri="{FF2B5EF4-FFF2-40B4-BE49-F238E27FC236}">
                <a16:creationId xmlns:a16="http://schemas.microsoft.com/office/drawing/2014/main" id="{5CEF9B56-129C-FE82-02E2-8D0169D78269}"/>
              </a:ext>
            </a:extLst>
          </p:cNvPr>
          <p:cNvPicPr>
            <a:picLocks noChangeAspect="1"/>
          </p:cNvPicPr>
          <p:nvPr/>
        </p:nvPicPr>
        <p:blipFill>
          <a:blip r:embed="rId3"/>
          <a:srcRect/>
          <a:stretch/>
        </p:blipFill>
        <p:spPr>
          <a:xfrm>
            <a:off x="578456" y="588062"/>
            <a:ext cx="4488700" cy="911183"/>
          </a:xfrm>
          <a:prstGeom prst="rect">
            <a:avLst/>
          </a:prstGeom>
        </p:spPr>
      </p:pic>
    </p:spTree>
    <p:extLst>
      <p:ext uri="{BB962C8B-B14F-4D97-AF65-F5344CB8AC3E}">
        <p14:creationId xmlns:p14="http://schemas.microsoft.com/office/powerpoint/2010/main" val="541100972"/>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Slide 6">
    <p:bg>
      <p:bgPr>
        <a:solidFill>
          <a:srgbClr val="002858"/>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838D98A-84C4-84BC-44C2-D87FAA713EC6}"/>
              </a:ext>
            </a:extLst>
          </p:cNvPr>
          <p:cNvSpPr/>
          <p:nvPr/>
        </p:nvSpPr>
        <p:spPr>
          <a:xfrm>
            <a:off x="0" y="0"/>
            <a:ext cx="12188952" cy="6858000"/>
          </a:xfrm>
          <a:prstGeom prst="rect">
            <a:avLst/>
          </a:prstGeom>
          <a:solidFill>
            <a:srgbClr val="06387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3" name="Picture 2">
            <a:extLst>
              <a:ext uri="{FF2B5EF4-FFF2-40B4-BE49-F238E27FC236}">
                <a16:creationId xmlns:a16="http://schemas.microsoft.com/office/drawing/2014/main" id="{7C30DC7F-E557-A888-A3E4-C09D5AEB121B}"/>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t="1008" r="11155" b="5739"/>
          <a:stretch/>
        </p:blipFill>
        <p:spPr>
          <a:xfrm>
            <a:off x="4795673" y="-1"/>
            <a:ext cx="7396327" cy="6858001"/>
          </a:xfrm>
          <a:prstGeom prst="rect">
            <a:avLst/>
          </a:prstGeom>
        </p:spPr>
      </p:pic>
      <p:sp>
        <p:nvSpPr>
          <p:cNvPr id="8" name="Title 1">
            <a:extLst>
              <a:ext uri="{FF2B5EF4-FFF2-40B4-BE49-F238E27FC236}">
                <a16:creationId xmlns:a16="http://schemas.microsoft.com/office/drawing/2014/main" id="{91CF54BF-C5B3-E62C-8FE4-A8F71D240AEF}"/>
              </a:ext>
            </a:extLst>
          </p:cNvPr>
          <p:cNvSpPr>
            <a:spLocks noGrp="1"/>
          </p:cNvSpPr>
          <p:nvPr>
            <p:ph type="ctrTitle" hasCustomPrompt="1"/>
          </p:nvPr>
        </p:nvSpPr>
        <p:spPr>
          <a:xfrm>
            <a:off x="548641" y="1553437"/>
            <a:ext cx="8038146" cy="2436550"/>
          </a:xfrm>
          <a:prstGeom prst="rect">
            <a:avLst/>
          </a:prstGeom>
        </p:spPr>
        <p:txBody>
          <a:bodyPr lIns="0" tIns="0" rIns="0" bIns="0" anchor="b"/>
          <a:lstStyle>
            <a:lvl1pPr algn="l">
              <a:lnSpc>
                <a:spcPts val="4800"/>
              </a:lnSpc>
              <a:defRPr sz="4800" b="0" i="0" cap="all" spc="0" baseline="0">
                <a:solidFill>
                  <a:schemeClr val="bg1"/>
                </a:solidFill>
                <a:latin typeface="Arial" panose="020B0604020202020204" pitchFamily="34" charset="0"/>
              </a:defRPr>
            </a:lvl1pPr>
          </a:lstStyle>
          <a:p>
            <a:r>
              <a:rPr lang="en-US" dirty="0"/>
              <a:t>CLICK TO EDIT MASTER TITLE STYLE</a:t>
            </a:r>
          </a:p>
        </p:txBody>
      </p:sp>
      <p:sp>
        <p:nvSpPr>
          <p:cNvPr id="10" name="Subtitle 2">
            <a:extLst>
              <a:ext uri="{FF2B5EF4-FFF2-40B4-BE49-F238E27FC236}">
                <a16:creationId xmlns:a16="http://schemas.microsoft.com/office/drawing/2014/main" id="{92320D05-30FF-1507-4581-000FE117771D}"/>
              </a:ext>
            </a:extLst>
          </p:cNvPr>
          <p:cNvSpPr>
            <a:spLocks noGrp="1"/>
          </p:cNvSpPr>
          <p:nvPr>
            <p:ph type="subTitle" idx="1"/>
          </p:nvPr>
        </p:nvSpPr>
        <p:spPr>
          <a:xfrm>
            <a:off x="560999" y="4199237"/>
            <a:ext cx="8038146" cy="982019"/>
          </a:xfrm>
          <a:prstGeom prst="rect">
            <a:avLst/>
          </a:prstGeom>
        </p:spPr>
        <p:txBody>
          <a:bodyPr lIns="0" tIns="0" rIns="0" bIns="0">
            <a:normAutofit/>
          </a:bodyPr>
          <a:lstStyle>
            <a:lvl1pPr marL="0" indent="0" algn="l">
              <a:buNone/>
              <a:defRPr sz="2400" b="0" i="0">
                <a:solidFill>
                  <a:srgbClr val="7EBF49"/>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7" name="Picture 6">
            <a:extLst>
              <a:ext uri="{FF2B5EF4-FFF2-40B4-BE49-F238E27FC236}">
                <a16:creationId xmlns:a16="http://schemas.microsoft.com/office/drawing/2014/main" id="{8410FB46-C504-75B4-9A84-F40EA5FBE24A}"/>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548639" y="888347"/>
            <a:ext cx="2764577" cy="390368"/>
          </a:xfrm>
          <a:prstGeom prst="rect">
            <a:avLst/>
          </a:prstGeom>
        </p:spPr>
      </p:pic>
    </p:spTree>
    <p:extLst>
      <p:ext uri="{BB962C8B-B14F-4D97-AF65-F5344CB8AC3E}">
        <p14:creationId xmlns:p14="http://schemas.microsoft.com/office/powerpoint/2010/main" val="760147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ullets + Takeaway Ligh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B59D0BE2-12BB-F019-0A21-48B833F472B4}"/>
              </a:ext>
            </a:extLst>
          </p:cNvPr>
          <p:cNvPicPr>
            <a:picLocks noChangeAspect="1"/>
          </p:cNvPicPr>
          <p:nvPr/>
        </p:nvPicPr>
        <p:blipFill>
          <a:blip r:embed="rId2"/>
          <a:stretch>
            <a:fillRect/>
          </a:stretch>
        </p:blipFill>
        <p:spPr>
          <a:xfrm>
            <a:off x="2336800" y="6344730"/>
            <a:ext cx="9855200" cy="520700"/>
          </a:xfrm>
          <a:prstGeom prst="rect">
            <a:avLst/>
          </a:prstGeom>
        </p:spPr>
      </p:pic>
      <p:sp>
        <p:nvSpPr>
          <p:cNvPr id="12" name="Text Placeholder 7">
            <a:extLst>
              <a:ext uri="{FF2B5EF4-FFF2-40B4-BE49-F238E27FC236}">
                <a16:creationId xmlns:a16="http://schemas.microsoft.com/office/drawing/2014/main" id="{F8812162-2B01-47E1-D9CA-74F6F3E25EE2}"/>
              </a:ext>
            </a:extLst>
          </p:cNvPr>
          <p:cNvSpPr>
            <a:spLocks noGrp="1"/>
          </p:cNvSpPr>
          <p:nvPr>
            <p:ph type="body" sz="quarter" idx="17"/>
          </p:nvPr>
        </p:nvSpPr>
        <p:spPr>
          <a:xfrm>
            <a:off x="2621280" y="6355124"/>
            <a:ext cx="9049978" cy="493351"/>
          </a:xfrm>
        </p:spPr>
        <p:txBody>
          <a:bodyPr anchor="ctr" anchorCtr="0"/>
          <a:lstStyle>
            <a:lvl1pPr marL="0" indent="0">
              <a:buNone/>
              <a:defRPr sz="1700" b="1" i="1">
                <a:solidFill>
                  <a:srgbClr val="002F6C"/>
                </a:solidFill>
              </a:defRPr>
            </a:lvl1pPr>
            <a:lvl2pPr marL="463550" indent="0">
              <a:buNone/>
              <a:defRPr/>
            </a:lvl2pPr>
            <a:lvl3pPr marL="914400" indent="0">
              <a:buNone/>
              <a:defRPr/>
            </a:lvl3pPr>
            <a:lvl4pPr marL="1323975" indent="0">
              <a:buNone/>
              <a:defRPr/>
            </a:lvl4pPr>
            <a:lvl5pPr marL="1828800"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A4499669-1857-A962-818B-CF3E6B6F0440}"/>
              </a:ext>
            </a:extLst>
          </p:cNvPr>
          <p:cNvSpPr>
            <a:spLocks noGrp="1"/>
          </p:cNvSpPr>
          <p:nvPr>
            <p:ph idx="1"/>
          </p:nvPr>
        </p:nvSpPr>
        <p:spPr>
          <a:xfrm>
            <a:off x="457200" y="1097280"/>
            <a:ext cx="11210850" cy="5212080"/>
          </a:xfrm>
          <a:prstGeom prst="rect">
            <a:avLst/>
          </a:prstGeom>
        </p:spPr>
        <p:txBody>
          <a:bodyPr vert="horz" lIns="0" tIns="0" rIns="0" bIns="0" rtlCol="0" ancho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14">
            <a:extLst>
              <a:ext uri="{FF2B5EF4-FFF2-40B4-BE49-F238E27FC236}">
                <a16:creationId xmlns:a16="http://schemas.microsoft.com/office/drawing/2014/main" id="{325B8C8E-AFE0-61B6-BD97-4055A0CE8388}"/>
              </a:ext>
            </a:extLst>
          </p:cNvPr>
          <p:cNvSpPr>
            <a:spLocks noGrp="1"/>
          </p:cNvSpPr>
          <p:nvPr>
            <p:ph type="sldNum" sz="quarter" idx="4"/>
          </p:nvPr>
        </p:nvSpPr>
        <p:spPr>
          <a:xfrm>
            <a:off x="11734800" y="6440764"/>
            <a:ext cx="457200" cy="317199"/>
          </a:xfrm>
          <a:prstGeom prst="rect">
            <a:avLst/>
          </a:prstGeom>
        </p:spPr>
        <p:txBody>
          <a:bodyPr/>
          <a:lstStyle>
            <a:lvl1pPr algn="ctr">
              <a:defRPr sz="1067" b="0" i="0">
                <a:solidFill>
                  <a:schemeClr val="bg1"/>
                </a:solidFill>
                <a:latin typeface="Arial" panose="020B0604020202020204" pitchFamily="34" charset="0"/>
              </a:defRPr>
            </a:lvl1pPr>
          </a:lstStyle>
          <a:p>
            <a:fld id="{C927F3BD-EB56-714B-8AE1-FA405B1C9916}" type="slidenum">
              <a:rPr lang="en-US" smtClean="0"/>
              <a:pPr/>
              <a:t>‹#›</a:t>
            </a:fld>
            <a:endParaRPr lang="en-US" dirty="0"/>
          </a:p>
        </p:txBody>
      </p:sp>
      <p:sp>
        <p:nvSpPr>
          <p:cNvPr id="7" name="Title 1">
            <a:extLst>
              <a:ext uri="{FF2B5EF4-FFF2-40B4-BE49-F238E27FC236}">
                <a16:creationId xmlns:a16="http://schemas.microsoft.com/office/drawing/2014/main" id="{FEF000B6-B3A2-0557-AC73-527065788A28}"/>
              </a:ext>
            </a:extLst>
          </p:cNvPr>
          <p:cNvSpPr>
            <a:spLocks noGrp="1"/>
          </p:cNvSpPr>
          <p:nvPr>
            <p:ph type="title" hasCustomPrompt="1"/>
          </p:nvPr>
        </p:nvSpPr>
        <p:spPr>
          <a:xfrm>
            <a:off x="457200" y="121920"/>
            <a:ext cx="11210850" cy="764088"/>
          </a:xfrm>
          <a:prstGeom prst="rect">
            <a:avLst/>
          </a:prstGeom>
        </p:spPr>
        <p:txBody>
          <a:bodyPr lIns="0" tIns="0" rIns="0" bIns="0" anchor="ctr" anchorCtr="0"/>
          <a:lstStyle>
            <a:lvl1pPr>
              <a:defRPr sz="2800" b="1" i="0" cap="all" baseline="0">
                <a:solidFill>
                  <a:schemeClr val="bg1"/>
                </a:solidFill>
                <a:latin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3302759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ullets Light">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A4499669-1857-A962-818B-CF3E6B6F0440}"/>
              </a:ext>
            </a:extLst>
          </p:cNvPr>
          <p:cNvSpPr>
            <a:spLocks noGrp="1"/>
          </p:cNvSpPr>
          <p:nvPr>
            <p:ph idx="1"/>
          </p:nvPr>
        </p:nvSpPr>
        <p:spPr>
          <a:xfrm>
            <a:off x="457200" y="1097280"/>
            <a:ext cx="11176000" cy="5212080"/>
          </a:xfrm>
          <a:prstGeom prst="rect">
            <a:avLst/>
          </a:prstGeom>
        </p:spPr>
        <p:txBody>
          <a:bodyPr vert="horz" lIns="0" tIns="0" rIns="0" bIns="0" rtlCol="0" ancho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14">
            <a:extLst>
              <a:ext uri="{FF2B5EF4-FFF2-40B4-BE49-F238E27FC236}">
                <a16:creationId xmlns:a16="http://schemas.microsoft.com/office/drawing/2014/main" id="{325B8C8E-AFE0-61B6-BD97-4055A0CE8388}"/>
              </a:ext>
            </a:extLst>
          </p:cNvPr>
          <p:cNvSpPr>
            <a:spLocks noGrp="1"/>
          </p:cNvSpPr>
          <p:nvPr>
            <p:ph type="sldNum" sz="quarter" idx="4"/>
          </p:nvPr>
        </p:nvSpPr>
        <p:spPr>
          <a:xfrm>
            <a:off x="11734800" y="6440764"/>
            <a:ext cx="457200" cy="317199"/>
          </a:xfrm>
          <a:prstGeom prst="rect">
            <a:avLst/>
          </a:prstGeom>
        </p:spPr>
        <p:txBody>
          <a:bodyPr/>
          <a:lstStyle>
            <a:lvl1pPr algn="ctr">
              <a:defRPr sz="1067" b="0" i="0">
                <a:solidFill>
                  <a:schemeClr val="bg1">
                    <a:lumMod val="75000"/>
                  </a:schemeClr>
                </a:solidFill>
                <a:latin typeface="Arial" panose="020B0604020202020204" pitchFamily="34" charset="0"/>
              </a:defRPr>
            </a:lvl1pPr>
          </a:lstStyle>
          <a:p>
            <a:fld id="{C927F3BD-EB56-714B-8AE1-FA405B1C9916}" type="slidenum">
              <a:rPr lang="en-US" smtClean="0"/>
              <a:pPr/>
              <a:t>‹#›</a:t>
            </a:fld>
            <a:endParaRPr lang="en-US" dirty="0"/>
          </a:p>
        </p:txBody>
      </p:sp>
      <p:sp>
        <p:nvSpPr>
          <p:cNvPr id="2" name="Title 1">
            <a:extLst>
              <a:ext uri="{FF2B5EF4-FFF2-40B4-BE49-F238E27FC236}">
                <a16:creationId xmlns:a16="http://schemas.microsoft.com/office/drawing/2014/main" id="{878424E0-3C0E-C5C2-FB24-78A7DB8D4EFC}"/>
              </a:ext>
            </a:extLst>
          </p:cNvPr>
          <p:cNvSpPr>
            <a:spLocks noGrp="1"/>
          </p:cNvSpPr>
          <p:nvPr>
            <p:ph type="title" hasCustomPrompt="1"/>
          </p:nvPr>
        </p:nvSpPr>
        <p:spPr>
          <a:xfrm>
            <a:off x="457200" y="121920"/>
            <a:ext cx="11210850" cy="764088"/>
          </a:xfrm>
          <a:prstGeom prst="rect">
            <a:avLst/>
          </a:prstGeom>
        </p:spPr>
        <p:txBody>
          <a:bodyPr lIns="0" tIns="0" rIns="0" bIns="0" anchor="ctr" anchorCtr="0"/>
          <a:lstStyle>
            <a:lvl1pPr>
              <a:defRPr sz="2800" b="1" i="0" cap="all" baseline="0">
                <a:solidFill>
                  <a:schemeClr val="bg1"/>
                </a:solidFill>
                <a:latin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2667528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ub + Text + Takeaway Ligh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516E7A3-1632-83CA-280A-C99776C0D2FE}"/>
              </a:ext>
            </a:extLst>
          </p:cNvPr>
          <p:cNvPicPr>
            <a:picLocks noChangeAspect="1"/>
          </p:cNvPicPr>
          <p:nvPr/>
        </p:nvPicPr>
        <p:blipFill>
          <a:blip r:embed="rId2"/>
          <a:stretch>
            <a:fillRect/>
          </a:stretch>
        </p:blipFill>
        <p:spPr>
          <a:xfrm>
            <a:off x="2336800" y="6344730"/>
            <a:ext cx="9855200" cy="520700"/>
          </a:xfrm>
          <a:prstGeom prst="rect">
            <a:avLst/>
          </a:prstGeom>
        </p:spPr>
      </p:pic>
      <p:sp>
        <p:nvSpPr>
          <p:cNvPr id="6" name="Text Placeholder 7">
            <a:extLst>
              <a:ext uri="{FF2B5EF4-FFF2-40B4-BE49-F238E27FC236}">
                <a16:creationId xmlns:a16="http://schemas.microsoft.com/office/drawing/2014/main" id="{A74A7BF1-2962-57C5-E398-6DDB884E81CF}"/>
              </a:ext>
            </a:extLst>
          </p:cNvPr>
          <p:cNvSpPr>
            <a:spLocks noGrp="1"/>
          </p:cNvSpPr>
          <p:nvPr>
            <p:ph type="body" sz="quarter" idx="17"/>
          </p:nvPr>
        </p:nvSpPr>
        <p:spPr>
          <a:xfrm>
            <a:off x="2621280" y="6355124"/>
            <a:ext cx="9049978" cy="493351"/>
          </a:xfrm>
        </p:spPr>
        <p:txBody>
          <a:bodyPr anchor="ctr" anchorCtr="0"/>
          <a:lstStyle>
            <a:lvl1pPr marL="0" indent="0">
              <a:buNone/>
              <a:defRPr sz="1700" b="1" i="1">
                <a:solidFill>
                  <a:srgbClr val="002F6C"/>
                </a:solidFill>
              </a:defRPr>
            </a:lvl1pPr>
            <a:lvl2pPr marL="463550" indent="0">
              <a:buNone/>
              <a:defRPr/>
            </a:lvl2pPr>
            <a:lvl3pPr marL="914400" indent="0">
              <a:buNone/>
              <a:defRPr/>
            </a:lvl3pPr>
            <a:lvl4pPr marL="1323975" indent="0">
              <a:buNone/>
              <a:defRPr/>
            </a:lvl4pPr>
            <a:lvl5pPr marL="1828800" indent="0">
              <a:buNone/>
              <a:defRPr/>
            </a:lvl5pPr>
          </a:lstStyle>
          <a:p>
            <a:pPr lvl="0"/>
            <a:r>
              <a:rPr lang="en-US" dirty="0"/>
              <a:t>Click to edit Master text styles</a:t>
            </a:r>
          </a:p>
        </p:txBody>
      </p:sp>
      <p:sp>
        <p:nvSpPr>
          <p:cNvPr id="8" name="Text Placeholder 2">
            <a:extLst>
              <a:ext uri="{FF2B5EF4-FFF2-40B4-BE49-F238E27FC236}">
                <a16:creationId xmlns:a16="http://schemas.microsoft.com/office/drawing/2014/main" id="{AC138B46-F5A4-346A-577A-78F9C64F7F6F}"/>
              </a:ext>
            </a:extLst>
          </p:cNvPr>
          <p:cNvSpPr>
            <a:spLocks noGrp="1"/>
          </p:cNvSpPr>
          <p:nvPr>
            <p:ph idx="1"/>
          </p:nvPr>
        </p:nvSpPr>
        <p:spPr>
          <a:xfrm>
            <a:off x="457200" y="1097280"/>
            <a:ext cx="11210850" cy="5212080"/>
          </a:xfrm>
          <a:prstGeom prst="rect">
            <a:avLst/>
          </a:prstGeom>
        </p:spPr>
        <p:txBody>
          <a:bodyPr vert="horz" lIns="0" tIns="0" rIns="0" bIns="0" rtlCol="0" anchor="t">
            <a:noAutofit/>
          </a:bodyPr>
          <a:lstStyle>
            <a:lvl1pPr marL="0" indent="0">
              <a:spcAft>
                <a:spcPts val="400"/>
              </a:spcAft>
              <a:buFontTx/>
              <a:buNone/>
              <a:defRPr b="1">
                <a:solidFill>
                  <a:schemeClr val="tx2"/>
                </a:solidFill>
              </a:defRPr>
            </a:lvl1pPr>
            <a:lvl2pPr marL="463550" indent="-455613">
              <a:spcBef>
                <a:spcPts val="0"/>
              </a:spcBef>
              <a:spcAft>
                <a:spcPts val="1200"/>
              </a:spcAft>
              <a:buNone/>
              <a:tabLst/>
              <a:defRPr/>
            </a:lvl2pPr>
            <a:lvl3pPr marL="630238" indent="-168275">
              <a:spcBef>
                <a:spcPts val="0"/>
              </a:spcBef>
              <a:spcAft>
                <a:spcPts val="600"/>
              </a:spcAft>
              <a:tabLst/>
              <a:defRPr/>
            </a:lvl3pPr>
            <a:lvl4pPr marL="1093788" indent="-176213">
              <a:spcBef>
                <a:spcPts val="0"/>
              </a:spcBef>
              <a:spcAft>
                <a:spcPts val="600"/>
              </a:spcAft>
              <a:tabLst/>
              <a:defRPr/>
            </a:lvl4pPr>
            <a:lvl5pPr marL="1492250" indent="-120650">
              <a:spcBef>
                <a:spcPts val="0"/>
              </a:spcBef>
              <a:spcAft>
                <a:spcPts val="600"/>
              </a:spcAft>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4">
            <a:extLst>
              <a:ext uri="{FF2B5EF4-FFF2-40B4-BE49-F238E27FC236}">
                <a16:creationId xmlns:a16="http://schemas.microsoft.com/office/drawing/2014/main" id="{4DDF8964-5CB2-04E2-E076-ED5D6AF3D174}"/>
              </a:ext>
            </a:extLst>
          </p:cNvPr>
          <p:cNvSpPr>
            <a:spLocks noGrp="1"/>
          </p:cNvSpPr>
          <p:nvPr>
            <p:ph type="sldNum" sz="quarter" idx="4"/>
          </p:nvPr>
        </p:nvSpPr>
        <p:spPr>
          <a:xfrm>
            <a:off x="11734800" y="6440764"/>
            <a:ext cx="457200" cy="317199"/>
          </a:xfrm>
          <a:prstGeom prst="rect">
            <a:avLst/>
          </a:prstGeom>
        </p:spPr>
        <p:txBody>
          <a:bodyPr/>
          <a:lstStyle>
            <a:lvl1pPr algn="ctr">
              <a:defRPr sz="1067" b="0" i="0">
                <a:solidFill>
                  <a:schemeClr val="bg1"/>
                </a:solidFill>
                <a:latin typeface="Arial" panose="020B0604020202020204" pitchFamily="34" charset="0"/>
              </a:defRPr>
            </a:lvl1pPr>
          </a:lstStyle>
          <a:p>
            <a:fld id="{C927F3BD-EB56-714B-8AE1-FA405B1C9916}" type="slidenum">
              <a:rPr lang="en-US" smtClean="0"/>
              <a:pPr/>
              <a:t>‹#›</a:t>
            </a:fld>
            <a:endParaRPr lang="en-US" dirty="0"/>
          </a:p>
        </p:txBody>
      </p:sp>
      <p:sp>
        <p:nvSpPr>
          <p:cNvPr id="9" name="Title 1">
            <a:extLst>
              <a:ext uri="{FF2B5EF4-FFF2-40B4-BE49-F238E27FC236}">
                <a16:creationId xmlns:a16="http://schemas.microsoft.com/office/drawing/2014/main" id="{7D288FA8-512D-2C4A-B343-D12C9DEC18E0}"/>
              </a:ext>
            </a:extLst>
          </p:cNvPr>
          <p:cNvSpPr>
            <a:spLocks noGrp="1"/>
          </p:cNvSpPr>
          <p:nvPr>
            <p:ph type="title" hasCustomPrompt="1"/>
          </p:nvPr>
        </p:nvSpPr>
        <p:spPr>
          <a:xfrm>
            <a:off x="457200" y="121920"/>
            <a:ext cx="11210850" cy="764088"/>
          </a:xfrm>
          <a:prstGeom prst="rect">
            <a:avLst/>
          </a:prstGeom>
        </p:spPr>
        <p:txBody>
          <a:bodyPr lIns="0" tIns="0" rIns="0" bIns="0" anchor="ctr" anchorCtr="0"/>
          <a:lstStyle>
            <a:lvl1pPr>
              <a:defRPr sz="2800" b="1" i="0" cap="all" baseline="0">
                <a:solidFill>
                  <a:schemeClr val="bg1"/>
                </a:solidFill>
                <a:latin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623286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ub + Text Light">
    <p:spTree>
      <p:nvGrpSpPr>
        <p:cNvPr id="1" name=""/>
        <p:cNvGrpSpPr/>
        <p:nvPr/>
      </p:nvGrpSpPr>
      <p:grpSpPr>
        <a:xfrm>
          <a:off x="0" y="0"/>
          <a:ext cx="0" cy="0"/>
          <a:chOff x="0" y="0"/>
          <a:chExt cx="0" cy="0"/>
        </a:xfrm>
      </p:grpSpPr>
      <p:sp>
        <p:nvSpPr>
          <p:cNvPr id="8" name="Text Placeholder 2">
            <a:extLst>
              <a:ext uri="{FF2B5EF4-FFF2-40B4-BE49-F238E27FC236}">
                <a16:creationId xmlns:a16="http://schemas.microsoft.com/office/drawing/2014/main" id="{AC138B46-F5A4-346A-577A-78F9C64F7F6F}"/>
              </a:ext>
            </a:extLst>
          </p:cNvPr>
          <p:cNvSpPr>
            <a:spLocks noGrp="1"/>
          </p:cNvSpPr>
          <p:nvPr>
            <p:ph idx="1"/>
          </p:nvPr>
        </p:nvSpPr>
        <p:spPr>
          <a:xfrm>
            <a:off x="457200" y="1097280"/>
            <a:ext cx="11210850" cy="5212080"/>
          </a:xfrm>
          <a:prstGeom prst="rect">
            <a:avLst/>
          </a:prstGeom>
        </p:spPr>
        <p:txBody>
          <a:bodyPr vert="horz" lIns="0" tIns="0" rIns="0" bIns="0" rtlCol="0" anchor="t">
            <a:noAutofit/>
          </a:bodyPr>
          <a:lstStyle>
            <a:lvl1pPr marL="0" indent="0">
              <a:spcAft>
                <a:spcPts val="400"/>
              </a:spcAft>
              <a:buFontTx/>
              <a:buNone/>
              <a:defRPr b="1">
                <a:solidFill>
                  <a:schemeClr val="tx2"/>
                </a:solidFill>
              </a:defRPr>
            </a:lvl1pPr>
            <a:lvl2pPr marL="463550" indent="-455613">
              <a:spcBef>
                <a:spcPts val="0"/>
              </a:spcBef>
              <a:spcAft>
                <a:spcPts val="1200"/>
              </a:spcAft>
              <a:buNone/>
              <a:tabLst/>
              <a:defRPr/>
            </a:lvl2pPr>
            <a:lvl3pPr marL="630238" indent="-168275">
              <a:spcBef>
                <a:spcPts val="0"/>
              </a:spcBef>
              <a:spcAft>
                <a:spcPts val="600"/>
              </a:spcAft>
              <a:tabLst/>
              <a:defRPr/>
            </a:lvl3pPr>
            <a:lvl4pPr marL="1093788" indent="-176213">
              <a:spcBef>
                <a:spcPts val="0"/>
              </a:spcBef>
              <a:spcAft>
                <a:spcPts val="600"/>
              </a:spcAft>
              <a:tabLst/>
              <a:defRPr/>
            </a:lvl4pPr>
            <a:lvl5pPr marL="1492250" indent="-120650">
              <a:spcBef>
                <a:spcPts val="0"/>
              </a:spcBef>
              <a:spcAft>
                <a:spcPts val="600"/>
              </a:spcAft>
              <a:tab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4">
            <a:extLst>
              <a:ext uri="{FF2B5EF4-FFF2-40B4-BE49-F238E27FC236}">
                <a16:creationId xmlns:a16="http://schemas.microsoft.com/office/drawing/2014/main" id="{4DDF8964-5CB2-04E2-E076-ED5D6AF3D174}"/>
              </a:ext>
            </a:extLst>
          </p:cNvPr>
          <p:cNvSpPr>
            <a:spLocks noGrp="1"/>
          </p:cNvSpPr>
          <p:nvPr>
            <p:ph type="sldNum" sz="quarter" idx="4"/>
          </p:nvPr>
        </p:nvSpPr>
        <p:spPr>
          <a:xfrm>
            <a:off x="11734800" y="6440764"/>
            <a:ext cx="457200" cy="317199"/>
          </a:xfrm>
          <a:prstGeom prst="rect">
            <a:avLst/>
          </a:prstGeom>
        </p:spPr>
        <p:txBody>
          <a:bodyPr/>
          <a:lstStyle>
            <a:lvl1pPr algn="ctr">
              <a:defRPr sz="1067" b="0" i="0">
                <a:solidFill>
                  <a:schemeClr val="bg1">
                    <a:lumMod val="75000"/>
                  </a:schemeClr>
                </a:solidFill>
                <a:latin typeface="Arial" panose="020B0604020202020204" pitchFamily="34" charset="0"/>
              </a:defRPr>
            </a:lvl1pPr>
          </a:lstStyle>
          <a:p>
            <a:fld id="{C927F3BD-EB56-714B-8AE1-FA405B1C9916}" type="slidenum">
              <a:rPr lang="en-US" smtClean="0"/>
              <a:pPr/>
              <a:t>‹#›</a:t>
            </a:fld>
            <a:endParaRPr lang="en-US" dirty="0"/>
          </a:p>
        </p:txBody>
      </p:sp>
      <p:sp>
        <p:nvSpPr>
          <p:cNvPr id="9" name="Title 1">
            <a:extLst>
              <a:ext uri="{FF2B5EF4-FFF2-40B4-BE49-F238E27FC236}">
                <a16:creationId xmlns:a16="http://schemas.microsoft.com/office/drawing/2014/main" id="{7D288FA8-512D-2C4A-B343-D12C9DEC18E0}"/>
              </a:ext>
            </a:extLst>
          </p:cNvPr>
          <p:cNvSpPr>
            <a:spLocks noGrp="1"/>
          </p:cNvSpPr>
          <p:nvPr>
            <p:ph type="title" hasCustomPrompt="1"/>
          </p:nvPr>
        </p:nvSpPr>
        <p:spPr>
          <a:xfrm>
            <a:off x="457200" y="121920"/>
            <a:ext cx="11210850" cy="764088"/>
          </a:xfrm>
          <a:prstGeom prst="rect">
            <a:avLst/>
          </a:prstGeom>
        </p:spPr>
        <p:txBody>
          <a:bodyPr lIns="0" tIns="0" rIns="0" bIns="0" anchor="ctr" anchorCtr="0"/>
          <a:lstStyle>
            <a:lvl1pPr>
              <a:defRPr sz="2800" b="1" i="0" cap="all" baseline="0">
                <a:solidFill>
                  <a:schemeClr val="bg1"/>
                </a:solidFill>
                <a:latin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955441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ullets + Takeaway + Background Ligh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013C233-E613-37BE-2CDE-78054926FE88}"/>
              </a:ext>
            </a:extLst>
          </p:cNvPr>
          <p:cNvPicPr>
            <a:picLocks noChangeAspect="1"/>
          </p:cNvPicPr>
          <p:nvPr/>
        </p:nvPicPr>
        <p:blipFill>
          <a:blip r:embed="rId2"/>
          <a:src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1AF9E7AC-0A05-23BF-4253-7FD6AB060BDC}"/>
              </a:ext>
            </a:extLst>
          </p:cNvPr>
          <p:cNvPicPr>
            <a:picLocks noChangeAspect="1"/>
          </p:cNvPicPr>
          <p:nvPr/>
        </p:nvPicPr>
        <p:blipFill>
          <a:blip r:embed="rId3"/>
          <a:stretch>
            <a:fillRect/>
          </a:stretch>
        </p:blipFill>
        <p:spPr>
          <a:xfrm>
            <a:off x="2336800" y="6344730"/>
            <a:ext cx="9855200" cy="520700"/>
          </a:xfrm>
          <a:prstGeom prst="rect">
            <a:avLst/>
          </a:prstGeom>
        </p:spPr>
      </p:pic>
      <p:sp>
        <p:nvSpPr>
          <p:cNvPr id="9" name="Text Placeholder 7">
            <a:extLst>
              <a:ext uri="{FF2B5EF4-FFF2-40B4-BE49-F238E27FC236}">
                <a16:creationId xmlns:a16="http://schemas.microsoft.com/office/drawing/2014/main" id="{8B868D23-DCD1-B435-E9AD-EB014B1A04A3}"/>
              </a:ext>
            </a:extLst>
          </p:cNvPr>
          <p:cNvSpPr>
            <a:spLocks noGrp="1"/>
          </p:cNvSpPr>
          <p:nvPr>
            <p:ph type="body" sz="quarter" idx="17"/>
          </p:nvPr>
        </p:nvSpPr>
        <p:spPr>
          <a:xfrm>
            <a:off x="2621280" y="6355124"/>
            <a:ext cx="9049978" cy="493351"/>
          </a:xfrm>
        </p:spPr>
        <p:txBody>
          <a:bodyPr anchor="ctr" anchorCtr="0"/>
          <a:lstStyle>
            <a:lvl1pPr marL="0" indent="0">
              <a:buNone/>
              <a:defRPr sz="1700" b="1" i="1">
                <a:solidFill>
                  <a:srgbClr val="002F6C"/>
                </a:solidFill>
              </a:defRPr>
            </a:lvl1pPr>
            <a:lvl2pPr marL="463550" indent="0">
              <a:buNone/>
              <a:defRPr/>
            </a:lvl2pPr>
            <a:lvl3pPr marL="914400" indent="0">
              <a:buNone/>
              <a:defRPr/>
            </a:lvl3pPr>
            <a:lvl4pPr marL="1323975" indent="0">
              <a:buNone/>
              <a:defRPr/>
            </a:lvl4pPr>
            <a:lvl5pPr marL="1828800" indent="0">
              <a:buNone/>
              <a:defRPr/>
            </a:lvl5pPr>
          </a:lstStyle>
          <a:p>
            <a:pPr lvl="0"/>
            <a:r>
              <a:rPr lang="en-US" dirty="0"/>
              <a:t>Click to edit Master text styles</a:t>
            </a:r>
          </a:p>
        </p:txBody>
      </p:sp>
      <p:sp>
        <p:nvSpPr>
          <p:cNvPr id="6" name="Text Placeholder 2">
            <a:extLst>
              <a:ext uri="{FF2B5EF4-FFF2-40B4-BE49-F238E27FC236}">
                <a16:creationId xmlns:a16="http://schemas.microsoft.com/office/drawing/2014/main" id="{A4499669-1857-A962-818B-CF3E6B6F0440}"/>
              </a:ext>
            </a:extLst>
          </p:cNvPr>
          <p:cNvSpPr>
            <a:spLocks noGrp="1"/>
          </p:cNvSpPr>
          <p:nvPr>
            <p:ph idx="1"/>
          </p:nvPr>
        </p:nvSpPr>
        <p:spPr>
          <a:xfrm>
            <a:off x="457200" y="1097280"/>
            <a:ext cx="11210850" cy="5212080"/>
          </a:xfrm>
          <a:prstGeom prst="rect">
            <a:avLst/>
          </a:prstGeom>
        </p:spPr>
        <p:txBody>
          <a:bodyPr vert="horz" lIns="0" tIns="0" rIns="0" bIns="0" rtlCol="0" ancho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14">
            <a:extLst>
              <a:ext uri="{FF2B5EF4-FFF2-40B4-BE49-F238E27FC236}">
                <a16:creationId xmlns:a16="http://schemas.microsoft.com/office/drawing/2014/main" id="{C8771782-DEFD-6509-14FD-A2B26FE5134B}"/>
              </a:ext>
            </a:extLst>
          </p:cNvPr>
          <p:cNvSpPr>
            <a:spLocks noGrp="1"/>
          </p:cNvSpPr>
          <p:nvPr>
            <p:ph type="sldNum" sz="quarter" idx="4"/>
          </p:nvPr>
        </p:nvSpPr>
        <p:spPr>
          <a:xfrm>
            <a:off x="11734800" y="6440764"/>
            <a:ext cx="457200" cy="317199"/>
          </a:xfrm>
          <a:prstGeom prst="rect">
            <a:avLst/>
          </a:prstGeom>
        </p:spPr>
        <p:txBody>
          <a:bodyPr/>
          <a:lstStyle>
            <a:lvl1pPr algn="ctr">
              <a:defRPr sz="1067" b="0" i="0">
                <a:solidFill>
                  <a:schemeClr val="bg1"/>
                </a:solidFill>
                <a:latin typeface="Arial" panose="020B0604020202020204" pitchFamily="34" charset="0"/>
              </a:defRPr>
            </a:lvl1pPr>
          </a:lstStyle>
          <a:p>
            <a:fld id="{C927F3BD-EB56-714B-8AE1-FA405B1C9916}" type="slidenum">
              <a:rPr lang="en-US" smtClean="0"/>
              <a:pPr/>
              <a:t>‹#›</a:t>
            </a:fld>
            <a:endParaRPr lang="en-US" dirty="0"/>
          </a:p>
        </p:txBody>
      </p:sp>
      <p:sp>
        <p:nvSpPr>
          <p:cNvPr id="12" name="TextBox 11">
            <a:extLst>
              <a:ext uri="{FF2B5EF4-FFF2-40B4-BE49-F238E27FC236}">
                <a16:creationId xmlns:a16="http://schemas.microsoft.com/office/drawing/2014/main" id="{88EFBE62-97DA-F4E0-BB95-A42893357FC5}"/>
              </a:ext>
            </a:extLst>
          </p:cNvPr>
          <p:cNvSpPr txBox="1"/>
          <p:nvPr/>
        </p:nvSpPr>
        <p:spPr>
          <a:xfrm rot="16200000" flipH="1">
            <a:off x="10733673" y="4913646"/>
            <a:ext cx="2461933" cy="194685"/>
          </a:xfrm>
          <a:prstGeom prst="rect">
            <a:avLst/>
          </a:prstGeom>
          <a:noFill/>
        </p:spPr>
        <p:txBody>
          <a:bodyPr wrap="square" lIns="0" tIns="0" rIns="0" bIns="0" rtlCol="0" anchor="b" anchorCtr="0">
            <a:noAutofit/>
          </a:bodyPr>
          <a:lstStyle/>
          <a:p>
            <a:pPr algn="l">
              <a:lnSpc>
                <a:spcPts val="600"/>
              </a:lnSpc>
            </a:pPr>
            <a:r>
              <a:rPr lang="en-US" sz="667" b="0" i="0" dirty="0">
                <a:solidFill>
                  <a:schemeClr val="bg1">
                    <a:lumMod val="95000"/>
                  </a:schemeClr>
                </a:solidFill>
                <a:latin typeface="Arial" panose="020B0604020202020204" pitchFamily="34" charset="0"/>
                <a:cs typeface="Arial" panose="020B0604020202020204" pitchFamily="34" charset="0"/>
              </a:rPr>
              <a:t>©2024 Regal Rexnord Corporation, Proprietary and Confidential</a:t>
            </a:r>
          </a:p>
        </p:txBody>
      </p:sp>
      <p:pic>
        <p:nvPicPr>
          <p:cNvPr id="4" name="Picture 3">
            <a:extLst>
              <a:ext uri="{FF2B5EF4-FFF2-40B4-BE49-F238E27FC236}">
                <a16:creationId xmlns:a16="http://schemas.microsoft.com/office/drawing/2014/main" id="{DB7E2BF5-41DE-078D-218E-2CC5453A5E09}"/>
              </a:ext>
            </a:extLst>
          </p:cNvPr>
          <p:cNvPicPr>
            <a:picLocks noChangeAspect="1"/>
          </p:cNvPicPr>
          <p:nvPr/>
        </p:nvPicPr>
        <p:blipFill rotWithShape="1">
          <a:blip r:embed="rId4" cstate="screen">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a:ext>
            </a:extLst>
          </a:blip>
          <a:srcRect b="88011"/>
          <a:stretch/>
        </p:blipFill>
        <p:spPr>
          <a:xfrm>
            <a:off x="0" y="0"/>
            <a:ext cx="12188952" cy="944880"/>
          </a:xfrm>
          <a:prstGeom prst="rect">
            <a:avLst/>
          </a:prstGeom>
        </p:spPr>
      </p:pic>
      <p:sp>
        <p:nvSpPr>
          <p:cNvPr id="5" name="Title 1">
            <a:extLst>
              <a:ext uri="{FF2B5EF4-FFF2-40B4-BE49-F238E27FC236}">
                <a16:creationId xmlns:a16="http://schemas.microsoft.com/office/drawing/2014/main" id="{4CD310E8-B739-CDCC-3F1D-A2370DA9F583}"/>
              </a:ext>
            </a:extLst>
          </p:cNvPr>
          <p:cNvSpPr>
            <a:spLocks noGrp="1"/>
          </p:cNvSpPr>
          <p:nvPr>
            <p:ph type="title" hasCustomPrompt="1"/>
          </p:nvPr>
        </p:nvSpPr>
        <p:spPr>
          <a:xfrm>
            <a:off x="457200" y="121920"/>
            <a:ext cx="11210850" cy="764088"/>
          </a:xfrm>
          <a:prstGeom prst="rect">
            <a:avLst/>
          </a:prstGeom>
        </p:spPr>
        <p:txBody>
          <a:bodyPr lIns="0" tIns="0" rIns="0" bIns="0" anchor="ctr" anchorCtr="0"/>
          <a:lstStyle>
            <a:lvl1pPr>
              <a:defRPr sz="2800" b="1" i="0" cap="all" baseline="0">
                <a:solidFill>
                  <a:schemeClr val="bg1"/>
                </a:solidFill>
                <a:latin typeface="Arial" panose="020B0604020202020204" pitchFamily="34" charset="0"/>
              </a:defRPr>
            </a:lvl1pPr>
          </a:lstStyle>
          <a:p>
            <a:r>
              <a:rPr lang="en-US" dirty="0"/>
              <a:t>CLICK TO EDIT MASTER TITLE STYLE</a:t>
            </a:r>
          </a:p>
        </p:txBody>
      </p:sp>
      <p:pic>
        <p:nvPicPr>
          <p:cNvPr id="7" name="Picture 6">
            <a:extLst>
              <a:ext uri="{FF2B5EF4-FFF2-40B4-BE49-F238E27FC236}">
                <a16:creationId xmlns:a16="http://schemas.microsoft.com/office/drawing/2014/main" id="{0701DB8C-DBF6-D34C-82C0-93E074B646B1}"/>
              </a:ext>
            </a:extLst>
          </p:cNvPr>
          <p:cNvPicPr>
            <a:picLocks noChangeAspect="1"/>
          </p:cNvPicPr>
          <p:nvPr/>
        </p:nvPicPr>
        <p:blipFill>
          <a:blip r:embed="rId6"/>
          <a:srcRect/>
          <a:stretch/>
        </p:blipFill>
        <p:spPr>
          <a:xfrm>
            <a:off x="461533" y="6492415"/>
            <a:ext cx="1651477" cy="234417"/>
          </a:xfrm>
          <a:prstGeom prst="rect">
            <a:avLst/>
          </a:prstGeom>
        </p:spPr>
      </p:pic>
    </p:spTree>
    <p:extLst>
      <p:ext uri="{BB962C8B-B14F-4D97-AF65-F5344CB8AC3E}">
        <p14:creationId xmlns:p14="http://schemas.microsoft.com/office/powerpoint/2010/main" val="4074211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ullets + Background Ligh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013C233-E613-37BE-2CDE-78054926FE88}"/>
              </a:ext>
            </a:extLst>
          </p:cNvPr>
          <p:cNvPicPr>
            <a:picLocks noChangeAspect="1"/>
          </p:cNvPicPr>
          <p:nvPr/>
        </p:nvPicPr>
        <p:blipFill>
          <a:blip r:embed="rId2"/>
          <a:src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FAB118EF-078B-59AA-B14B-0936F4D7B0DC}"/>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a:ext>
            </a:extLst>
          </a:blip>
          <a:srcRect b="88011"/>
          <a:stretch/>
        </p:blipFill>
        <p:spPr>
          <a:xfrm>
            <a:off x="0" y="0"/>
            <a:ext cx="12188952" cy="944880"/>
          </a:xfrm>
          <a:prstGeom prst="rect">
            <a:avLst/>
          </a:prstGeom>
        </p:spPr>
      </p:pic>
      <p:sp>
        <p:nvSpPr>
          <p:cNvPr id="6" name="Text Placeholder 2">
            <a:extLst>
              <a:ext uri="{FF2B5EF4-FFF2-40B4-BE49-F238E27FC236}">
                <a16:creationId xmlns:a16="http://schemas.microsoft.com/office/drawing/2014/main" id="{A4499669-1857-A962-818B-CF3E6B6F0440}"/>
              </a:ext>
            </a:extLst>
          </p:cNvPr>
          <p:cNvSpPr>
            <a:spLocks noGrp="1"/>
          </p:cNvSpPr>
          <p:nvPr>
            <p:ph idx="1"/>
          </p:nvPr>
        </p:nvSpPr>
        <p:spPr>
          <a:xfrm>
            <a:off x="457200" y="1097280"/>
            <a:ext cx="11165840" cy="5212080"/>
          </a:xfrm>
          <a:prstGeom prst="rect">
            <a:avLst/>
          </a:prstGeom>
        </p:spPr>
        <p:txBody>
          <a:bodyPr vert="horz" lIns="0" tIns="0" rIns="0" bIns="0" rtlCol="0" ancho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8" name="Picture 7">
            <a:extLst>
              <a:ext uri="{FF2B5EF4-FFF2-40B4-BE49-F238E27FC236}">
                <a16:creationId xmlns:a16="http://schemas.microsoft.com/office/drawing/2014/main" id="{738D81BB-4186-86E1-2400-2573A0E87798}"/>
              </a:ext>
            </a:extLst>
          </p:cNvPr>
          <p:cNvPicPr>
            <a:picLocks noChangeAspect="1"/>
          </p:cNvPicPr>
          <p:nvPr/>
        </p:nvPicPr>
        <p:blipFill>
          <a:blip r:embed="rId5"/>
          <a:srcRect/>
          <a:stretch/>
        </p:blipFill>
        <p:spPr>
          <a:xfrm>
            <a:off x="461533" y="6492415"/>
            <a:ext cx="1651477" cy="234417"/>
          </a:xfrm>
          <a:prstGeom prst="rect">
            <a:avLst/>
          </a:prstGeom>
        </p:spPr>
      </p:pic>
      <p:sp>
        <p:nvSpPr>
          <p:cNvPr id="2" name="Slide Number Placeholder 14">
            <a:extLst>
              <a:ext uri="{FF2B5EF4-FFF2-40B4-BE49-F238E27FC236}">
                <a16:creationId xmlns:a16="http://schemas.microsoft.com/office/drawing/2014/main" id="{C8771782-DEFD-6509-14FD-A2B26FE5134B}"/>
              </a:ext>
            </a:extLst>
          </p:cNvPr>
          <p:cNvSpPr>
            <a:spLocks noGrp="1"/>
          </p:cNvSpPr>
          <p:nvPr>
            <p:ph type="sldNum" sz="quarter" idx="4"/>
          </p:nvPr>
        </p:nvSpPr>
        <p:spPr>
          <a:xfrm>
            <a:off x="11734800" y="6440764"/>
            <a:ext cx="457200" cy="317199"/>
          </a:xfrm>
          <a:prstGeom prst="rect">
            <a:avLst/>
          </a:prstGeom>
        </p:spPr>
        <p:txBody>
          <a:bodyPr/>
          <a:lstStyle>
            <a:lvl1pPr algn="ctr">
              <a:defRPr sz="1067" b="0" i="0">
                <a:solidFill>
                  <a:schemeClr val="bg1"/>
                </a:solidFill>
                <a:latin typeface="Arial" panose="020B0604020202020204" pitchFamily="34" charset="0"/>
              </a:defRPr>
            </a:lvl1pPr>
          </a:lstStyle>
          <a:p>
            <a:fld id="{C927F3BD-EB56-714B-8AE1-FA405B1C9916}" type="slidenum">
              <a:rPr lang="en-US" smtClean="0"/>
              <a:pPr/>
              <a:t>‹#›</a:t>
            </a:fld>
            <a:endParaRPr lang="en-US" dirty="0"/>
          </a:p>
        </p:txBody>
      </p:sp>
      <p:sp>
        <p:nvSpPr>
          <p:cNvPr id="12" name="TextBox 11">
            <a:extLst>
              <a:ext uri="{FF2B5EF4-FFF2-40B4-BE49-F238E27FC236}">
                <a16:creationId xmlns:a16="http://schemas.microsoft.com/office/drawing/2014/main" id="{88EFBE62-97DA-F4E0-BB95-A42893357FC5}"/>
              </a:ext>
            </a:extLst>
          </p:cNvPr>
          <p:cNvSpPr txBox="1"/>
          <p:nvPr/>
        </p:nvSpPr>
        <p:spPr>
          <a:xfrm rot="16200000" flipH="1">
            <a:off x="10733673" y="4913646"/>
            <a:ext cx="2461933" cy="194685"/>
          </a:xfrm>
          <a:prstGeom prst="rect">
            <a:avLst/>
          </a:prstGeom>
          <a:noFill/>
        </p:spPr>
        <p:txBody>
          <a:bodyPr wrap="square" lIns="0" tIns="0" rIns="0" bIns="0" rtlCol="0" anchor="b" anchorCtr="0">
            <a:noAutofit/>
          </a:bodyPr>
          <a:lstStyle/>
          <a:p>
            <a:pPr algn="l">
              <a:lnSpc>
                <a:spcPts val="600"/>
              </a:lnSpc>
            </a:pPr>
            <a:r>
              <a:rPr lang="en-US" sz="667" b="0" i="0" dirty="0">
                <a:solidFill>
                  <a:schemeClr val="bg1">
                    <a:lumMod val="95000"/>
                  </a:schemeClr>
                </a:solidFill>
                <a:latin typeface="Arial" panose="020B0604020202020204" pitchFamily="34" charset="0"/>
                <a:cs typeface="Arial" panose="020B0604020202020204" pitchFamily="34" charset="0"/>
              </a:rPr>
              <a:t>©2024 Regal Rexnord Corporation, Proprietary and Confidential</a:t>
            </a:r>
          </a:p>
        </p:txBody>
      </p:sp>
      <p:sp>
        <p:nvSpPr>
          <p:cNvPr id="3" name="Title 1">
            <a:extLst>
              <a:ext uri="{FF2B5EF4-FFF2-40B4-BE49-F238E27FC236}">
                <a16:creationId xmlns:a16="http://schemas.microsoft.com/office/drawing/2014/main" id="{427BE5FD-8BD8-87B9-76D4-58F9D3C049B2}"/>
              </a:ext>
            </a:extLst>
          </p:cNvPr>
          <p:cNvSpPr>
            <a:spLocks noGrp="1"/>
          </p:cNvSpPr>
          <p:nvPr>
            <p:ph type="title" hasCustomPrompt="1"/>
          </p:nvPr>
        </p:nvSpPr>
        <p:spPr>
          <a:xfrm>
            <a:off x="457200" y="121920"/>
            <a:ext cx="11210850" cy="764088"/>
          </a:xfrm>
          <a:prstGeom prst="rect">
            <a:avLst/>
          </a:prstGeom>
        </p:spPr>
        <p:txBody>
          <a:bodyPr lIns="0" tIns="0" rIns="0" bIns="0" anchor="ctr" anchorCtr="0"/>
          <a:lstStyle>
            <a:lvl1pPr>
              <a:defRPr sz="2800" b="1" i="0" cap="all" baseline="0">
                <a:solidFill>
                  <a:schemeClr val="bg1"/>
                </a:solidFill>
                <a:latin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904911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Divider Slide 5">
    <p:bg>
      <p:bgPr>
        <a:solidFill>
          <a:srgbClr val="002858"/>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838D98A-84C4-84BC-44C2-D87FAA713EC6}"/>
              </a:ext>
            </a:extLst>
          </p:cNvPr>
          <p:cNvSpPr/>
          <p:nvPr/>
        </p:nvSpPr>
        <p:spPr>
          <a:xfrm>
            <a:off x="0" y="0"/>
            <a:ext cx="12188952" cy="6858000"/>
          </a:xfrm>
          <a:prstGeom prst="rect">
            <a:avLst/>
          </a:prstGeom>
          <a:solidFill>
            <a:srgbClr val="7EBF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14" name="Picture 13">
            <a:extLst>
              <a:ext uri="{FF2B5EF4-FFF2-40B4-BE49-F238E27FC236}">
                <a16:creationId xmlns:a16="http://schemas.microsoft.com/office/drawing/2014/main" id="{2BDC5C59-4D53-1638-3B1A-C610524FEA59}"/>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t="1008" r="11155" b="5739"/>
          <a:stretch/>
        </p:blipFill>
        <p:spPr>
          <a:xfrm>
            <a:off x="4795673" y="-1"/>
            <a:ext cx="7396328" cy="6858001"/>
          </a:xfrm>
          <a:prstGeom prst="rect">
            <a:avLst/>
          </a:prstGeom>
        </p:spPr>
      </p:pic>
      <p:sp>
        <p:nvSpPr>
          <p:cNvPr id="8" name="Title 1">
            <a:extLst>
              <a:ext uri="{FF2B5EF4-FFF2-40B4-BE49-F238E27FC236}">
                <a16:creationId xmlns:a16="http://schemas.microsoft.com/office/drawing/2014/main" id="{91CF54BF-C5B3-E62C-8FE4-A8F71D240AEF}"/>
              </a:ext>
            </a:extLst>
          </p:cNvPr>
          <p:cNvSpPr>
            <a:spLocks noGrp="1"/>
          </p:cNvSpPr>
          <p:nvPr>
            <p:ph type="ctrTitle" hasCustomPrompt="1"/>
          </p:nvPr>
        </p:nvSpPr>
        <p:spPr>
          <a:xfrm>
            <a:off x="548640" y="1553437"/>
            <a:ext cx="8023859" cy="2436550"/>
          </a:xfrm>
          <a:prstGeom prst="rect">
            <a:avLst/>
          </a:prstGeom>
        </p:spPr>
        <p:txBody>
          <a:bodyPr lIns="0" tIns="0" rIns="0" bIns="0" anchor="b"/>
          <a:lstStyle>
            <a:lvl1pPr algn="l">
              <a:defRPr sz="4800" b="0" i="0" cap="all" spc="0" baseline="0">
                <a:solidFill>
                  <a:schemeClr val="bg1"/>
                </a:solidFill>
                <a:latin typeface="Arial" panose="020B0604020202020204" pitchFamily="34" charset="0"/>
              </a:defRPr>
            </a:lvl1pPr>
          </a:lstStyle>
          <a:p>
            <a:r>
              <a:rPr lang="en-US" dirty="0"/>
              <a:t>CLICK TO EDIT MASTER TITLE STYLE</a:t>
            </a:r>
          </a:p>
        </p:txBody>
      </p:sp>
      <p:sp>
        <p:nvSpPr>
          <p:cNvPr id="10" name="Subtitle 2">
            <a:extLst>
              <a:ext uri="{FF2B5EF4-FFF2-40B4-BE49-F238E27FC236}">
                <a16:creationId xmlns:a16="http://schemas.microsoft.com/office/drawing/2014/main" id="{92320D05-30FF-1507-4581-000FE117771D}"/>
              </a:ext>
            </a:extLst>
          </p:cNvPr>
          <p:cNvSpPr>
            <a:spLocks noGrp="1"/>
          </p:cNvSpPr>
          <p:nvPr>
            <p:ph type="subTitle" idx="1"/>
          </p:nvPr>
        </p:nvSpPr>
        <p:spPr>
          <a:xfrm>
            <a:off x="560998" y="4199237"/>
            <a:ext cx="8023858" cy="982019"/>
          </a:xfrm>
          <a:prstGeom prst="rect">
            <a:avLst/>
          </a:prstGeom>
        </p:spPr>
        <p:txBody>
          <a:bodyPr lIns="0" tIns="0" rIns="0" bIns="0">
            <a:normAutofit/>
          </a:bodyPr>
          <a:lstStyle>
            <a:lvl1pPr marL="0" indent="0" algn="l">
              <a:buNone/>
              <a:defRPr sz="2400" b="0" i="0">
                <a:solidFill>
                  <a:srgbClr val="002F6C"/>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8" name="Picture 17">
            <a:extLst>
              <a:ext uri="{FF2B5EF4-FFF2-40B4-BE49-F238E27FC236}">
                <a16:creationId xmlns:a16="http://schemas.microsoft.com/office/drawing/2014/main" id="{92D09202-D6B8-D1E2-2C90-A128330BAD76}"/>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552398" y="858203"/>
            <a:ext cx="2808775" cy="438298"/>
          </a:xfrm>
          <a:prstGeom prst="rect">
            <a:avLst/>
          </a:prstGeom>
        </p:spPr>
      </p:pic>
    </p:spTree>
    <p:extLst>
      <p:ext uri="{BB962C8B-B14F-4D97-AF65-F5344CB8AC3E}">
        <p14:creationId xmlns:p14="http://schemas.microsoft.com/office/powerpoint/2010/main" val="19497908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ullets + Takeaway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A8BD-D98D-49BB-ADDB-17556286BB88}"/>
              </a:ext>
            </a:extLst>
          </p:cNvPr>
          <p:cNvSpPr>
            <a:spLocks noGrp="1"/>
          </p:cNvSpPr>
          <p:nvPr>
            <p:ph type="title"/>
          </p:nvPr>
        </p:nvSpPr>
        <p:spPr>
          <a:xfrm>
            <a:off x="457200" y="121920"/>
            <a:ext cx="11134165" cy="764088"/>
          </a:xfrm>
          <a:prstGeom prst="rect">
            <a:avLst/>
          </a:prstGeom>
        </p:spPr>
        <p:txBody>
          <a:bodyPr/>
          <a:lstStyle/>
          <a:p>
            <a:r>
              <a:rPr lang="en-US" dirty="0"/>
              <a:t>Click to edit Master title style</a:t>
            </a:r>
          </a:p>
        </p:txBody>
      </p:sp>
      <p:sp>
        <p:nvSpPr>
          <p:cNvPr id="6" name="Content Placeholder 5">
            <a:extLst>
              <a:ext uri="{FF2B5EF4-FFF2-40B4-BE49-F238E27FC236}">
                <a16:creationId xmlns:a16="http://schemas.microsoft.com/office/drawing/2014/main" id="{B2321DE3-C193-4199-8994-10077CBD0CC3}"/>
              </a:ext>
            </a:extLst>
          </p:cNvPr>
          <p:cNvSpPr>
            <a:spLocks noGrp="1"/>
          </p:cNvSpPr>
          <p:nvPr>
            <p:ph sz="quarter" idx="12"/>
          </p:nvPr>
        </p:nvSpPr>
        <p:spPr>
          <a:xfrm>
            <a:off x="457199" y="1097280"/>
            <a:ext cx="11134165" cy="5212080"/>
          </a:xfrm>
        </p:spPr>
        <p:txBody>
          <a:bodyPr/>
          <a:lstStyle>
            <a:lvl1pPr marL="171450" indent="-171450">
              <a:buClr>
                <a:schemeClr val="accent2"/>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a:extLst>
              <a:ext uri="{FF2B5EF4-FFF2-40B4-BE49-F238E27FC236}">
                <a16:creationId xmlns:a16="http://schemas.microsoft.com/office/drawing/2014/main" id="{B45DB379-4596-7B83-D1CF-798953FDFE13}"/>
              </a:ext>
            </a:extLst>
          </p:cNvPr>
          <p:cNvPicPr>
            <a:picLocks noChangeAspect="1"/>
          </p:cNvPicPr>
          <p:nvPr/>
        </p:nvPicPr>
        <p:blipFill>
          <a:blip r:embed="rId2"/>
          <a:stretch>
            <a:fillRect/>
          </a:stretch>
        </p:blipFill>
        <p:spPr>
          <a:xfrm>
            <a:off x="2336800" y="6339013"/>
            <a:ext cx="9855200" cy="520700"/>
          </a:xfrm>
          <a:prstGeom prst="rect">
            <a:avLst/>
          </a:prstGeom>
        </p:spPr>
      </p:pic>
      <p:sp>
        <p:nvSpPr>
          <p:cNvPr id="8" name="Text Placeholder 7">
            <a:extLst>
              <a:ext uri="{FF2B5EF4-FFF2-40B4-BE49-F238E27FC236}">
                <a16:creationId xmlns:a16="http://schemas.microsoft.com/office/drawing/2014/main" id="{B8395B47-1D28-6CF3-E2F6-778CD5C32F7E}"/>
              </a:ext>
            </a:extLst>
          </p:cNvPr>
          <p:cNvSpPr>
            <a:spLocks noGrp="1"/>
          </p:cNvSpPr>
          <p:nvPr>
            <p:ph type="body" sz="quarter" idx="16"/>
          </p:nvPr>
        </p:nvSpPr>
        <p:spPr>
          <a:xfrm>
            <a:off x="2621280" y="6348573"/>
            <a:ext cx="8924850" cy="493351"/>
          </a:xfrm>
        </p:spPr>
        <p:txBody>
          <a:bodyPr anchor="ctr" anchorCtr="0"/>
          <a:lstStyle>
            <a:lvl1pPr marL="0" indent="0">
              <a:buNone/>
              <a:defRPr sz="1700" b="1" i="1">
                <a:solidFill>
                  <a:srgbClr val="002F6C"/>
                </a:solidFill>
              </a:defRPr>
            </a:lvl1pPr>
            <a:lvl2pPr marL="463550" indent="0">
              <a:buNone/>
              <a:defRPr/>
            </a:lvl2pPr>
            <a:lvl3pPr marL="914400" indent="0">
              <a:buNone/>
              <a:defRPr/>
            </a:lvl3pPr>
            <a:lvl4pPr marL="1323975" indent="0">
              <a:buNone/>
              <a:defRPr/>
            </a:lvl4pPr>
            <a:lvl5pPr marL="1828800" indent="0">
              <a:buNone/>
              <a:defRPr/>
            </a:lvl5pPr>
          </a:lstStyle>
          <a:p>
            <a:pPr lvl="0"/>
            <a:r>
              <a:rPr lang="en-US" dirty="0"/>
              <a:t>Click to edit Master text styles</a:t>
            </a:r>
          </a:p>
        </p:txBody>
      </p:sp>
      <p:sp>
        <p:nvSpPr>
          <p:cNvPr id="9" name="Slide Number Placeholder 14">
            <a:extLst>
              <a:ext uri="{FF2B5EF4-FFF2-40B4-BE49-F238E27FC236}">
                <a16:creationId xmlns:a16="http://schemas.microsoft.com/office/drawing/2014/main" id="{3153BF33-4EFC-9B1C-4D7F-5CCC3AF9AF9C}"/>
              </a:ext>
            </a:extLst>
          </p:cNvPr>
          <p:cNvSpPr>
            <a:spLocks noGrp="1"/>
          </p:cNvSpPr>
          <p:nvPr>
            <p:ph type="sldNum" sz="quarter" idx="4"/>
          </p:nvPr>
        </p:nvSpPr>
        <p:spPr>
          <a:xfrm>
            <a:off x="11734800" y="6440764"/>
            <a:ext cx="457200" cy="317199"/>
          </a:xfrm>
          <a:prstGeom prst="rect">
            <a:avLst/>
          </a:prstGeom>
        </p:spPr>
        <p:txBody>
          <a:bodyPr/>
          <a:lstStyle>
            <a:lvl1pPr algn="ctr">
              <a:defRPr sz="1067" b="0" i="0">
                <a:solidFill>
                  <a:schemeClr val="bg1"/>
                </a:solidFill>
                <a:latin typeface="Arial" panose="020B0604020202020204" pitchFamily="34" charset="0"/>
              </a:defRPr>
            </a:lvl1pPr>
          </a:lstStyle>
          <a:p>
            <a:fld id="{C927F3BD-EB56-714B-8AE1-FA405B1C9916}" type="slidenum">
              <a:rPr lang="en-US" smtClean="0"/>
              <a:pPr/>
              <a:t>‹#›</a:t>
            </a:fld>
            <a:endParaRPr lang="en-US" dirty="0"/>
          </a:p>
        </p:txBody>
      </p:sp>
    </p:spTree>
    <p:extLst>
      <p:ext uri="{BB962C8B-B14F-4D97-AF65-F5344CB8AC3E}">
        <p14:creationId xmlns:p14="http://schemas.microsoft.com/office/powerpoint/2010/main" val="71686090"/>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Bullets Dar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6A8BD-D98D-49BB-ADDB-17556286BB88}"/>
              </a:ext>
            </a:extLst>
          </p:cNvPr>
          <p:cNvSpPr>
            <a:spLocks noGrp="1"/>
          </p:cNvSpPr>
          <p:nvPr>
            <p:ph type="title"/>
          </p:nvPr>
        </p:nvSpPr>
        <p:spPr>
          <a:xfrm>
            <a:off x="457200" y="121920"/>
            <a:ext cx="11134165" cy="764088"/>
          </a:xfrm>
          <a:prstGeom prst="rect">
            <a:avLst/>
          </a:prstGeom>
        </p:spPr>
        <p:txBody>
          <a:bodyPr/>
          <a:lstStyle/>
          <a:p>
            <a:r>
              <a:rPr lang="en-US" dirty="0"/>
              <a:t>Click to edit Master title style</a:t>
            </a:r>
          </a:p>
        </p:txBody>
      </p:sp>
      <p:sp>
        <p:nvSpPr>
          <p:cNvPr id="6" name="Content Placeholder 5">
            <a:extLst>
              <a:ext uri="{FF2B5EF4-FFF2-40B4-BE49-F238E27FC236}">
                <a16:creationId xmlns:a16="http://schemas.microsoft.com/office/drawing/2014/main" id="{B2321DE3-C193-4199-8994-10077CBD0CC3}"/>
              </a:ext>
            </a:extLst>
          </p:cNvPr>
          <p:cNvSpPr>
            <a:spLocks noGrp="1"/>
          </p:cNvSpPr>
          <p:nvPr>
            <p:ph sz="quarter" idx="12"/>
          </p:nvPr>
        </p:nvSpPr>
        <p:spPr>
          <a:xfrm>
            <a:off x="457199" y="1097280"/>
            <a:ext cx="11134165" cy="5216894"/>
          </a:xfrm>
        </p:spPr>
        <p:txBody>
          <a:bodyPr/>
          <a:lstStyle>
            <a:lvl1pPr marL="171450" indent="-171450">
              <a:buClr>
                <a:schemeClr val="accent2"/>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14">
            <a:extLst>
              <a:ext uri="{FF2B5EF4-FFF2-40B4-BE49-F238E27FC236}">
                <a16:creationId xmlns:a16="http://schemas.microsoft.com/office/drawing/2014/main" id="{98C1EF47-3D82-EC9A-B3F9-5870E6A028E3}"/>
              </a:ext>
            </a:extLst>
          </p:cNvPr>
          <p:cNvSpPr>
            <a:spLocks noGrp="1"/>
          </p:cNvSpPr>
          <p:nvPr>
            <p:ph type="sldNum" sz="quarter" idx="4"/>
          </p:nvPr>
        </p:nvSpPr>
        <p:spPr>
          <a:xfrm>
            <a:off x="11734800" y="6440764"/>
            <a:ext cx="457200" cy="317199"/>
          </a:xfrm>
          <a:prstGeom prst="rect">
            <a:avLst/>
          </a:prstGeom>
        </p:spPr>
        <p:txBody>
          <a:bodyPr/>
          <a:lstStyle>
            <a:lvl1pPr algn="ctr">
              <a:defRPr sz="1067" b="0" i="0">
                <a:solidFill>
                  <a:schemeClr val="bg1"/>
                </a:solidFill>
                <a:latin typeface="Arial" panose="020B0604020202020204" pitchFamily="34" charset="0"/>
              </a:defRPr>
            </a:lvl1pPr>
          </a:lstStyle>
          <a:p>
            <a:fld id="{C927F3BD-EB56-714B-8AE1-FA405B1C9916}" type="slidenum">
              <a:rPr lang="en-US" smtClean="0"/>
              <a:pPr/>
              <a:t>‹#›</a:t>
            </a:fld>
            <a:endParaRPr lang="en-US" dirty="0"/>
          </a:p>
        </p:txBody>
      </p:sp>
    </p:spTree>
    <p:extLst>
      <p:ext uri="{BB962C8B-B14F-4D97-AF65-F5344CB8AC3E}">
        <p14:creationId xmlns:p14="http://schemas.microsoft.com/office/powerpoint/2010/main" val="657613882"/>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resentation Title Slide Light">
    <p:bg>
      <p:bgPr>
        <a:solidFill>
          <a:srgbClr val="002858"/>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3FAD95-7B5F-0216-6D4A-BB66FB558EB4}"/>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6" name="Picture 5">
            <a:extLst>
              <a:ext uri="{FF2B5EF4-FFF2-40B4-BE49-F238E27FC236}">
                <a16:creationId xmlns:a16="http://schemas.microsoft.com/office/drawing/2014/main" id="{31B6FAA2-E942-D0CD-2306-36CE30B0DE2A}"/>
              </a:ext>
            </a:extLst>
          </p:cNvPr>
          <p:cNvPicPr>
            <a:picLocks/>
          </p:cNvPicPr>
          <p:nvPr/>
        </p:nvPicPr>
        <p:blipFill>
          <a:blip r:embed="rId2"/>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295C644F-977E-3DCC-F271-7A799E49FA64}"/>
              </a:ext>
            </a:extLst>
          </p:cNvPr>
          <p:cNvSpPr>
            <a:spLocks noGrp="1"/>
          </p:cNvSpPr>
          <p:nvPr>
            <p:ph type="ctrTitle"/>
          </p:nvPr>
        </p:nvSpPr>
        <p:spPr>
          <a:xfrm>
            <a:off x="548642" y="2087309"/>
            <a:ext cx="5295567" cy="2086382"/>
          </a:xfrm>
          <a:prstGeom prst="rect">
            <a:avLst/>
          </a:prstGeom>
        </p:spPr>
        <p:txBody>
          <a:bodyPr lIns="0" tIns="0" rIns="0" bIns="0" anchor="b"/>
          <a:lstStyle>
            <a:lvl1pPr algn="l">
              <a:lnSpc>
                <a:spcPts val="4800"/>
              </a:lnSpc>
              <a:defRPr sz="4800" b="0" i="0" spc="0">
                <a:solidFill>
                  <a:srgbClr val="002F6C"/>
                </a:solidFill>
                <a:latin typeface="Arial" panose="020B0604020202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961467E-CCB4-C102-5AD5-62DE2DA649EE}"/>
              </a:ext>
            </a:extLst>
          </p:cNvPr>
          <p:cNvSpPr>
            <a:spLocks noGrp="1"/>
          </p:cNvSpPr>
          <p:nvPr>
            <p:ph type="subTitle" idx="1"/>
          </p:nvPr>
        </p:nvSpPr>
        <p:spPr>
          <a:xfrm>
            <a:off x="560998" y="4373001"/>
            <a:ext cx="4090515" cy="1900671"/>
          </a:xfrm>
          <a:prstGeom prst="rect">
            <a:avLst/>
          </a:prstGeom>
        </p:spPr>
        <p:txBody>
          <a:bodyPr lIns="0" tIns="0" rIns="0" bIns="0">
            <a:normAutofit/>
          </a:bodyPr>
          <a:lstStyle>
            <a:lvl1pPr marL="0" indent="0" algn="l">
              <a:buNone/>
              <a:defRPr sz="2400" b="0" i="0">
                <a:solidFill>
                  <a:schemeClr val="accent1"/>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5" name="Picture 4">
            <a:extLst>
              <a:ext uri="{FF2B5EF4-FFF2-40B4-BE49-F238E27FC236}">
                <a16:creationId xmlns:a16="http://schemas.microsoft.com/office/drawing/2014/main" id="{FECD51AB-1E3D-BBB0-5EED-B38ECC90E666}"/>
              </a:ext>
            </a:extLst>
          </p:cNvPr>
          <p:cNvPicPr>
            <a:picLocks noChangeAspect="1"/>
          </p:cNvPicPr>
          <p:nvPr/>
        </p:nvPicPr>
        <p:blipFill>
          <a:blip r:embed="rId3"/>
          <a:srcRect/>
          <a:stretch/>
        </p:blipFill>
        <p:spPr>
          <a:xfrm>
            <a:off x="578457" y="588062"/>
            <a:ext cx="4488697" cy="911183"/>
          </a:xfrm>
          <a:prstGeom prst="rect">
            <a:avLst/>
          </a:prstGeom>
        </p:spPr>
      </p:pic>
    </p:spTree>
    <p:extLst>
      <p:ext uri="{BB962C8B-B14F-4D97-AF65-F5344CB8AC3E}">
        <p14:creationId xmlns:p14="http://schemas.microsoft.com/office/powerpoint/2010/main" val="1089672336"/>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ub + Text + Takeaway Dark">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9B2791C-94D7-DBCB-348C-472328D4BA02}"/>
              </a:ext>
            </a:extLst>
          </p:cNvPr>
          <p:cNvSpPr>
            <a:spLocks noGrp="1"/>
          </p:cNvSpPr>
          <p:nvPr>
            <p:ph type="title"/>
          </p:nvPr>
        </p:nvSpPr>
        <p:spPr>
          <a:xfrm>
            <a:off x="457199" y="121920"/>
            <a:ext cx="11134165" cy="764088"/>
          </a:xfrm>
          <a:prstGeom prst="rect">
            <a:avLst/>
          </a:prstGeom>
        </p:spPr>
        <p:txBody>
          <a:bodyPr/>
          <a:lstStyle/>
          <a:p>
            <a:r>
              <a:rPr lang="en-US" dirty="0"/>
              <a:t>Click to edit Master title style</a:t>
            </a:r>
          </a:p>
        </p:txBody>
      </p:sp>
      <p:pic>
        <p:nvPicPr>
          <p:cNvPr id="5" name="Picture 4">
            <a:extLst>
              <a:ext uri="{FF2B5EF4-FFF2-40B4-BE49-F238E27FC236}">
                <a16:creationId xmlns:a16="http://schemas.microsoft.com/office/drawing/2014/main" id="{A2496BC6-BC6A-16C2-E931-0387DC6B644E}"/>
              </a:ext>
            </a:extLst>
          </p:cNvPr>
          <p:cNvPicPr>
            <a:picLocks noChangeAspect="1"/>
          </p:cNvPicPr>
          <p:nvPr/>
        </p:nvPicPr>
        <p:blipFill>
          <a:blip r:embed="rId2"/>
          <a:stretch>
            <a:fillRect/>
          </a:stretch>
        </p:blipFill>
        <p:spPr>
          <a:xfrm>
            <a:off x="2336800" y="6339013"/>
            <a:ext cx="9855200" cy="520700"/>
          </a:xfrm>
          <a:prstGeom prst="rect">
            <a:avLst/>
          </a:prstGeom>
        </p:spPr>
      </p:pic>
      <p:sp>
        <p:nvSpPr>
          <p:cNvPr id="6" name="Text Placeholder 7">
            <a:extLst>
              <a:ext uri="{FF2B5EF4-FFF2-40B4-BE49-F238E27FC236}">
                <a16:creationId xmlns:a16="http://schemas.microsoft.com/office/drawing/2014/main" id="{9E8544CD-CD6B-555E-ADA9-FA4C73C7D570}"/>
              </a:ext>
            </a:extLst>
          </p:cNvPr>
          <p:cNvSpPr>
            <a:spLocks noGrp="1"/>
          </p:cNvSpPr>
          <p:nvPr>
            <p:ph type="body" sz="quarter" idx="16"/>
          </p:nvPr>
        </p:nvSpPr>
        <p:spPr>
          <a:xfrm>
            <a:off x="2621280" y="6348573"/>
            <a:ext cx="8924850" cy="493351"/>
          </a:xfrm>
        </p:spPr>
        <p:txBody>
          <a:bodyPr anchor="ctr" anchorCtr="0"/>
          <a:lstStyle>
            <a:lvl1pPr marL="0" indent="0">
              <a:buNone/>
              <a:defRPr sz="1700" b="1" i="1">
                <a:solidFill>
                  <a:srgbClr val="002F6C"/>
                </a:solidFill>
              </a:defRPr>
            </a:lvl1pPr>
            <a:lvl2pPr marL="463550" indent="0">
              <a:buNone/>
              <a:defRPr/>
            </a:lvl2pPr>
            <a:lvl3pPr marL="914400" indent="0">
              <a:buNone/>
              <a:defRPr/>
            </a:lvl3pPr>
            <a:lvl4pPr marL="1323975" indent="0">
              <a:buNone/>
              <a:defRPr/>
            </a:lvl4pPr>
            <a:lvl5pPr marL="1828800" indent="0">
              <a:buNone/>
              <a:defRPr/>
            </a:lvl5pPr>
          </a:lstStyle>
          <a:p>
            <a:pPr lvl="0"/>
            <a:r>
              <a:rPr lang="en-US" dirty="0"/>
              <a:t>Click to edit Master text styles</a:t>
            </a:r>
          </a:p>
        </p:txBody>
      </p:sp>
      <p:sp>
        <p:nvSpPr>
          <p:cNvPr id="10" name="Slide Number Placeholder 14">
            <a:extLst>
              <a:ext uri="{FF2B5EF4-FFF2-40B4-BE49-F238E27FC236}">
                <a16:creationId xmlns:a16="http://schemas.microsoft.com/office/drawing/2014/main" id="{ECA8D0FE-7A2E-7AB2-13C4-C204493EBDFE}"/>
              </a:ext>
            </a:extLst>
          </p:cNvPr>
          <p:cNvSpPr>
            <a:spLocks noGrp="1"/>
          </p:cNvSpPr>
          <p:nvPr>
            <p:ph type="sldNum" sz="quarter" idx="4"/>
          </p:nvPr>
        </p:nvSpPr>
        <p:spPr>
          <a:xfrm>
            <a:off x="11734800" y="6440764"/>
            <a:ext cx="457200" cy="317199"/>
          </a:xfrm>
          <a:prstGeom prst="rect">
            <a:avLst/>
          </a:prstGeom>
        </p:spPr>
        <p:txBody>
          <a:bodyPr/>
          <a:lstStyle>
            <a:lvl1pPr algn="ctr">
              <a:defRPr sz="1067" b="0" i="0">
                <a:solidFill>
                  <a:schemeClr val="bg1"/>
                </a:solidFill>
                <a:latin typeface="Arial" panose="020B0604020202020204" pitchFamily="34" charset="0"/>
              </a:defRPr>
            </a:lvl1pPr>
          </a:lstStyle>
          <a:p>
            <a:fld id="{C927F3BD-EB56-714B-8AE1-FA405B1C9916}" type="slidenum">
              <a:rPr lang="en-US" smtClean="0"/>
              <a:pPr/>
              <a:t>‹#›</a:t>
            </a:fld>
            <a:endParaRPr lang="en-US" dirty="0"/>
          </a:p>
        </p:txBody>
      </p:sp>
      <p:sp>
        <p:nvSpPr>
          <p:cNvPr id="2" name="Text Placeholder 2">
            <a:extLst>
              <a:ext uri="{FF2B5EF4-FFF2-40B4-BE49-F238E27FC236}">
                <a16:creationId xmlns:a16="http://schemas.microsoft.com/office/drawing/2014/main" id="{D01DE167-9B9A-C695-7D9A-D3E4C060A9EB}"/>
              </a:ext>
            </a:extLst>
          </p:cNvPr>
          <p:cNvSpPr>
            <a:spLocks noGrp="1"/>
          </p:cNvSpPr>
          <p:nvPr>
            <p:ph idx="17"/>
          </p:nvPr>
        </p:nvSpPr>
        <p:spPr>
          <a:xfrm>
            <a:off x="457200" y="1097280"/>
            <a:ext cx="11210850" cy="5212080"/>
          </a:xfrm>
          <a:prstGeom prst="rect">
            <a:avLst/>
          </a:prstGeom>
        </p:spPr>
        <p:txBody>
          <a:bodyPr vert="horz" lIns="0" tIns="0" rIns="0" bIns="0" rtlCol="0" anchor="t">
            <a:noAutofit/>
          </a:bodyPr>
          <a:lstStyle>
            <a:lvl1pPr marL="0" indent="0">
              <a:spcAft>
                <a:spcPts val="400"/>
              </a:spcAft>
              <a:buFontTx/>
              <a:buNone/>
              <a:defRPr b="1">
                <a:solidFill>
                  <a:schemeClr val="accent2"/>
                </a:solidFill>
              </a:defRPr>
            </a:lvl1pPr>
            <a:lvl2pPr marL="463550" indent="-455613">
              <a:spcBef>
                <a:spcPts val="0"/>
              </a:spcBef>
              <a:spcAft>
                <a:spcPts val="1200"/>
              </a:spcAft>
              <a:buNone/>
              <a:tabLst/>
              <a:defRPr>
                <a:solidFill>
                  <a:schemeClr val="bg1"/>
                </a:solidFill>
              </a:defRPr>
            </a:lvl2pPr>
            <a:lvl3pPr marL="630238" indent="-168275">
              <a:spcBef>
                <a:spcPts val="0"/>
              </a:spcBef>
              <a:spcAft>
                <a:spcPts val="600"/>
              </a:spcAft>
              <a:tabLst/>
              <a:defRPr>
                <a:solidFill>
                  <a:schemeClr val="bg1"/>
                </a:solidFill>
              </a:defRPr>
            </a:lvl3pPr>
            <a:lvl4pPr marL="1093788" indent="-176213">
              <a:spcBef>
                <a:spcPts val="0"/>
              </a:spcBef>
              <a:spcAft>
                <a:spcPts val="600"/>
              </a:spcAft>
              <a:tabLst/>
              <a:defRPr>
                <a:solidFill>
                  <a:schemeClr val="bg1"/>
                </a:solidFill>
              </a:defRPr>
            </a:lvl4pPr>
            <a:lvl5pPr marL="1492250" indent="-120650">
              <a:spcBef>
                <a:spcPts val="0"/>
              </a:spcBef>
              <a:spcAft>
                <a:spcPts val="600"/>
              </a:spcAft>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52944768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ub + Text Dark">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49B2791C-94D7-DBCB-348C-472328D4BA02}"/>
              </a:ext>
            </a:extLst>
          </p:cNvPr>
          <p:cNvSpPr>
            <a:spLocks noGrp="1"/>
          </p:cNvSpPr>
          <p:nvPr>
            <p:ph type="title"/>
          </p:nvPr>
        </p:nvSpPr>
        <p:spPr>
          <a:xfrm>
            <a:off x="457199" y="121920"/>
            <a:ext cx="11134165" cy="764088"/>
          </a:xfrm>
          <a:prstGeom prst="rect">
            <a:avLst/>
          </a:prstGeom>
        </p:spPr>
        <p:txBody>
          <a:bodyPr/>
          <a:lstStyle/>
          <a:p>
            <a:r>
              <a:rPr lang="en-US" dirty="0"/>
              <a:t>Click to edit Master title style</a:t>
            </a:r>
          </a:p>
        </p:txBody>
      </p:sp>
      <p:sp>
        <p:nvSpPr>
          <p:cNvPr id="10" name="Slide Number Placeholder 14">
            <a:extLst>
              <a:ext uri="{FF2B5EF4-FFF2-40B4-BE49-F238E27FC236}">
                <a16:creationId xmlns:a16="http://schemas.microsoft.com/office/drawing/2014/main" id="{ECA8D0FE-7A2E-7AB2-13C4-C204493EBDFE}"/>
              </a:ext>
            </a:extLst>
          </p:cNvPr>
          <p:cNvSpPr>
            <a:spLocks noGrp="1"/>
          </p:cNvSpPr>
          <p:nvPr>
            <p:ph type="sldNum" sz="quarter" idx="4"/>
          </p:nvPr>
        </p:nvSpPr>
        <p:spPr>
          <a:xfrm>
            <a:off x="11734800" y="6440764"/>
            <a:ext cx="457200" cy="317199"/>
          </a:xfrm>
          <a:prstGeom prst="rect">
            <a:avLst/>
          </a:prstGeom>
        </p:spPr>
        <p:txBody>
          <a:bodyPr/>
          <a:lstStyle>
            <a:lvl1pPr algn="ctr">
              <a:defRPr sz="1067" b="0" i="0">
                <a:solidFill>
                  <a:schemeClr val="bg1"/>
                </a:solidFill>
                <a:latin typeface="Arial" panose="020B0604020202020204" pitchFamily="34" charset="0"/>
              </a:defRPr>
            </a:lvl1pPr>
          </a:lstStyle>
          <a:p>
            <a:fld id="{C927F3BD-EB56-714B-8AE1-FA405B1C9916}" type="slidenum">
              <a:rPr lang="en-US" smtClean="0"/>
              <a:pPr/>
              <a:t>‹#›</a:t>
            </a:fld>
            <a:endParaRPr lang="en-US" dirty="0"/>
          </a:p>
        </p:txBody>
      </p:sp>
      <p:sp>
        <p:nvSpPr>
          <p:cNvPr id="2" name="Text Placeholder 2">
            <a:extLst>
              <a:ext uri="{FF2B5EF4-FFF2-40B4-BE49-F238E27FC236}">
                <a16:creationId xmlns:a16="http://schemas.microsoft.com/office/drawing/2014/main" id="{D01DE167-9B9A-C695-7D9A-D3E4C060A9EB}"/>
              </a:ext>
            </a:extLst>
          </p:cNvPr>
          <p:cNvSpPr>
            <a:spLocks noGrp="1"/>
          </p:cNvSpPr>
          <p:nvPr>
            <p:ph idx="17"/>
          </p:nvPr>
        </p:nvSpPr>
        <p:spPr>
          <a:xfrm>
            <a:off x="457200" y="1097280"/>
            <a:ext cx="11210850" cy="5212080"/>
          </a:xfrm>
          <a:prstGeom prst="rect">
            <a:avLst/>
          </a:prstGeom>
        </p:spPr>
        <p:txBody>
          <a:bodyPr vert="horz" lIns="0" tIns="0" rIns="0" bIns="0" rtlCol="0" anchor="t">
            <a:noAutofit/>
          </a:bodyPr>
          <a:lstStyle>
            <a:lvl1pPr marL="0" indent="0">
              <a:spcAft>
                <a:spcPts val="400"/>
              </a:spcAft>
              <a:buFontTx/>
              <a:buNone/>
              <a:defRPr b="1">
                <a:solidFill>
                  <a:schemeClr val="accent2"/>
                </a:solidFill>
              </a:defRPr>
            </a:lvl1pPr>
            <a:lvl2pPr marL="463550" indent="-455613">
              <a:spcBef>
                <a:spcPts val="0"/>
              </a:spcBef>
              <a:spcAft>
                <a:spcPts val="1200"/>
              </a:spcAft>
              <a:buNone/>
              <a:tabLst/>
              <a:defRPr>
                <a:solidFill>
                  <a:schemeClr val="bg1"/>
                </a:solidFill>
              </a:defRPr>
            </a:lvl2pPr>
            <a:lvl3pPr marL="630238" indent="-168275">
              <a:spcBef>
                <a:spcPts val="0"/>
              </a:spcBef>
              <a:spcAft>
                <a:spcPts val="600"/>
              </a:spcAft>
              <a:tabLst/>
              <a:defRPr>
                <a:solidFill>
                  <a:schemeClr val="bg1"/>
                </a:solidFill>
              </a:defRPr>
            </a:lvl3pPr>
            <a:lvl4pPr marL="1093788" indent="-176213">
              <a:spcBef>
                <a:spcPts val="0"/>
              </a:spcBef>
              <a:spcAft>
                <a:spcPts val="600"/>
              </a:spcAft>
              <a:tabLst/>
              <a:defRPr>
                <a:solidFill>
                  <a:schemeClr val="bg1"/>
                </a:solidFill>
              </a:defRPr>
            </a:lvl4pPr>
            <a:lvl5pPr marL="1492250" indent="-120650">
              <a:spcBef>
                <a:spcPts val="0"/>
              </a:spcBef>
              <a:spcAft>
                <a:spcPts val="600"/>
              </a:spcAft>
              <a:tabLst/>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04566285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vider Slide 1">
    <p:bg>
      <p:bgPr>
        <a:solidFill>
          <a:srgbClr val="002858"/>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7352F1C-AA23-4B5F-E095-A384C3D392B9}"/>
              </a:ext>
            </a:extLst>
          </p:cNvPr>
          <p:cNvPicPr>
            <a:picLocks noChangeAspect="1"/>
          </p:cNvPicPr>
          <p:nvPr/>
        </p:nvPicPr>
        <p:blipFill>
          <a:blip r:embed="rId2"/>
          <a:srcRect/>
          <a:stretch/>
        </p:blipFill>
        <p:spPr>
          <a:xfrm>
            <a:off x="0" y="0"/>
            <a:ext cx="12192001" cy="6858000"/>
          </a:xfrm>
          <a:prstGeom prst="rect">
            <a:avLst/>
          </a:prstGeom>
        </p:spPr>
      </p:pic>
      <p:sp>
        <p:nvSpPr>
          <p:cNvPr id="8" name="Title 1">
            <a:extLst>
              <a:ext uri="{FF2B5EF4-FFF2-40B4-BE49-F238E27FC236}">
                <a16:creationId xmlns:a16="http://schemas.microsoft.com/office/drawing/2014/main" id="{91CF54BF-C5B3-E62C-8FE4-A8F71D240AEF}"/>
              </a:ext>
            </a:extLst>
          </p:cNvPr>
          <p:cNvSpPr>
            <a:spLocks noGrp="1"/>
          </p:cNvSpPr>
          <p:nvPr>
            <p:ph type="ctrTitle"/>
          </p:nvPr>
        </p:nvSpPr>
        <p:spPr>
          <a:xfrm>
            <a:off x="548640" y="1553437"/>
            <a:ext cx="8941723" cy="2436550"/>
          </a:xfrm>
          <a:prstGeom prst="rect">
            <a:avLst/>
          </a:prstGeom>
        </p:spPr>
        <p:txBody>
          <a:bodyPr lIns="0" tIns="0" rIns="0" bIns="0" anchor="b"/>
          <a:lstStyle>
            <a:lvl1pPr algn="l">
              <a:lnSpc>
                <a:spcPts val="4800"/>
              </a:lnSpc>
              <a:defRPr sz="4800" b="0" i="0" spc="0">
                <a:solidFill>
                  <a:schemeClr val="bg1"/>
                </a:solidFill>
                <a:latin typeface="Arial" panose="020B0604020202020204" pitchFamily="34" charset="0"/>
              </a:defRPr>
            </a:lvl1pPr>
          </a:lstStyle>
          <a:p>
            <a:r>
              <a:rPr lang="en-US" dirty="0"/>
              <a:t>Click to edit Master title style</a:t>
            </a:r>
          </a:p>
        </p:txBody>
      </p:sp>
      <p:sp>
        <p:nvSpPr>
          <p:cNvPr id="10" name="Subtitle 2">
            <a:extLst>
              <a:ext uri="{FF2B5EF4-FFF2-40B4-BE49-F238E27FC236}">
                <a16:creationId xmlns:a16="http://schemas.microsoft.com/office/drawing/2014/main" id="{92320D05-30FF-1507-4581-000FE117771D}"/>
              </a:ext>
            </a:extLst>
          </p:cNvPr>
          <p:cNvSpPr>
            <a:spLocks noGrp="1"/>
          </p:cNvSpPr>
          <p:nvPr>
            <p:ph type="subTitle" idx="1"/>
          </p:nvPr>
        </p:nvSpPr>
        <p:spPr>
          <a:xfrm>
            <a:off x="560998" y="4199237"/>
            <a:ext cx="8941722" cy="982019"/>
          </a:xfrm>
          <a:prstGeom prst="rect">
            <a:avLst/>
          </a:prstGeom>
        </p:spPr>
        <p:txBody>
          <a:bodyPr lIns="0" tIns="0" rIns="0" bIns="0">
            <a:normAutofit/>
          </a:bodyPr>
          <a:lstStyle>
            <a:lvl1pPr marL="0" indent="0" algn="l">
              <a:buNone/>
              <a:defRPr sz="2400" b="0" i="0">
                <a:solidFill>
                  <a:schemeClr val="accent3"/>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2" name="Picture 11">
            <a:extLst>
              <a:ext uri="{FF2B5EF4-FFF2-40B4-BE49-F238E27FC236}">
                <a16:creationId xmlns:a16="http://schemas.microsoft.com/office/drawing/2014/main" id="{02218CF7-CB56-2B34-C94A-4C3695529907}"/>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548639" y="888347"/>
            <a:ext cx="2764577" cy="390368"/>
          </a:xfrm>
          <a:prstGeom prst="rect">
            <a:avLst/>
          </a:prstGeom>
        </p:spPr>
      </p:pic>
    </p:spTree>
    <p:extLst>
      <p:ext uri="{BB962C8B-B14F-4D97-AF65-F5344CB8AC3E}">
        <p14:creationId xmlns:p14="http://schemas.microsoft.com/office/powerpoint/2010/main" val="2572907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vider Slide 1_No logo">
    <p:bg>
      <p:bgPr>
        <a:solidFill>
          <a:srgbClr val="002858"/>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7DF6FA9-D22B-2960-D362-6738108A5FE2}"/>
              </a:ext>
            </a:extLst>
          </p:cNvPr>
          <p:cNvPicPr>
            <a:picLocks noChangeAspect="1"/>
          </p:cNvPicPr>
          <p:nvPr/>
        </p:nvPicPr>
        <p:blipFill>
          <a:blip r:embed="rId2"/>
          <a:srcRect/>
          <a:stretch/>
        </p:blipFill>
        <p:spPr>
          <a:xfrm>
            <a:off x="1336" y="0"/>
            <a:ext cx="12192001" cy="6858000"/>
          </a:xfrm>
          <a:prstGeom prst="rect">
            <a:avLst/>
          </a:prstGeom>
        </p:spPr>
      </p:pic>
      <p:sp>
        <p:nvSpPr>
          <p:cNvPr id="6" name="Subtitle 2">
            <a:extLst>
              <a:ext uri="{FF2B5EF4-FFF2-40B4-BE49-F238E27FC236}">
                <a16:creationId xmlns:a16="http://schemas.microsoft.com/office/drawing/2014/main" id="{4919D1F6-08BB-DD6C-B3F1-A656BED76C78}"/>
              </a:ext>
            </a:extLst>
          </p:cNvPr>
          <p:cNvSpPr>
            <a:spLocks noGrp="1"/>
          </p:cNvSpPr>
          <p:nvPr>
            <p:ph type="subTitle" idx="1"/>
          </p:nvPr>
        </p:nvSpPr>
        <p:spPr>
          <a:xfrm>
            <a:off x="560998" y="4194957"/>
            <a:ext cx="8941722" cy="982019"/>
          </a:xfrm>
          <a:prstGeom prst="rect">
            <a:avLst/>
          </a:prstGeom>
        </p:spPr>
        <p:txBody>
          <a:bodyPr lIns="0" tIns="0" rIns="0" bIns="0">
            <a:normAutofit/>
          </a:bodyPr>
          <a:lstStyle>
            <a:lvl1pPr marL="0" indent="0" algn="l">
              <a:buNone/>
              <a:defRPr sz="2400" b="0" i="0">
                <a:solidFill>
                  <a:schemeClr val="accent3"/>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8" name="Title 1">
            <a:extLst>
              <a:ext uri="{FF2B5EF4-FFF2-40B4-BE49-F238E27FC236}">
                <a16:creationId xmlns:a16="http://schemas.microsoft.com/office/drawing/2014/main" id="{F2A7FF35-82D9-91B8-1EE0-49BE17FFA20C}"/>
              </a:ext>
            </a:extLst>
          </p:cNvPr>
          <p:cNvSpPr>
            <a:spLocks noGrp="1"/>
          </p:cNvSpPr>
          <p:nvPr>
            <p:ph type="ctrTitle"/>
          </p:nvPr>
        </p:nvSpPr>
        <p:spPr>
          <a:xfrm>
            <a:off x="548641" y="1553437"/>
            <a:ext cx="8941722" cy="2436550"/>
          </a:xfrm>
          <a:prstGeom prst="rect">
            <a:avLst/>
          </a:prstGeom>
        </p:spPr>
        <p:txBody>
          <a:bodyPr lIns="0" tIns="0" rIns="0" bIns="0" anchor="b"/>
          <a:lstStyle>
            <a:lvl1pPr algn="l">
              <a:lnSpc>
                <a:spcPts val="4800"/>
              </a:lnSpc>
              <a:defRPr sz="4800" b="0" i="0" spc="0">
                <a:solidFill>
                  <a:schemeClr val="bg1"/>
                </a:solidFill>
                <a:latin typeface="Arial" panose="020B0604020202020204" pitchFamily="34" charset="0"/>
              </a:defRPr>
            </a:lvl1pPr>
          </a:lstStyle>
          <a:p>
            <a:r>
              <a:rPr lang="en-US" dirty="0"/>
              <a:t>Click to edit Master title style</a:t>
            </a:r>
          </a:p>
        </p:txBody>
      </p:sp>
    </p:spTree>
    <p:extLst>
      <p:ext uri="{BB962C8B-B14F-4D97-AF65-F5344CB8AC3E}">
        <p14:creationId xmlns:p14="http://schemas.microsoft.com/office/powerpoint/2010/main" val="7146646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Divider Slide 2">
    <p:bg>
      <p:bgPr>
        <a:solidFill>
          <a:srgbClr val="002858"/>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3FAD95-7B5F-0216-6D4A-BB66FB558EB4}"/>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6" name="Picture 5">
            <a:extLst>
              <a:ext uri="{FF2B5EF4-FFF2-40B4-BE49-F238E27FC236}">
                <a16:creationId xmlns:a16="http://schemas.microsoft.com/office/drawing/2014/main" id="{31B6FAA2-E942-D0CD-2306-36CE30B0DE2A}"/>
              </a:ext>
            </a:extLst>
          </p:cNvPr>
          <p:cNvPicPr>
            <a:picLocks noChangeAspect="1"/>
          </p:cNvPicPr>
          <p:nvPr/>
        </p:nvPicPr>
        <p:blipFill>
          <a:blip r:embed="rId2"/>
          <a:srcRect/>
          <a:stretch/>
        </p:blipFill>
        <p:spPr>
          <a:xfrm>
            <a:off x="0" y="0"/>
            <a:ext cx="12192000" cy="6858000"/>
          </a:xfrm>
          <a:prstGeom prst="rect">
            <a:avLst/>
          </a:prstGeom>
        </p:spPr>
      </p:pic>
      <p:pic>
        <p:nvPicPr>
          <p:cNvPr id="12" name="Picture 11">
            <a:extLst>
              <a:ext uri="{FF2B5EF4-FFF2-40B4-BE49-F238E27FC236}">
                <a16:creationId xmlns:a16="http://schemas.microsoft.com/office/drawing/2014/main" id="{02218CF7-CB56-2B34-C94A-4C3695529907}"/>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558932" y="888347"/>
            <a:ext cx="2743990" cy="390368"/>
          </a:xfrm>
          <a:prstGeom prst="rect">
            <a:avLst/>
          </a:prstGeom>
        </p:spPr>
      </p:pic>
      <p:sp>
        <p:nvSpPr>
          <p:cNvPr id="7" name="Title 1">
            <a:extLst>
              <a:ext uri="{FF2B5EF4-FFF2-40B4-BE49-F238E27FC236}">
                <a16:creationId xmlns:a16="http://schemas.microsoft.com/office/drawing/2014/main" id="{59946F7B-2FBD-BE1F-6CD2-30B7A32E521A}"/>
              </a:ext>
            </a:extLst>
          </p:cNvPr>
          <p:cNvSpPr>
            <a:spLocks noGrp="1"/>
          </p:cNvSpPr>
          <p:nvPr>
            <p:ph type="ctrTitle" hasCustomPrompt="1"/>
          </p:nvPr>
        </p:nvSpPr>
        <p:spPr>
          <a:xfrm>
            <a:off x="548640" y="1553437"/>
            <a:ext cx="8941723" cy="2436550"/>
          </a:xfrm>
          <a:prstGeom prst="rect">
            <a:avLst/>
          </a:prstGeom>
        </p:spPr>
        <p:txBody>
          <a:bodyPr lIns="0" tIns="0" rIns="0" bIns="0" anchor="b"/>
          <a:lstStyle>
            <a:lvl1pPr algn="l">
              <a:lnSpc>
                <a:spcPts val="4800"/>
              </a:lnSpc>
              <a:defRPr sz="4800" b="0" i="0" cap="all" spc="0" baseline="0">
                <a:solidFill>
                  <a:srgbClr val="002F6C"/>
                </a:solidFill>
                <a:latin typeface="Arial" panose="020B0604020202020204" pitchFamily="34" charset="0"/>
              </a:defRPr>
            </a:lvl1pPr>
          </a:lstStyle>
          <a:p>
            <a:r>
              <a:rPr lang="en-US" dirty="0"/>
              <a:t>CLICK TO EDIT MASTER TITLE STYLE</a:t>
            </a:r>
          </a:p>
        </p:txBody>
      </p:sp>
      <p:sp>
        <p:nvSpPr>
          <p:cNvPr id="9" name="Subtitle 2">
            <a:extLst>
              <a:ext uri="{FF2B5EF4-FFF2-40B4-BE49-F238E27FC236}">
                <a16:creationId xmlns:a16="http://schemas.microsoft.com/office/drawing/2014/main" id="{1C515B7D-198F-1505-5FF0-A2D56B5FCF0A}"/>
              </a:ext>
            </a:extLst>
          </p:cNvPr>
          <p:cNvSpPr>
            <a:spLocks noGrp="1"/>
          </p:cNvSpPr>
          <p:nvPr>
            <p:ph type="subTitle" idx="1"/>
          </p:nvPr>
        </p:nvSpPr>
        <p:spPr>
          <a:xfrm>
            <a:off x="560998" y="4199237"/>
            <a:ext cx="8941722" cy="982019"/>
          </a:xfrm>
          <a:prstGeom prst="rect">
            <a:avLst/>
          </a:prstGeom>
        </p:spPr>
        <p:txBody>
          <a:bodyPr lIns="0" tIns="0" rIns="0" bIns="0">
            <a:normAutofit/>
          </a:bodyPr>
          <a:lstStyle>
            <a:lvl1pPr marL="0" indent="0" algn="l">
              <a:buNone/>
              <a:defRPr sz="2400" b="0" i="0">
                <a:solidFill>
                  <a:srgbClr val="7EBF49"/>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2729836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ivider Slide 2_No logo">
    <p:bg>
      <p:bgPr>
        <a:solidFill>
          <a:srgbClr val="002858"/>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83FAD95-7B5F-0216-6D4A-BB66FB558EB4}"/>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6" name="Picture 5">
            <a:extLst>
              <a:ext uri="{FF2B5EF4-FFF2-40B4-BE49-F238E27FC236}">
                <a16:creationId xmlns:a16="http://schemas.microsoft.com/office/drawing/2014/main" id="{31B6FAA2-E942-D0CD-2306-36CE30B0DE2A}"/>
              </a:ext>
            </a:extLst>
          </p:cNvPr>
          <p:cNvPicPr>
            <a:picLocks noChangeAspect="1"/>
          </p:cNvPicPr>
          <p:nvPr/>
        </p:nvPicPr>
        <p:blipFill>
          <a:blip r:embed="rId2"/>
          <a:srcRect/>
          <a:stretch/>
        </p:blipFill>
        <p:spPr>
          <a:xfrm>
            <a:off x="0" y="0"/>
            <a:ext cx="12192000" cy="6858000"/>
          </a:xfrm>
          <a:prstGeom prst="rect">
            <a:avLst/>
          </a:prstGeom>
        </p:spPr>
      </p:pic>
      <p:sp>
        <p:nvSpPr>
          <p:cNvPr id="7" name="Title 1">
            <a:extLst>
              <a:ext uri="{FF2B5EF4-FFF2-40B4-BE49-F238E27FC236}">
                <a16:creationId xmlns:a16="http://schemas.microsoft.com/office/drawing/2014/main" id="{59946F7B-2FBD-BE1F-6CD2-30B7A32E521A}"/>
              </a:ext>
            </a:extLst>
          </p:cNvPr>
          <p:cNvSpPr>
            <a:spLocks noGrp="1"/>
          </p:cNvSpPr>
          <p:nvPr>
            <p:ph type="ctrTitle" hasCustomPrompt="1"/>
          </p:nvPr>
        </p:nvSpPr>
        <p:spPr>
          <a:xfrm>
            <a:off x="548640" y="1553437"/>
            <a:ext cx="8941723" cy="2436550"/>
          </a:xfrm>
          <a:prstGeom prst="rect">
            <a:avLst/>
          </a:prstGeom>
        </p:spPr>
        <p:txBody>
          <a:bodyPr lIns="0" tIns="0" rIns="0" bIns="0" anchor="b"/>
          <a:lstStyle>
            <a:lvl1pPr algn="l">
              <a:lnSpc>
                <a:spcPts val="4800"/>
              </a:lnSpc>
              <a:defRPr sz="4800" b="0" i="0" cap="all" spc="0" baseline="0">
                <a:solidFill>
                  <a:srgbClr val="002F6C"/>
                </a:solidFill>
                <a:latin typeface="Arial" panose="020B0604020202020204" pitchFamily="34" charset="0"/>
              </a:defRPr>
            </a:lvl1pPr>
          </a:lstStyle>
          <a:p>
            <a:r>
              <a:rPr lang="en-US" dirty="0"/>
              <a:t>CLICK TO EDIT MASTER TITLE STYLE</a:t>
            </a:r>
          </a:p>
        </p:txBody>
      </p:sp>
      <p:sp>
        <p:nvSpPr>
          <p:cNvPr id="9" name="Subtitle 2">
            <a:extLst>
              <a:ext uri="{FF2B5EF4-FFF2-40B4-BE49-F238E27FC236}">
                <a16:creationId xmlns:a16="http://schemas.microsoft.com/office/drawing/2014/main" id="{1C515B7D-198F-1505-5FF0-A2D56B5FCF0A}"/>
              </a:ext>
            </a:extLst>
          </p:cNvPr>
          <p:cNvSpPr>
            <a:spLocks noGrp="1"/>
          </p:cNvSpPr>
          <p:nvPr>
            <p:ph type="subTitle" idx="1"/>
          </p:nvPr>
        </p:nvSpPr>
        <p:spPr>
          <a:xfrm>
            <a:off x="560998" y="4199237"/>
            <a:ext cx="8941722" cy="982019"/>
          </a:xfrm>
          <a:prstGeom prst="rect">
            <a:avLst/>
          </a:prstGeom>
        </p:spPr>
        <p:txBody>
          <a:bodyPr lIns="0" tIns="0" rIns="0" bIns="0">
            <a:normAutofit/>
          </a:bodyPr>
          <a:lstStyle>
            <a:lvl1pPr marL="0" indent="0" algn="l">
              <a:buNone/>
              <a:defRPr sz="2400" b="0" i="0">
                <a:solidFill>
                  <a:srgbClr val="7EBF49"/>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7138541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Divider Slide 3">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68D2F64-B14A-02AC-305E-88840DE5365F}"/>
              </a:ext>
            </a:extLst>
          </p:cNvPr>
          <p:cNvPicPr>
            <a:picLocks noChangeAspect="1"/>
          </p:cNvPicPr>
          <p:nvPr/>
        </p:nvPicPr>
        <p:blipFill>
          <a:blip r:embed="rId2"/>
          <a:srcRect/>
          <a:stretch/>
        </p:blipFill>
        <p:spPr>
          <a:xfrm>
            <a:off x="0" y="0"/>
            <a:ext cx="12192001" cy="6858000"/>
          </a:xfrm>
          <a:prstGeom prst="rect">
            <a:avLst/>
          </a:prstGeom>
        </p:spPr>
      </p:pic>
      <p:pic>
        <p:nvPicPr>
          <p:cNvPr id="42" name="Picture 41">
            <a:extLst>
              <a:ext uri="{FF2B5EF4-FFF2-40B4-BE49-F238E27FC236}">
                <a16:creationId xmlns:a16="http://schemas.microsoft.com/office/drawing/2014/main" id="{EA012CA7-034C-D696-6C1C-D37D843344DD}"/>
              </a:ext>
            </a:extLst>
          </p:cNvPr>
          <p:cNvPicPr>
            <a:picLocks noChangeAspect="1"/>
          </p:cNvPicPr>
          <p:nvPr/>
        </p:nvPicPr>
        <p:blipFill>
          <a:blip r:embed="rId3"/>
          <a:stretch>
            <a:fillRect/>
          </a:stretch>
        </p:blipFill>
        <p:spPr>
          <a:xfrm>
            <a:off x="4980276" y="0"/>
            <a:ext cx="7200266" cy="6858000"/>
          </a:xfrm>
          <a:prstGeom prst="rect">
            <a:avLst/>
          </a:prstGeom>
        </p:spPr>
      </p:pic>
      <p:pic>
        <p:nvPicPr>
          <p:cNvPr id="40" name="Picture 39">
            <a:extLst>
              <a:ext uri="{FF2B5EF4-FFF2-40B4-BE49-F238E27FC236}">
                <a16:creationId xmlns:a16="http://schemas.microsoft.com/office/drawing/2014/main" id="{57FCC7B3-3892-1276-C670-B3E652302AD6}"/>
              </a:ext>
            </a:extLst>
          </p:cNvPr>
          <p:cNvPicPr>
            <a:picLocks noChangeAspect="1"/>
          </p:cNvPicPr>
          <p:nvPr/>
        </p:nvPicPr>
        <p:blipFill>
          <a:blip r:embed="rId3"/>
          <a:stretch>
            <a:fillRect/>
          </a:stretch>
        </p:blipFill>
        <p:spPr>
          <a:xfrm>
            <a:off x="4378160" y="0"/>
            <a:ext cx="7200266" cy="6858000"/>
          </a:xfrm>
          <a:prstGeom prst="rect">
            <a:avLst/>
          </a:prstGeom>
        </p:spPr>
      </p:pic>
      <p:sp>
        <p:nvSpPr>
          <p:cNvPr id="39" name="Picture Placeholder 16">
            <a:extLst>
              <a:ext uri="{FF2B5EF4-FFF2-40B4-BE49-F238E27FC236}">
                <a16:creationId xmlns:a16="http://schemas.microsoft.com/office/drawing/2014/main" id="{B470FB35-D609-ADC3-A4B5-2F467CD11469}"/>
              </a:ext>
            </a:extLst>
          </p:cNvPr>
          <p:cNvSpPr>
            <a:spLocks noGrp="1"/>
          </p:cNvSpPr>
          <p:nvPr>
            <p:ph type="pic" sz="quarter" idx="12"/>
          </p:nvPr>
        </p:nvSpPr>
        <p:spPr>
          <a:xfrm>
            <a:off x="4614863" y="0"/>
            <a:ext cx="7329622" cy="6858000"/>
          </a:xfrm>
          <a:custGeom>
            <a:avLst/>
            <a:gdLst>
              <a:gd name="connsiteX0" fmla="*/ 2636806 w 6779141"/>
              <a:gd name="connsiteY0" fmla="*/ 0 h 6342940"/>
              <a:gd name="connsiteX1" fmla="*/ 5153662 w 6779141"/>
              <a:gd name="connsiteY1" fmla="*/ 0 h 6342940"/>
              <a:gd name="connsiteX2" fmla="*/ 6779141 w 6779141"/>
              <a:gd name="connsiteY2" fmla="*/ 0 h 6342940"/>
              <a:gd name="connsiteX3" fmla="*/ 5940189 w 6779141"/>
              <a:gd name="connsiteY3" fmla="*/ 4759582 h 6342940"/>
              <a:gd name="connsiteX4" fmla="*/ 5936687 w 6779141"/>
              <a:gd name="connsiteY4" fmla="*/ 4759582 h 6342940"/>
              <a:gd name="connsiteX5" fmla="*/ 5917981 w 6779141"/>
              <a:gd name="connsiteY5" fmla="*/ 4882754 h 6342940"/>
              <a:gd name="connsiteX6" fmla="*/ 4135130 w 6779141"/>
              <a:gd name="connsiteY6" fmla="*/ 6342940 h 6342940"/>
              <a:gd name="connsiteX7" fmla="*/ 4084150 w 6779141"/>
              <a:gd name="connsiteY7" fmla="*/ 6339829 h 6342940"/>
              <a:gd name="connsiteX8" fmla="*/ 4083602 w 6779141"/>
              <a:gd name="connsiteY8" fmla="*/ 6342940 h 6342940"/>
              <a:gd name="connsiteX9" fmla="*/ 2516856 w 6779141"/>
              <a:gd name="connsiteY9" fmla="*/ 6342940 h 6342940"/>
              <a:gd name="connsiteX10" fmla="*/ 1566746 w 6779141"/>
              <a:gd name="connsiteY10" fmla="*/ 6342940 h 6342940"/>
              <a:gd name="connsiteX11" fmla="*/ 0 w 6779141"/>
              <a:gd name="connsiteY11" fmla="*/ 6342940 h 6342940"/>
              <a:gd name="connsiteX12" fmla="*/ 838952 w 6779141"/>
              <a:gd name="connsiteY12" fmla="*/ 1583358 h 6342940"/>
              <a:gd name="connsiteX13" fmla="*/ 840902 w 6779141"/>
              <a:gd name="connsiteY13" fmla="*/ 1583358 h 6342940"/>
              <a:gd name="connsiteX14" fmla="*/ 855245 w 6779141"/>
              <a:gd name="connsiteY14" fmla="*/ 1482557 h 6342940"/>
              <a:gd name="connsiteX15" fmla="*/ 2456440 w 6779141"/>
              <a:gd name="connsiteY15" fmla="*/ 9442 h 6342940"/>
              <a:gd name="connsiteX16" fmla="*/ 2636755 w 6779141"/>
              <a:gd name="connsiteY16" fmla="*/ 292 h 634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79141" h="6342940">
                <a:moveTo>
                  <a:pt x="2636806" y="0"/>
                </a:moveTo>
                <a:lnTo>
                  <a:pt x="5153662" y="0"/>
                </a:lnTo>
                <a:lnTo>
                  <a:pt x="6779141" y="0"/>
                </a:lnTo>
                <a:lnTo>
                  <a:pt x="5940189" y="4759582"/>
                </a:lnTo>
                <a:lnTo>
                  <a:pt x="5936687" y="4759582"/>
                </a:lnTo>
                <a:lnTo>
                  <a:pt x="5917981" y="4882754"/>
                </a:lnTo>
                <a:cubicBezTo>
                  <a:pt x="5748289" y="5716080"/>
                  <a:pt x="5014558" y="6342940"/>
                  <a:pt x="4135130" y="6342940"/>
                </a:cubicBezTo>
                <a:lnTo>
                  <a:pt x="4084150" y="6339829"/>
                </a:lnTo>
                <a:lnTo>
                  <a:pt x="4083602" y="6342940"/>
                </a:lnTo>
                <a:lnTo>
                  <a:pt x="2516856" y="6342940"/>
                </a:lnTo>
                <a:lnTo>
                  <a:pt x="1566746" y="6342940"/>
                </a:lnTo>
                <a:lnTo>
                  <a:pt x="0" y="6342940"/>
                </a:lnTo>
                <a:lnTo>
                  <a:pt x="838952" y="1583358"/>
                </a:lnTo>
                <a:lnTo>
                  <a:pt x="840902" y="1583358"/>
                </a:lnTo>
                <a:lnTo>
                  <a:pt x="855245" y="1482557"/>
                </a:lnTo>
                <a:cubicBezTo>
                  <a:pt x="1004857" y="697889"/>
                  <a:pt x="1653490" y="91386"/>
                  <a:pt x="2456440" y="9442"/>
                </a:cubicBezTo>
                <a:lnTo>
                  <a:pt x="2636755" y="292"/>
                </a:lnTo>
                <a:close/>
              </a:path>
            </a:pathLst>
          </a:custGeom>
        </p:spPr>
      </p:sp>
      <p:pic>
        <p:nvPicPr>
          <p:cNvPr id="2" name="Picture 1">
            <a:extLst>
              <a:ext uri="{FF2B5EF4-FFF2-40B4-BE49-F238E27FC236}">
                <a16:creationId xmlns:a16="http://schemas.microsoft.com/office/drawing/2014/main" id="{3560684F-1CE2-ECAB-3C51-C9A7349F42ED}"/>
              </a:ext>
            </a:extLst>
          </p:cNvPr>
          <p:cNvPicPr>
            <a:picLocks noChangeAspect="1"/>
          </p:cNvPicPr>
          <p:nvPr/>
        </p:nvPicPr>
        <p:blipFill>
          <a:blip r:embed="rId4" cstate="screen">
            <a:extLst>
              <a:ext uri="{28A0092B-C50C-407E-A947-70E740481C1C}">
                <a14:useLocalDpi xmlns:a14="http://schemas.microsoft.com/office/drawing/2010/main"/>
              </a:ext>
            </a:extLst>
          </a:blip>
          <a:srcRect/>
          <a:stretch/>
        </p:blipFill>
        <p:spPr>
          <a:xfrm>
            <a:off x="548639" y="888347"/>
            <a:ext cx="2764577" cy="390368"/>
          </a:xfrm>
          <a:prstGeom prst="rect">
            <a:avLst/>
          </a:prstGeom>
        </p:spPr>
      </p:pic>
      <p:sp>
        <p:nvSpPr>
          <p:cNvPr id="8" name="Title 1">
            <a:extLst>
              <a:ext uri="{FF2B5EF4-FFF2-40B4-BE49-F238E27FC236}">
                <a16:creationId xmlns:a16="http://schemas.microsoft.com/office/drawing/2014/main" id="{86B27A4C-2C7A-CA3C-B294-BA72DFE3DF80}"/>
              </a:ext>
            </a:extLst>
          </p:cNvPr>
          <p:cNvSpPr>
            <a:spLocks noGrp="1"/>
          </p:cNvSpPr>
          <p:nvPr>
            <p:ph type="ctrTitle" hasCustomPrompt="1"/>
          </p:nvPr>
        </p:nvSpPr>
        <p:spPr>
          <a:xfrm>
            <a:off x="548642" y="1874277"/>
            <a:ext cx="4195578" cy="2436550"/>
          </a:xfrm>
          <a:prstGeom prst="rect">
            <a:avLst/>
          </a:prstGeom>
        </p:spPr>
        <p:txBody>
          <a:bodyPr lIns="0" tIns="0" rIns="0" bIns="0" anchor="b"/>
          <a:lstStyle>
            <a:lvl1pPr algn="l">
              <a:lnSpc>
                <a:spcPts val="4800"/>
              </a:lnSpc>
              <a:defRPr sz="4800" b="0" i="0" cap="all" spc="0" baseline="0">
                <a:solidFill>
                  <a:schemeClr val="bg1"/>
                </a:solidFill>
                <a:latin typeface="Arial" panose="020B0604020202020204" pitchFamily="34" charset="0"/>
              </a:defRPr>
            </a:lvl1pPr>
          </a:lstStyle>
          <a:p>
            <a:r>
              <a:rPr lang="en-US" dirty="0"/>
              <a:t>CLICK TO EDIT MASTER TITLE STYLE</a:t>
            </a:r>
          </a:p>
        </p:txBody>
      </p:sp>
      <p:sp>
        <p:nvSpPr>
          <p:cNvPr id="9" name="Subtitle 2">
            <a:extLst>
              <a:ext uri="{FF2B5EF4-FFF2-40B4-BE49-F238E27FC236}">
                <a16:creationId xmlns:a16="http://schemas.microsoft.com/office/drawing/2014/main" id="{23B2F29D-4FE8-5056-4C86-FF3AD6AD0C72}"/>
              </a:ext>
            </a:extLst>
          </p:cNvPr>
          <p:cNvSpPr>
            <a:spLocks noGrp="1"/>
          </p:cNvSpPr>
          <p:nvPr>
            <p:ph type="subTitle" idx="1"/>
          </p:nvPr>
        </p:nvSpPr>
        <p:spPr>
          <a:xfrm>
            <a:off x="561000" y="4520077"/>
            <a:ext cx="3829518" cy="1449576"/>
          </a:xfrm>
          <a:prstGeom prst="rect">
            <a:avLst/>
          </a:prstGeom>
        </p:spPr>
        <p:txBody>
          <a:bodyPr lIns="0" tIns="0" rIns="0" bIns="0">
            <a:normAutofit/>
          </a:bodyPr>
          <a:lstStyle>
            <a:lvl1pPr marL="0" indent="0" algn="l">
              <a:buNone/>
              <a:defRPr sz="2400" b="0" i="0">
                <a:solidFill>
                  <a:srgbClr val="7EBF49"/>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4249392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Slide 4">
    <p:bg>
      <p:bgPr>
        <a:solidFill>
          <a:srgbClr val="002858"/>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7DF6FA9-D22B-2960-D362-6738108A5FE2}"/>
              </a:ext>
            </a:extLst>
          </p:cNvPr>
          <p:cNvPicPr>
            <a:picLocks noChangeAspect="1"/>
          </p:cNvPicPr>
          <p:nvPr/>
        </p:nvPicPr>
        <p:blipFill>
          <a:blip r:embed="rId2"/>
          <a:srcRect/>
          <a:stretch/>
        </p:blipFill>
        <p:spPr>
          <a:xfrm>
            <a:off x="1336" y="0"/>
            <a:ext cx="12192001" cy="6858000"/>
          </a:xfrm>
          <a:prstGeom prst="rect">
            <a:avLst/>
          </a:prstGeom>
        </p:spPr>
      </p:pic>
      <p:sp>
        <p:nvSpPr>
          <p:cNvPr id="2" name="Title 1">
            <a:extLst>
              <a:ext uri="{FF2B5EF4-FFF2-40B4-BE49-F238E27FC236}">
                <a16:creationId xmlns:a16="http://schemas.microsoft.com/office/drawing/2014/main" id="{59BE2862-7A23-0826-E377-AE7EBB70C3D1}"/>
              </a:ext>
            </a:extLst>
          </p:cNvPr>
          <p:cNvSpPr>
            <a:spLocks noGrp="1"/>
          </p:cNvSpPr>
          <p:nvPr>
            <p:ph type="ctrTitle"/>
          </p:nvPr>
        </p:nvSpPr>
        <p:spPr>
          <a:xfrm>
            <a:off x="548641" y="1874277"/>
            <a:ext cx="5617839" cy="2436550"/>
          </a:xfrm>
          <a:prstGeom prst="rect">
            <a:avLst/>
          </a:prstGeom>
        </p:spPr>
        <p:txBody>
          <a:bodyPr lIns="0" tIns="0" rIns="0" bIns="0" anchor="b"/>
          <a:lstStyle>
            <a:lvl1pPr algn="l">
              <a:lnSpc>
                <a:spcPts val="4800"/>
              </a:lnSpc>
              <a:defRPr sz="4800" b="0" i="0" spc="-150">
                <a:solidFill>
                  <a:schemeClr val="bg1"/>
                </a:solidFill>
                <a:latin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6474B57-61C1-B398-232A-5195180D0D04}"/>
              </a:ext>
            </a:extLst>
          </p:cNvPr>
          <p:cNvSpPr>
            <a:spLocks noGrp="1"/>
          </p:cNvSpPr>
          <p:nvPr>
            <p:ph type="subTitle" idx="1"/>
          </p:nvPr>
        </p:nvSpPr>
        <p:spPr>
          <a:xfrm>
            <a:off x="560998" y="4520077"/>
            <a:ext cx="5547359" cy="982019"/>
          </a:xfrm>
          <a:prstGeom prst="rect">
            <a:avLst/>
          </a:prstGeom>
        </p:spPr>
        <p:txBody>
          <a:bodyPr lIns="0" tIns="0" rIns="0" bIns="0">
            <a:normAutofit/>
          </a:bodyPr>
          <a:lstStyle>
            <a:lvl1pPr marL="0" indent="0" algn="l">
              <a:buNone/>
              <a:defRPr sz="2400" b="0" i="0">
                <a:solidFill>
                  <a:schemeClr val="accent3"/>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1" name="Picture Placeholder 16">
            <a:extLst>
              <a:ext uri="{FF2B5EF4-FFF2-40B4-BE49-F238E27FC236}">
                <a16:creationId xmlns:a16="http://schemas.microsoft.com/office/drawing/2014/main" id="{8C639E0D-B043-DFDF-62BC-E2093ACADC39}"/>
              </a:ext>
            </a:extLst>
          </p:cNvPr>
          <p:cNvSpPr>
            <a:spLocks noGrp="1"/>
          </p:cNvSpPr>
          <p:nvPr>
            <p:ph type="pic" sz="quarter" idx="12"/>
          </p:nvPr>
        </p:nvSpPr>
        <p:spPr>
          <a:xfrm>
            <a:off x="6166480" y="888347"/>
            <a:ext cx="5700817" cy="5334000"/>
          </a:xfrm>
          <a:custGeom>
            <a:avLst/>
            <a:gdLst>
              <a:gd name="connsiteX0" fmla="*/ 2636806 w 6779141"/>
              <a:gd name="connsiteY0" fmla="*/ 0 h 6342940"/>
              <a:gd name="connsiteX1" fmla="*/ 5153662 w 6779141"/>
              <a:gd name="connsiteY1" fmla="*/ 0 h 6342940"/>
              <a:gd name="connsiteX2" fmla="*/ 6779141 w 6779141"/>
              <a:gd name="connsiteY2" fmla="*/ 0 h 6342940"/>
              <a:gd name="connsiteX3" fmla="*/ 5940189 w 6779141"/>
              <a:gd name="connsiteY3" fmla="*/ 4759582 h 6342940"/>
              <a:gd name="connsiteX4" fmla="*/ 5936687 w 6779141"/>
              <a:gd name="connsiteY4" fmla="*/ 4759582 h 6342940"/>
              <a:gd name="connsiteX5" fmla="*/ 5917981 w 6779141"/>
              <a:gd name="connsiteY5" fmla="*/ 4882754 h 6342940"/>
              <a:gd name="connsiteX6" fmla="*/ 4135130 w 6779141"/>
              <a:gd name="connsiteY6" fmla="*/ 6342940 h 6342940"/>
              <a:gd name="connsiteX7" fmla="*/ 4084150 w 6779141"/>
              <a:gd name="connsiteY7" fmla="*/ 6339829 h 6342940"/>
              <a:gd name="connsiteX8" fmla="*/ 4083602 w 6779141"/>
              <a:gd name="connsiteY8" fmla="*/ 6342940 h 6342940"/>
              <a:gd name="connsiteX9" fmla="*/ 2516856 w 6779141"/>
              <a:gd name="connsiteY9" fmla="*/ 6342940 h 6342940"/>
              <a:gd name="connsiteX10" fmla="*/ 1566746 w 6779141"/>
              <a:gd name="connsiteY10" fmla="*/ 6342940 h 6342940"/>
              <a:gd name="connsiteX11" fmla="*/ 0 w 6779141"/>
              <a:gd name="connsiteY11" fmla="*/ 6342940 h 6342940"/>
              <a:gd name="connsiteX12" fmla="*/ 838952 w 6779141"/>
              <a:gd name="connsiteY12" fmla="*/ 1583358 h 6342940"/>
              <a:gd name="connsiteX13" fmla="*/ 840902 w 6779141"/>
              <a:gd name="connsiteY13" fmla="*/ 1583358 h 6342940"/>
              <a:gd name="connsiteX14" fmla="*/ 855245 w 6779141"/>
              <a:gd name="connsiteY14" fmla="*/ 1482557 h 6342940"/>
              <a:gd name="connsiteX15" fmla="*/ 2456440 w 6779141"/>
              <a:gd name="connsiteY15" fmla="*/ 9442 h 6342940"/>
              <a:gd name="connsiteX16" fmla="*/ 2636755 w 6779141"/>
              <a:gd name="connsiteY16" fmla="*/ 292 h 63429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79141" h="6342940">
                <a:moveTo>
                  <a:pt x="2636806" y="0"/>
                </a:moveTo>
                <a:lnTo>
                  <a:pt x="5153662" y="0"/>
                </a:lnTo>
                <a:lnTo>
                  <a:pt x="6779141" y="0"/>
                </a:lnTo>
                <a:lnTo>
                  <a:pt x="5940189" y="4759582"/>
                </a:lnTo>
                <a:lnTo>
                  <a:pt x="5936687" y="4759582"/>
                </a:lnTo>
                <a:lnTo>
                  <a:pt x="5917981" y="4882754"/>
                </a:lnTo>
                <a:cubicBezTo>
                  <a:pt x="5748289" y="5716080"/>
                  <a:pt x="5014558" y="6342940"/>
                  <a:pt x="4135130" y="6342940"/>
                </a:cubicBezTo>
                <a:lnTo>
                  <a:pt x="4084150" y="6339829"/>
                </a:lnTo>
                <a:lnTo>
                  <a:pt x="4083602" y="6342940"/>
                </a:lnTo>
                <a:lnTo>
                  <a:pt x="2516856" y="6342940"/>
                </a:lnTo>
                <a:lnTo>
                  <a:pt x="1566746" y="6342940"/>
                </a:lnTo>
                <a:lnTo>
                  <a:pt x="0" y="6342940"/>
                </a:lnTo>
                <a:lnTo>
                  <a:pt x="838952" y="1583358"/>
                </a:lnTo>
                <a:lnTo>
                  <a:pt x="840902" y="1583358"/>
                </a:lnTo>
                <a:lnTo>
                  <a:pt x="855245" y="1482557"/>
                </a:lnTo>
                <a:cubicBezTo>
                  <a:pt x="1004857" y="697889"/>
                  <a:pt x="1653490" y="91386"/>
                  <a:pt x="2456440" y="9442"/>
                </a:cubicBezTo>
                <a:lnTo>
                  <a:pt x="2636755" y="292"/>
                </a:lnTo>
                <a:close/>
              </a:path>
            </a:pathLst>
          </a:custGeom>
          <a:ln w="12700">
            <a:solidFill>
              <a:schemeClr val="bg1"/>
            </a:solidFill>
          </a:ln>
        </p:spPr>
      </p:sp>
      <p:pic>
        <p:nvPicPr>
          <p:cNvPr id="4" name="Picture 3">
            <a:extLst>
              <a:ext uri="{FF2B5EF4-FFF2-40B4-BE49-F238E27FC236}">
                <a16:creationId xmlns:a16="http://schemas.microsoft.com/office/drawing/2014/main" id="{BFC758A2-2A97-5C5F-1112-F0BEBCBD0E23}"/>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548639" y="888347"/>
            <a:ext cx="2764577" cy="390368"/>
          </a:xfrm>
          <a:prstGeom prst="rect">
            <a:avLst/>
          </a:prstGeom>
        </p:spPr>
      </p:pic>
    </p:spTree>
    <p:extLst>
      <p:ext uri="{BB962C8B-B14F-4D97-AF65-F5344CB8AC3E}">
        <p14:creationId xmlns:p14="http://schemas.microsoft.com/office/powerpoint/2010/main" val="38152663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Slide 5">
    <p:bg>
      <p:bgPr>
        <a:solidFill>
          <a:srgbClr val="002858"/>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838D98A-84C4-84BC-44C2-D87FAA713EC6}"/>
              </a:ext>
            </a:extLst>
          </p:cNvPr>
          <p:cNvSpPr/>
          <p:nvPr/>
        </p:nvSpPr>
        <p:spPr>
          <a:xfrm>
            <a:off x="0" y="0"/>
            <a:ext cx="12188952" cy="6858000"/>
          </a:xfrm>
          <a:prstGeom prst="rect">
            <a:avLst/>
          </a:prstGeom>
          <a:solidFill>
            <a:srgbClr val="7EBF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14" name="Picture 13">
            <a:extLst>
              <a:ext uri="{FF2B5EF4-FFF2-40B4-BE49-F238E27FC236}">
                <a16:creationId xmlns:a16="http://schemas.microsoft.com/office/drawing/2014/main" id="{2BDC5C59-4D53-1638-3B1A-C610524FEA59}"/>
              </a:ext>
            </a:extLst>
          </p:cNvPr>
          <p:cNvPicPr>
            <a:picLocks noChangeAspect="1"/>
          </p:cNvPicPr>
          <p:nvPr/>
        </p:nvPicPr>
        <p:blipFill rotWithShape="1">
          <a:blip r:embed="rId2" cstate="screen">
            <a:alphaModFix/>
            <a:extLst>
              <a:ext uri="{28A0092B-C50C-407E-A947-70E740481C1C}">
                <a14:useLocalDpi xmlns:a14="http://schemas.microsoft.com/office/drawing/2010/main"/>
              </a:ext>
            </a:extLst>
          </a:blip>
          <a:srcRect t="1008" r="11155" b="5739"/>
          <a:stretch/>
        </p:blipFill>
        <p:spPr>
          <a:xfrm>
            <a:off x="4795673" y="-1"/>
            <a:ext cx="7396328" cy="6858001"/>
          </a:xfrm>
          <a:prstGeom prst="rect">
            <a:avLst/>
          </a:prstGeom>
        </p:spPr>
      </p:pic>
      <p:sp>
        <p:nvSpPr>
          <p:cNvPr id="8" name="Title 1">
            <a:extLst>
              <a:ext uri="{FF2B5EF4-FFF2-40B4-BE49-F238E27FC236}">
                <a16:creationId xmlns:a16="http://schemas.microsoft.com/office/drawing/2014/main" id="{91CF54BF-C5B3-E62C-8FE4-A8F71D240AEF}"/>
              </a:ext>
            </a:extLst>
          </p:cNvPr>
          <p:cNvSpPr>
            <a:spLocks noGrp="1"/>
          </p:cNvSpPr>
          <p:nvPr>
            <p:ph type="ctrTitle" hasCustomPrompt="1"/>
          </p:nvPr>
        </p:nvSpPr>
        <p:spPr>
          <a:xfrm>
            <a:off x="548640" y="1553437"/>
            <a:ext cx="8023859" cy="2436550"/>
          </a:xfrm>
          <a:prstGeom prst="rect">
            <a:avLst/>
          </a:prstGeom>
        </p:spPr>
        <p:txBody>
          <a:bodyPr lIns="0" tIns="0" rIns="0" bIns="0" anchor="b"/>
          <a:lstStyle>
            <a:lvl1pPr algn="l">
              <a:defRPr sz="4800" b="0" i="0" cap="all" spc="0" baseline="0">
                <a:solidFill>
                  <a:schemeClr val="bg1"/>
                </a:solidFill>
                <a:latin typeface="Arial" panose="020B0604020202020204" pitchFamily="34" charset="0"/>
              </a:defRPr>
            </a:lvl1pPr>
          </a:lstStyle>
          <a:p>
            <a:r>
              <a:rPr lang="en-US" dirty="0"/>
              <a:t>CLICK TO EDIT MASTER TITLE STYLE</a:t>
            </a:r>
          </a:p>
        </p:txBody>
      </p:sp>
      <p:sp>
        <p:nvSpPr>
          <p:cNvPr id="10" name="Subtitle 2">
            <a:extLst>
              <a:ext uri="{FF2B5EF4-FFF2-40B4-BE49-F238E27FC236}">
                <a16:creationId xmlns:a16="http://schemas.microsoft.com/office/drawing/2014/main" id="{92320D05-30FF-1507-4581-000FE117771D}"/>
              </a:ext>
            </a:extLst>
          </p:cNvPr>
          <p:cNvSpPr>
            <a:spLocks noGrp="1"/>
          </p:cNvSpPr>
          <p:nvPr>
            <p:ph type="subTitle" idx="1"/>
          </p:nvPr>
        </p:nvSpPr>
        <p:spPr>
          <a:xfrm>
            <a:off x="560998" y="4199237"/>
            <a:ext cx="8023858" cy="982019"/>
          </a:xfrm>
          <a:prstGeom prst="rect">
            <a:avLst/>
          </a:prstGeom>
        </p:spPr>
        <p:txBody>
          <a:bodyPr lIns="0" tIns="0" rIns="0" bIns="0">
            <a:normAutofit/>
          </a:bodyPr>
          <a:lstStyle>
            <a:lvl1pPr marL="0" indent="0" algn="l">
              <a:buNone/>
              <a:defRPr sz="2400" b="0" i="0">
                <a:solidFill>
                  <a:srgbClr val="002F6C"/>
                </a:solidFill>
                <a:latin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18" name="Picture 17">
            <a:extLst>
              <a:ext uri="{FF2B5EF4-FFF2-40B4-BE49-F238E27FC236}">
                <a16:creationId xmlns:a16="http://schemas.microsoft.com/office/drawing/2014/main" id="{92D09202-D6B8-D1E2-2C90-A128330BAD76}"/>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552398" y="858203"/>
            <a:ext cx="2808775" cy="438298"/>
          </a:xfrm>
          <a:prstGeom prst="rect">
            <a:avLst/>
          </a:prstGeom>
        </p:spPr>
      </p:pic>
    </p:spTree>
    <p:extLst>
      <p:ext uri="{BB962C8B-B14F-4D97-AF65-F5344CB8AC3E}">
        <p14:creationId xmlns:p14="http://schemas.microsoft.com/office/powerpoint/2010/main" val="21430074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image" Target="../media/image1.emf"/><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oleObject" Target="../embeddings/oleObject1.bin"/><Relationship Id="rId5" Type="http://schemas.openxmlformats.org/officeDocument/2006/relationships/slideLayout" Target="../slideLayouts/slideLayout7.xml"/><Relationship Id="rId10" Type="http://schemas.openxmlformats.org/officeDocument/2006/relationships/tags" Target="../tags/tag2.xml"/><Relationship Id="rId4" Type="http://schemas.openxmlformats.org/officeDocument/2006/relationships/slideLayout" Target="../slideLayouts/slideLayout6.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13" Type="http://schemas.openxmlformats.org/officeDocument/2006/relationships/image" Target="../media/image15.emf"/><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microsoft.com/office/2007/relationships/hdphoto" Target="../media/hdphoto1.wdp"/><Relationship Id="rId5" Type="http://schemas.openxmlformats.org/officeDocument/2006/relationships/slideLayout" Target="../slideLayouts/slideLayout15.xml"/><Relationship Id="rId10" Type="http://schemas.openxmlformats.org/officeDocument/2006/relationships/image" Target="../media/image14.png"/><Relationship Id="rId4" Type="http://schemas.openxmlformats.org/officeDocument/2006/relationships/slideLayout" Target="../slideLayouts/slideLayout14.xml"/><Relationship Id="rId9" Type="http://schemas.openxmlformats.org/officeDocument/2006/relationships/tags" Target="../tags/tag3.xml"/><Relationship Id="rId14" Type="http://schemas.openxmlformats.org/officeDocument/2006/relationships/image" Target="../media/image16.png"/></Relationships>
</file>

<file path=ppt/slideMasters/_rels/slideMaster4.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20.xml"/><Relationship Id="rId7" Type="http://schemas.openxmlformats.org/officeDocument/2006/relationships/image" Target="../media/image6.jp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ags" Target="../tags/tag4.xml"/><Relationship Id="rId5" Type="http://schemas.openxmlformats.org/officeDocument/2006/relationships/theme" Target="../theme/theme4.xml"/><Relationship Id="rId10" Type="http://schemas.openxmlformats.org/officeDocument/2006/relationships/image" Target="../media/image18.png"/><Relationship Id="rId4" Type="http://schemas.openxmlformats.org/officeDocument/2006/relationships/slideLayout" Target="../slideLayouts/slideLayout21.xml"/><Relationship Id="rId9"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93E052B2-0226-4895-87AA-D259C5D2EA66}"/>
              </a:ext>
            </a:extLst>
          </p:cNvPr>
          <p:cNvGraphicFramePr>
            <a:graphicFrameLocks noChangeAspect="1"/>
          </p:cNvGraphicFramePr>
          <p:nvPr>
            <p:custDataLst>
              <p:tags r:id="rId4"/>
            </p:custDataLst>
            <p:extLst>
              <p:ext uri="{D42A27DB-BD31-4B8C-83A1-F6EECF244321}">
                <p14:modId xmlns:p14="http://schemas.microsoft.com/office/powerpoint/2010/main" val="17555679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95" imgH="394" progId="TCLayout.ActiveDocument.1">
                  <p:embed/>
                </p:oleObj>
              </mc:Choice>
              <mc:Fallback>
                <p:oleObj name="think-cell Slide" r:id="rId5" imgW="395" imgH="394" progId="TCLayout.ActiveDocument.1">
                  <p:embed/>
                  <p:pic>
                    <p:nvPicPr>
                      <p:cNvPr id="13" name="Object 12" hidden="1">
                        <a:extLst>
                          <a:ext uri="{FF2B5EF4-FFF2-40B4-BE49-F238E27FC236}">
                            <a16:creationId xmlns:a16="http://schemas.microsoft.com/office/drawing/2014/main" id="{93E052B2-0226-4895-87AA-D259C5D2EA66}"/>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014643757"/>
      </p:ext>
    </p:extLst>
  </p:cSld>
  <p:clrMap bg1="lt1" tx1="dk1" bg2="lt2" tx2="dk2" accent1="accent1" accent2="accent2" accent3="accent3" accent4="accent4" accent5="accent5" accent6="accent6" hlink="hlink" folHlink="folHlink"/>
  <p:sldLayoutIdLst>
    <p:sldLayoutId id="2147483904" r:id="rId1"/>
    <p:sldLayoutId id="2147483907" r:id="rId2"/>
  </p:sldLayoutIdLst>
  <p:transition>
    <p:fade/>
  </p:transition>
  <p:hf hdr="0" ftr="0" dt="0"/>
  <p:txStyles>
    <p:titleStyle>
      <a:lvl1pPr algn="l" defTabSz="914400" rtl="0" eaLnBrk="1" latinLnBrk="0" hangingPunct="1">
        <a:lnSpc>
          <a:spcPct val="90000"/>
        </a:lnSpc>
        <a:spcBef>
          <a:spcPct val="0"/>
        </a:spcBef>
        <a:buNone/>
        <a:defRPr sz="2800" b="0" i="0" kern="1200" cap="all" baseline="0">
          <a:solidFill>
            <a:schemeClr val="bg1"/>
          </a:solidFill>
          <a:latin typeface="Lexend Medium" pitchFamily="2" charset="77"/>
          <a:ea typeface="+mj-ea"/>
          <a:cs typeface="+mj-cs"/>
        </a:defRPr>
      </a:lvl1pPr>
    </p:titleStyle>
    <p:bodyStyle>
      <a:lvl1pPr marL="171450" indent="-171450" algn="l" defTabSz="914400" rtl="0" eaLnBrk="1" latinLnBrk="0" hangingPunct="1">
        <a:lnSpc>
          <a:spcPct val="90000"/>
        </a:lnSpc>
        <a:spcBef>
          <a:spcPts val="1800"/>
        </a:spcBef>
        <a:buClr>
          <a:srgbClr val="72B840"/>
        </a:buClr>
        <a:buFont typeface="Arial" panose="020B0604020202020204" pitchFamily="34" charset="0"/>
        <a:buChar char="•"/>
        <a:defRPr sz="1800" kern="1200">
          <a:solidFill>
            <a:schemeClr val="bg1"/>
          </a:solidFill>
          <a:latin typeface="+mn-lt"/>
          <a:ea typeface="+mn-ea"/>
          <a:cs typeface="+mn-cs"/>
        </a:defRPr>
      </a:lvl1pPr>
      <a:lvl2pPr marL="457200" indent="-137160" algn="l" defTabSz="914400" rtl="0" eaLnBrk="1" latinLnBrk="0" hangingPunct="1">
        <a:lnSpc>
          <a:spcPct val="90000"/>
        </a:lnSpc>
        <a:spcBef>
          <a:spcPts val="1200"/>
        </a:spcBef>
        <a:buClr>
          <a:srgbClr val="72B840"/>
        </a:buClr>
        <a:buFont typeface="Arial" panose="020B0604020202020204" pitchFamily="34" charset="0"/>
        <a:buChar char="•"/>
        <a:defRPr sz="1600" kern="1200">
          <a:solidFill>
            <a:schemeClr val="bg1"/>
          </a:solidFill>
          <a:latin typeface="+mn-lt"/>
          <a:ea typeface="+mn-ea"/>
          <a:cs typeface="+mn-cs"/>
        </a:defRPr>
      </a:lvl2pPr>
      <a:lvl3pPr marL="914400" indent="-137160" algn="l" defTabSz="914400" rtl="0" eaLnBrk="1" latinLnBrk="0" hangingPunct="1">
        <a:lnSpc>
          <a:spcPct val="90000"/>
        </a:lnSpc>
        <a:spcBef>
          <a:spcPts val="800"/>
        </a:spcBef>
        <a:buClr>
          <a:srgbClr val="72B840"/>
        </a:buClr>
        <a:buFont typeface="Arial" panose="020B0604020202020204" pitchFamily="34" charset="0"/>
        <a:buChar char="•"/>
        <a:defRPr sz="1400" kern="1200">
          <a:solidFill>
            <a:schemeClr val="bg1"/>
          </a:solidFill>
          <a:latin typeface="+mn-lt"/>
          <a:ea typeface="+mn-ea"/>
          <a:cs typeface="+mn-cs"/>
        </a:defRPr>
      </a:lvl3pPr>
      <a:lvl4pPr marL="1371600" indent="-137160" algn="l" defTabSz="914400" rtl="0" eaLnBrk="1" latinLnBrk="0" hangingPunct="1">
        <a:lnSpc>
          <a:spcPct val="90000"/>
        </a:lnSpc>
        <a:spcBef>
          <a:spcPts val="500"/>
        </a:spcBef>
        <a:buClr>
          <a:srgbClr val="72B840"/>
        </a:buClr>
        <a:buFont typeface="Arial" panose="020B0604020202020204" pitchFamily="34" charset="0"/>
        <a:buChar char="•"/>
        <a:defRPr sz="1100" kern="1200">
          <a:solidFill>
            <a:schemeClr val="bg1"/>
          </a:solidFill>
          <a:latin typeface="+mn-lt"/>
          <a:ea typeface="+mn-ea"/>
          <a:cs typeface="+mn-cs"/>
        </a:defRPr>
      </a:lvl4pPr>
      <a:lvl5pPr marL="1828800" indent="-137160" algn="l" defTabSz="914400" rtl="0" eaLnBrk="1" latinLnBrk="0" hangingPunct="1">
        <a:lnSpc>
          <a:spcPct val="90000"/>
        </a:lnSpc>
        <a:spcBef>
          <a:spcPts val="500"/>
        </a:spcBef>
        <a:buClr>
          <a:srgbClr val="72B840"/>
        </a:buClr>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672">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93E052B2-0226-4895-87AA-D259C5D2EA66}"/>
              </a:ext>
            </a:extLst>
          </p:cNvPr>
          <p:cNvGraphicFramePr>
            <a:graphicFrameLocks noChangeAspect="1"/>
          </p:cNvGraphicFramePr>
          <p:nvPr>
            <p:custDataLst>
              <p:tags r:id="rId10"/>
            </p:custDataLst>
            <p:extLst>
              <p:ext uri="{D42A27DB-BD31-4B8C-83A1-F6EECF244321}">
                <p14:modId xmlns:p14="http://schemas.microsoft.com/office/powerpoint/2010/main" val="17555679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95" imgH="394" progId="TCLayout.ActiveDocument.1">
                  <p:embed/>
                </p:oleObj>
              </mc:Choice>
              <mc:Fallback>
                <p:oleObj name="think-cell Slide" r:id="rId11" imgW="395" imgH="394" progId="TCLayout.ActiveDocument.1">
                  <p:embed/>
                  <p:pic>
                    <p:nvPicPr>
                      <p:cNvPr id="13" name="Object 12" hidden="1">
                        <a:extLst>
                          <a:ext uri="{FF2B5EF4-FFF2-40B4-BE49-F238E27FC236}">
                            <a16:creationId xmlns:a16="http://schemas.microsoft.com/office/drawing/2014/main" id="{93E052B2-0226-4895-87AA-D259C5D2EA66}"/>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393023076"/>
      </p:ext>
    </p:extLst>
  </p:cSld>
  <p:clrMap bg1="lt1" tx1="dk1" bg2="lt2" tx2="dk2" accent1="accent1" accent2="accent2" accent3="accent3" accent4="accent4" accent5="accent5" accent6="accent6" hlink="hlink" folHlink="folHlink"/>
  <p:sldLayoutIdLst>
    <p:sldLayoutId id="2147483923" r:id="rId1"/>
    <p:sldLayoutId id="2147483933" r:id="rId2"/>
    <p:sldLayoutId id="2147483924" r:id="rId3"/>
    <p:sldLayoutId id="2147483932" r:id="rId4"/>
    <p:sldLayoutId id="2147483925" r:id="rId5"/>
    <p:sldLayoutId id="2147483926" r:id="rId6"/>
    <p:sldLayoutId id="2147483927" r:id="rId7"/>
    <p:sldLayoutId id="2147483928" r:id="rId8"/>
  </p:sldLayoutIdLst>
  <p:transition>
    <p:fade/>
  </p:transition>
  <p:hf hdr="0" ftr="0" dt="0"/>
  <p:txStyles>
    <p:titleStyle>
      <a:lvl1pPr algn="l" defTabSz="914400" rtl="0" eaLnBrk="1" latinLnBrk="0" hangingPunct="1">
        <a:lnSpc>
          <a:spcPct val="90000"/>
        </a:lnSpc>
        <a:spcBef>
          <a:spcPct val="0"/>
        </a:spcBef>
        <a:buNone/>
        <a:defRPr sz="2800" b="0" i="0" kern="1200" cap="all" baseline="0">
          <a:solidFill>
            <a:schemeClr val="bg1"/>
          </a:solidFill>
          <a:latin typeface="Lexend Medium" pitchFamily="2" charset="77"/>
          <a:ea typeface="+mj-ea"/>
          <a:cs typeface="+mj-cs"/>
        </a:defRPr>
      </a:lvl1pPr>
    </p:titleStyle>
    <p:bodyStyle>
      <a:lvl1pPr marL="171450" indent="-171450" algn="l" defTabSz="914400" rtl="0" eaLnBrk="1" latinLnBrk="0" hangingPunct="1">
        <a:lnSpc>
          <a:spcPct val="90000"/>
        </a:lnSpc>
        <a:spcBef>
          <a:spcPts val="1800"/>
        </a:spcBef>
        <a:buClr>
          <a:srgbClr val="72B840"/>
        </a:buClr>
        <a:buFont typeface="Arial" panose="020B0604020202020204" pitchFamily="34" charset="0"/>
        <a:buChar char="•"/>
        <a:defRPr sz="1800" kern="1200">
          <a:solidFill>
            <a:schemeClr val="bg1"/>
          </a:solidFill>
          <a:latin typeface="+mn-lt"/>
          <a:ea typeface="+mn-ea"/>
          <a:cs typeface="+mn-cs"/>
        </a:defRPr>
      </a:lvl1pPr>
      <a:lvl2pPr marL="457200" indent="-137160" algn="l" defTabSz="914400" rtl="0" eaLnBrk="1" latinLnBrk="0" hangingPunct="1">
        <a:lnSpc>
          <a:spcPct val="90000"/>
        </a:lnSpc>
        <a:spcBef>
          <a:spcPts val="1200"/>
        </a:spcBef>
        <a:buClr>
          <a:srgbClr val="72B840"/>
        </a:buClr>
        <a:buFont typeface="Arial" panose="020B0604020202020204" pitchFamily="34" charset="0"/>
        <a:buChar char="•"/>
        <a:defRPr sz="1600" kern="1200">
          <a:solidFill>
            <a:schemeClr val="bg1"/>
          </a:solidFill>
          <a:latin typeface="+mn-lt"/>
          <a:ea typeface="+mn-ea"/>
          <a:cs typeface="+mn-cs"/>
        </a:defRPr>
      </a:lvl2pPr>
      <a:lvl3pPr marL="914400" indent="-137160" algn="l" defTabSz="914400" rtl="0" eaLnBrk="1" latinLnBrk="0" hangingPunct="1">
        <a:lnSpc>
          <a:spcPct val="90000"/>
        </a:lnSpc>
        <a:spcBef>
          <a:spcPts val="800"/>
        </a:spcBef>
        <a:buClr>
          <a:srgbClr val="72B840"/>
        </a:buClr>
        <a:buFont typeface="Arial" panose="020B0604020202020204" pitchFamily="34" charset="0"/>
        <a:buChar char="•"/>
        <a:defRPr sz="1400" kern="1200">
          <a:solidFill>
            <a:schemeClr val="bg1"/>
          </a:solidFill>
          <a:latin typeface="+mn-lt"/>
          <a:ea typeface="+mn-ea"/>
          <a:cs typeface="+mn-cs"/>
        </a:defRPr>
      </a:lvl3pPr>
      <a:lvl4pPr marL="1371600" indent="-137160" algn="l" defTabSz="914400" rtl="0" eaLnBrk="1" latinLnBrk="0" hangingPunct="1">
        <a:lnSpc>
          <a:spcPct val="90000"/>
        </a:lnSpc>
        <a:spcBef>
          <a:spcPts val="500"/>
        </a:spcBef>
        <a:buClr>
          <a:srgbClr val="72B840"/>
        </a:buClr>
        <a:buFont typeface="Arial" panose="020B0604020202020204" pitchFamily="34" charset="0"/>
        <a:buChar char="•"/>
        <a:defRPr sz="1100" kern="1200">
          <a:solidFill>
            <a:schemeClr val="bg1"/>
          </a:solidFill>
          <a:latin typeface="+mn-lt"/>
          <a:ea typeface="+mn-ea"/>
          <a:cs typeface="+mn-cs"/>
        </a:defRPr>
      </a:lvl4pPr>
      <a:lvl5pPr marL="1828800" indent="-137160" algn="l" defTabSz="914400" rtl="0" eaLnBrk="1" latinLnBrk="0" hangingPunct="1">
        <a:lnSpc>
          <a:spcPct val="90000"/>
        </a:lnSpc>
        <a:spcBef>
          <a:spcPts val="500"/>
        </a:spcBef>
        <a:buClr>
          <a:srgbClr val="72B840"/>
        </a:buClr>
        <a:buFont typeface="Arial" panose="020B0604020202020204" pitchFamily="34" charset="0"/>
        <a:buChar char="•"/>
        <a:defRPr sz="11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672">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CFE20F-C4F7-C681-7459-5670E4299952}"/>
              </a:ext>
            </a:extLst>
          </p:cNvPr>
          <p:cNvPicPr>
            <a:picLocks noChangeAspect="1"/>
          </p:cNvPicPr>
          <p:nvPr/>
        </p:nvPicPr>
        <p:blipFill rotWithShape="1">
          <a:blip r:embed="rId10" cstate="screen">
            <a:extLst>
              <a:ext uri="{BEBA8EAE-BF5A-486C-A8C5-ECC9F3942E4B}">
                <a14:imgProps xmlns:a14="http://schemas.microsoft.com/office/drawing/2010/main">
                  <a14:imgLayer r:embed="rId11">
                    <a14:imgEffect>
                      <a14:brightnessContrast bright="20000"/>
                    </a14:imgEffect>
                  </a14:imgLayer>
                </a14:imgProps>
              </a:ext>
              <a:ext uri="{28A0092B-C50C-407E-A947-70E740481C1C}">
                <a14:useLocalDpi xmlns:a14="http://schemas.microsoft.com/office/drawing/2010/main"/>
              </a:ext>
            </a:extLst>
          </a:blip>
          <a:srcRect b="88011"/>
          <a:stretch/>
        </p:blipFill>
        <p:spPr>
          <a:xfrm>
            <a:off x="0" y="0"/>
            <a:ext cx="12188952" cy="944880"/>
          </a:xfrm>
          <a:prstGeom prst="rect">
            <a:avLst/>
          </a:prstGeom>
        </p:spPr>
      </p:pic>
      <p:graphicFrame>
        <p:nvGraphicFramePr>
          <p:cNvPr id="2" name="Object 1" hidden="1">
            <a:extLst>
              <a:ext uri="{FF2B5EF4-FFF2-40B4-BE49-F238E27FC236}">
                <a16:creationId xmlns:a16="http://schemas.microsoft.com/office/drawing/2014/main" id="{2AA4E541-E00E-4C85-87F3-7F97B41E1B04}"/>
              </a:ext>
            </a:extLst>
          </p:cNvPr>
          <p:cNvGraphicFramePr>
            <a:graphicFrameLocks noChangeAspect="1"/>
          </p:cNvGraphicFramePr>
          <p:nvPr>
            <p:custDataLst>
              <p:tags r:id="rId9"/>
            </p:custDataLst>
            <p:extLst>
              <p:ext uri="{D42A27DB-BD31-4B8C-83A1-F6EECF244321}">
                <p14:modId xmlns:p14="http://schemas.microsoft.com/office/powerpoint/2010/main" val="3117737165"/>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name="think-cell Slide" r:id="rId12" imgW="425" imgH="424" progId="TCLayout.ActiveDocument.1">
                  <p:embed/>
                </p:oleObj>
              </mc:Choice>
              <mc:Fallback>
                <p:oleObj name="think-cell Slide" r:id="rId12" imgW="425" imgH="424" progId="TCLayout.ActiveDocument.1">
                  <p:embed/>
                  <p:pic>
                    <p:nvPicPr>
                      <p:cNvPr id="2" name="Object 1" hidden="1">
                        <a:extLst>
                          <a:ext uri="{FF2B5EF4-FFF2-40B4-BE49-F238E27FC236}">
                            <a16:creationId xmlns:a16="http://schemas.microsoft.com/office/drawing/2014/main" id="{2AA4E541-E00E-4C85-87F3-7F97B41E1B04}"/>
                          </a:ext>
                        </a:extLst>
                      </p:cNvPr>
                      <p:cNvPicPr/>
                      <p:nvPr/>
                    </p:nvPicPr>
                    <p:blipFill>
                      <a:blip r:embed="rId13"/>
                      <a:stretch>
                        <a:fillRect/>
                      </a:stretch>
                    </p:blipFill>
                    <p:spPr>
                      <a:xfrm>
                        <a:off x="2118" y="2118"/>
                        <a:ext cx="2117" cy="2117"/>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BA8B74BC-4835-661D-FBD8-FF169509AF7B}"/>
              </a:ext>
            </a:extLst>
          </p:cNvPr>
          <p:cNvSpPr>
            <a:spLocks noGrp="1"/>
          </p:cNvSpPr>
          <p:nvPr>
            <p:ph type="body" idx="1"/>
          </p:nvPr>
        </p:nvSpPr>
        <p:spPr>
          <a:xfrm>
            <a:off x="457201" y="1097280"/>
            <a:ext cx="11165840" cy="5212080"/>
          </a:xfrm>
          <a:prstGeom prst="rect">
            <a:avLst/>
          </a:prstGeom>
        </p:spPr>
        <p:txBody>
          <a:bodyPr vert="horz" lIns="0" tIns="0" rIns="0" bIns="0" rtlCol="0" ancho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a:extLst>
              <a:ext uri="{FF2B5EF4-FFF2-40B4-BE49-F238E27FC236}">
                <a16:creationId xmlns:a16="http://schemas.microsoft.com/office/drawing/2014/main" id="{D4B49C8F-607B-5DA8-1993-B905F12B1F96}"/>
              </a:ext>
            </a:extLst>
          </p:cNvPr>
          <p:cNvPicPr>
            <a:picLocks noChangeAspect="1"/>
          </p:cNvPicPr>
          <p:nvPr/>
        </p:nvPicPr>
        <p:blipFill>
          <a:blip r:embed="rId14"/>
          <a:srcRect/>
          <a:stretch/>
        </p:blipFill>
        <p:spPr>
          <a:xfrm>
            <a:off x="461533" y="6492415"/>
            <a:ext cx="1651477" cy="234417"/>
          </a:xfrm>
          <a:prstGeom prst="rect">
            <a:avLst/>
          </a:prstGeom>
        </p:spPr>
      </p:pic>
      <p:sp>
        <p:nvSpPr>
          <p:cNvPr id="9" name="TextBox 8">
            <a:extLst>
              <a:ext uri="{FF2B5EF4-FFF2-40B4-BE49-F238E27FC236}">
                <a16:creationId xmlns:a16="http://schemas.microsoft.com/office/drawing/2014/main" id="{5C3BEEB2-7FB8-987A-926E-6C0E9F6210E0}"/>
              </a:ext>
            </a:extLst>
          </p:cNvPr>
          <p:cNvSpPr txBox="1"/>
          <p:nvPr/>
        </p:nvSpPr>
        <p:spPr>
          <a:xfrm rot="16200000" flipH="1">
            <a:off x="10733673" y="4913646"/>
            <a:ext cx="2461933" cy="194685"/>
          </a:xfrm>
          <a:prstGeom prst="rect">
            <a:avLst/>
          </a:prstGeom>
          <a:noFill/>
        </p:spPr>
        <p:txBody>
          <a:bodyPr wrap="square" lIns="0" tIns="0" rIns="0" bIns="0" rtlCol="0" anchor="b" anchorCtr="0">
            <a:noAutofit/>
          </a:bodyPr>
          <a:lstStyle/>
          <a:p>
            <a:pPr algn="l">
              <a:lnSpc>
                <a:spcPts val="600"/>
              </a:lnSpc>
            </a:pPr>
            <a:r>
              <a:rPr lang="en-US" sz="667" b="0" i="0" dirty="0">
                <a:solidFill>
                  <a:schemeClr val="bg1">
                    <a:lumMod val="75000"/>
                  </a:schemeClr>
                </a:solidFill>
                <a:latin typeface="Arial" panose="020B0604020202020204" pitchFamily="34" charset="0"/>
                <a:cs typeface="Arial" panose="020B0604020202020204" pitchFamily="34" charset="0"/>
              </a:rPr>
              <a:t>©2024 Regal Rexnord Corporation, Proprietary and Confidential</a:t>
            </a:r>
          </a:p>
        </p:txBody>
      </p:sp>
    </p:spTree>
    <p:extLst>
      <p:ext uri="{BB962C8B-B14F-4D97-AF65-F5344CB8AC3E}">
        <p14:creationId xmlns:p14="http://schemas.microsoft.com/office/powerpoint/2010/main" val="4130644385"/>
      </p:ext>
    </p:extLst>
  </p:cSld>
  <p:clrMap bg1="lt1" tx1="dk1" bg2="lt2" tx2="dk2" accent1="accent1" accent2="accent2" accent3="accent3" accent4="accent4" accent5="accent5" accent6="accent6" hlink="hlink" folHlink="folHlink"/>
  <p:sldLayoutIdLst>
    <p:sldLayoutId id="2147483683" r:id="rId1"/>
    <p:sldLayoutId id="2147483929" r:id="rId2"/>
    <p:sldLayoutId id="2147483682" r:id="rId3"/>
    <p:sldLayoutId id="2147483934" r:id="rId4"/>
    <p:sldLayoutId id="2147483931" r:id="rId5"/>
    <p:sldLayoutId id="2147483891" r:id="rId6"/>
    <p:sldLayoutId id="2147483936" r:id="rId7"/>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176213" indent="-176213" algn="l" defTabSz="1219170" rtl="0" eaLnBrk="1" latinLnBrk="0" hangingPunct="1">
        <a:lnSpc>
          <a:spcPct val="90000"/>
        </a:lnSpc>
        <a:spcBef>
          <a:spcPts val="1333"/>
        </a:spcBef>
        <a:buClr>
          <a:srgbClr val="72B840"/>
        </a:buClr>
        <a:buSzPct val="110000"/>
        <a:buFont typeface="Arial" panose="020B0604020202020204" pitchFamily="34" charset="0"/>
        <a:buChar char="•"/>
        <a:tabLst/>
        <a:defRPr sz="1800" b="0" i="0" kern="1200">
          <a:solidFill>
            <a:schemeClr val="tx1"/>
          </a:solidFill>
          <a:latin typeface="Arial" panose="020B0604020202020204" pitchFamily="34" charset="0"/>
          <a:ea typeface="+mn-ea"/>
          <a:cs typeface="+mn-cs"/>
        </a:defRPr>
      </a:lvl1pPr>
      <a:lvl2pPr marL="641350" indent="-177800" algn="l" defTabSz="1219170" rtl="0" eaLnBrk="1" latinLnBrk="0" hangingPunct="1">
        <a:lnSpc>
          <a:spcPct val="90000"/>
        </a:lnSpc>
        <a:spcBef>
          <a:spcPts val="667"/>
        </a:spcBef>
        <a:buFont typeface="Arial" panose="020B0604020202020204" pitchFamily="34" charset="0"/>
        <a:buChar char="•"/>
        <a:tabLst/>
        <a:defRPr sz="1600" b="0" i="0" kern="1200">
          <a:solidFill>
            <a:schemeClr val="tx1"/>
          </a:solidFill>
          <a:latin typeface="Arial" panose="020B0604020202020204" pitchFamily="34" charset="0"/>
          <a:ea typeface="+mn-ea"/>
          <a:cs typeface="+mn-cs"/>
        </a:defRPr>
      </a:lvl2pPr>
      <a:lvl3pPr marL="1092200" indent="-177800" algn="l" defTabSz="1219170" rtl="0" eaLnBrk="1" latinLnBrk="0" hangingPunct="1">
        <a:lnSpc>
          <a:spcPct val="90000"/>
        </a:lnSpc>
        <a:spcBef>
          <a:spcPts val="667"/>
        </a:spcBef>
        <a:buFont typeface="Arial" panose="020B0604020202020204" pitchFamily="34" charset="0"/>
        <a:buChar char="•"/>
        <a:tabLst/>
        <a:defRPr sz="1400" b="0" i="0" kern="1200">
          <a:solidFill>
            <a:schemeClr val="tx1"/>
          </a:solidFill>
          <a:latin typeface="Arial" panose="020B0604020202020204" pitchFamily="34" charset="0"/>
          <a:ea typeface="+mn-ea"/>
          <a:cs typeface="+mn-cs"/>
        </a:defRPr>
      </a:lvl3pPr>
      <a:lvl4pPr marL="1487488" indent="-163513" algn="l" defTabSz="1219170" rtl="0" eaLnBrk="1" latinLnBrk="0" hangingPunct="1">
        <a:lnSpc>
          <a:spcPct val="90000"/>
        </a:lnSpc>
        <a:spcBef>
          <a:spcPts val="667"/>
        </a:spcBef>
        <a:buFont typeface="Arial" panose="020B0604020202020204" pitchFamily="34" charset="0"/>
        <a:buChar char="•"/>
        <a:tabLst/>
        <a:defRPr sz="1200" b="0" i="0" kern="1200">
          <a:solidFill>
            <a:schemeClr val="tx1"/>
          </a:solidFill>
          <a:latin typeface="Arial" panose="020B0604020202020204" pitchFamily="34" charset="0"/>
          <a:ea typeface="+mn-ea"/>
          <a:cs typeface="+mn-cs"/>
        </a:defRPr>
      </a:lvl4pPr>
      <a:lvl5pPr marL="1952625" indent="-123825" algn="l" defTabSz="1219170" rtl="0" eaLnBrk="1" latinLnBrk="0" hangingPunct="1">
        <a:lnSpc>
          <a:spcPct val="90000"/>
        </a:lnSpc>
        <a:spcBef>
          <a:spcPts val="667"/>
        </a:spcBef>
        <a:buFont typeface="Arial" panose="020B0604020202020204" pitchFamily="34" charset="0"/>
        <a:buChar char="•"/>
        <a:tabLst/>
        <a:defRPr sz="1200" b="0" i="0" kern="1200">
          <a:solidFill>
            <a:schemeClr val="tx1"/>
          </a:solidFill>
          <a:latin typeface="Arial" panose="020B0604020202020204" pitchFamily="34" charset="0"/>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20C45A5-8752-EFBE-72DF-94F7F71ACF44}"/>
              </a:ext>
            </a:extLst>
          </p:cNvPr>
          <p:cNvPicPr>
            <a:picLocks noChangeAspect="1"/>
          </p:cNvPicPr>
          <p:nvPr/>
        </p:nvPicPr>
        <p:blipFill>
          <a:blip r:embed="rId7"/>
          <a:srcRect/>
          <a:stretch/>
        </p:blipFill>
        <p:spPr>
          <a:xfrm>
            <a:off x="0" y="0"/>
            <a:ext cx="12192001" cy="6858000"/>
          </a:xfrm>
          <a:prstGeom prst="rect">
            <a:avLst/>
          </a:prstGeom>
        </p:spPr>
      </p:pic>
      <p:graphicFrame>
        <p:nvGraphicFramePr>
          <p:cNvPr id="13" name="Object 12" hidden="1">
            <a:extLst>
              <a:ext uri="{FF2B5EF4-FFF2-40B4-BE49-F238E27FC236}">
                <a16:creationId xmlns:a16="http://schemas.microsoft.com/office/drawing/2014/main" id="{93E052B2-0226-4895-87AA-D259C5D2EA66}"/>
              </a:ext>
            </a:extLst>
          </p:cNvPr>
          <p:cNvGraphicFramePr>
            <a:graphicFrameLocks noChangeAspect="1"/>
          </p:cNvGraphicFramePr>
          <p:nvPr>
            <p:custDataLst>
              <p:tags r:id="rId6"/>
            </p:custDataLst>
            <p:extLst>
              <p:ext uri="{D42A27DB-BD31-4B8C-83A1-F6EECF244321}">
                <p14:modId xmlns:p14="http://schemas.microsoft.com/office/powerpoint/2010/main" val="175556796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8" imgW="395" imgH="394" progId="TCLayout.ActiveDocument.1">
                  <p:embed/>
                </p:oleObj>
              </mc:Choice>
              <mc:Fallback>
                <p:oleObj name="think-cell Slide" r:id="rId8" imgW="395" imgH="394" progId="TCLayout.ActiveDocument.1">
                  <p:embed/>
                  <p:pic>
                    <p:nvPicPr>
                      <p:cNvPr id="13" name="Object 12" hidden="1">
                        <a:extLst>
                          <a:ext uri="{FF2B5EF4-FFF2-40B4-BE49-F238E27FC236}">
                            <a16:creationId xmlns:a16="http://schemas.microsoft.com/office/drawing/2014/main" id="{93E052B2-0226-4895-87AA-D259C5D2EA66}"/>
                          </a:ext>
                        </a:extLst>
                      </p:cNvPr>
                      <p:cNvPicPr/>
                      <p:nvPr/>
                    </p:nvPicPr>
                    <p:blipFill>
                      <a:blip r:embed="rId9"/>
                      <a:stretch>
                        <a:fillRect/>
                      </a:stretch>
                    </p:blipFill>
                    <p:spPr>
                      <a:xfrm>
                        <a:off x="1588" y="1588"/>
                        <a:ext cx="1588" cy="1588"/>
                      </a:xfrm>
                      <a:prstGeom prst="rect">
                        <a:avLst/>
                      </a:prstGeom>
                    </p:spPr>
                  </p:pic>
                </p:oleObj>
              </mc:Fallback>
            </mc:AlternateContent>
          </a:graphicData>
        </a:graphic>
      </p:graphicFrame>
      <p:sp>
        <p:nvSpPr>
          <p:cNvPr id="3" name="Text Placeholder 2">
            <a:extLst>
              <a:ext uri="{FF2B5EF4-FFF2-40B4-BE49-F238E27FC236}">
                <a16:creationId xmlns:a16="http://schemas.microsoft.com/office/drawing/2014/main" id="{C1B4567E-C147-EF9E-0F05-49B52D6B8F5F}"/>
              </a:ext>
            </a:extLst>
          </p:cNvPr>
          <p:cNvSpPr>
            <a:spLocks noGrp="1"/>
          </p:cNvSpPr>
          <p:nvPr>
            <p:ph type="body" idx="1"/>
          </p:nvPr>
        </p:nvSpPr>
        <p:spPr>
          <a:xfrm>
            <a:off x="457200" y="1097279"/>
            <a:ext cx="11134165" cy="5212080"/>
          </a:xfrm>
          <a:prstGeom prst="rect">
            <a:avLst/>
          </a:prstGeom>
        </p:spPr>
        <p:txBody>
          <a:bodyPr vert="horz" lIns="0" tIns="0" rIns="0" bIns="0" rtlCol="0" anchor="t">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0" name="Picture 9">
            <a:extLst>
              <a:ext uri="{FF2B5EF4-FFF2-40B4-BE49-F238E27FC236}">
                <a16:creationId xmlns:a16="http://schemas.microsoft.com/office/drawing/2014/main" id="{EF64C058-9D35-4513-9110-A8025FEF9ED2}"/>
              </a:ext>
            </a:extLst>
          </p:cNvPr>
          <p:cNvPicPr>
            <a:picLocks noChangeAspect="1"/>
          </p:cNvPicPr>
          <p:nvPr/>
        </p:nvPicPr>
        <p:blipFill>
          <a:blip r:embed="rId10"/>
          <a:srcRect/>
          <a:stretch/>
        </p:blipFill>
        <p:spPr>
          <a:xfrm>
            <a:off x="457202" y="6461951"/>
            <a:ext cx="1660140" cy="234418"/>
          </a:xfrm>
          <a:prstGeom prst="rect">
            <a:avLst/>
          </a:prstGeom>
        </p:spPr>
      </p:pic>
      <p:sp>
        <p:nvSpPr>
          <p:cNvPr id="15" name="TextBox 14">
            <a:extLst>
              <a:ext uri="{FF2B5EF4-FFF2-40B4-BE49-F238E27FC236}">
                <a16:creationId xmlns:a16="http://schemas.microsoft.com/office/drawing/2014/main" id="{CDDB4471-1AE2-602C-1A23-70CC164E8B94}"/>
              </a:ext>
            </a:extLst>
          </p:cNvPr>
          <p:cNvSpPr txBox="1"/>
          <p:nvPr/>
        </p:nvSpPr>
        <p:spPr>
          <a:xfrm rot="16200000" flipH="1">
            <a:off x="10733673" y="4913646"/>
            <a:ext cx="2461933" cy="194685"/>
          </a:xfrm>
          <a:prstGeom prst="rect">
            <a:avLst/>
          </a:prstGeom>
          <a:noFill/>
        </p:spPr>
        <p:txBody>
          <a:bodyPr wrap="square" lIns="0" tIns="0" rIns="0" bIns="0" rtlCol="0" anchor="b" anchorCtr="0">
            <a:noAutofit/>
          </a:bodyPr>
          <a:lstStyle/>
          <a:p>
            <a:pPr algn="l">
              <a:lnSpc>
                <a:spcPts val="600"/>
              </a:lnSpc>
            </a:pPr>
            <a:r>
              <a:rPr lang="en-US" sz="667" b="0" i="0" dirty="0">
                <a:solidFill>
                  <a:schemeClr val="bg2"/>
                </a:solidFill>
                <a:latin typeface="Arial" panose="020B0604020202020204" pitchFamily="34" charset="0"/>
                <a:cs typeface="Arial" panose="020B0604020202020204" pitchFamily="34" charset="0"/>
              </a:rPr>
              <a:t>©2024 Regal Rexnord Corporation, Proprietary and Confidential</a:t>
            </a:r>
          </a:p>
        </p:txBody>
      </p:sp>
      <p:sp>
        <p:nvSpPr>
          <p:cNvPr id="5" name="Title Placeholder 1">
            <a:extLst>
              <a:ext uri="{FF2B5EF4-FFF2-40B4-BE49-F238E27FC236}">
                <a16:creationId xmlns:a16="http://schemas.microsoft.com/office/drawing/2014/main" id="{9671A2FC-EDE5-6EC7-2CA0-7D9DCD248019}"/>
              </a:ext>
            </a:extLst>
          </p:cNvPr>
          <p:cNvSpPr>
            <a:spLocks noGrp="1"/>
          </p:cNvSpPr>
          <p:nvPr>
            <p:ph type="title"/>
          </p:nvPr>
        </p:nvSpPr>
        <p:spPr>
          <a:xfrm>
            <a:off x="457200" y="121920"/>
            <a:ext cx="11134165" cy="764088"/>
          </a:xfrm>
          <a:prstGeom prst="rect">
            <a:avLst/>
          </a:prstGeom>
        </p:spPr>
        <p:txBody>
          <a:bodyPr vert="horz" lIns="0" tIns="0" rIns="0" bIns="0" rtlCol="0" anchor="ctr" anchorCtr="0">
            <a:noAutofit/>
          </a:bodyPr>
          <a:lstStyle/>
          <a:p>
            <a:r>
              <a:rPr lang="en-US" dirty="0"/>
              <a:t>CLICK TO EDIT MASTER TITLE STYLE</a:t>
            </a:r>
          </a:p>
        </p:txBody>
      </p:sp>
    </p:spTree>
    <p:extLst>
      <p:ext uri="{BB962C8B-B14F-4D97-AF65-F5344CB8AC3E}">
        <p14:creationId xmlns:p14="http://schemas.microsoft.com/office/powerpoint/2010/main" val="2422354478"/>
      </p:ext>
    </p:extLst>
  </p:cSld>
  <p:clrMap bg1="lt1" tx1="dk1" bg2="lt2" tx2="dk2" accent1="accent1" accent2="accent2" accent3="accent3" accent4="accent4" accent5="accent5" accent6="accent6" hlink="hlink" folHlink="folHlink"/>
  <p:sldLayoutIdLst>
    <p:sldLayoutId id="2147483920" r:id="rId1"/>
    <p:sldLayoutId id="2147483930" r:id="rId2"/>
    <p:sldLayoutId id="2147483916" r:id="rId3"/>
    <p:sldLayoutId id="2147483935" r:id="rId4"/>
  </p:sldLayoutIdLst>
  <p:transition>
    <p:fade/>
  </p:transition>
  <p:hf hdr="0" ftr="0" dt="0"/>
  <p:txStyles>
    <p:titleStyle>
      <a:lvl1pPr algn="l" defTabSz="914400" rtl="0" eaLnBrk="1" latinLnBrk="0" hangingPunct="1">
        <a:lnSpc>
          <a:spcPct val="90000"/>
        </a:lnSpc>
        <a:spcBef>
          <a:spcPct val="0"/>
        </a:spcBef>
        <a:buNone/>
        <a:defRPr sz="2800" b="1" i="0" kern="1200" cap="all" baseline="0">
          <a:solidFill>
            <a:schemeClr val="bg1"/>
          </a:solidFill>
          <a:latin typeface="Arial" panose="020B0604020202020204" pitchFamily="34" charset="0"/>
          <a:ea typeface="+mj-ea"/>
          <a:cs typeface="+mj-cs"/>
        </a:defRPr>
      </a:lvl1pPr>
    </p:titleStyle>
    <p:bodyStyle>
      <a:lvl1pPr marL="171450" indent="-171450" algn="l" defTabSz="914400" rtl="0" eaLnBrk="1" latinLnBrk="0" hangingPunct="1">
        <a:lnSpc>
          <a:spcPct val="90000"/>
        </a:lnSpc>
        <a:spcBef>
          <a:spcPts val="1800"/>
        </a:spcBef>
        <a:buClr>
          <a:srgbClr val="72B840"/>
        </a:buClr>
        <a:buFont typeface="Arial" panose="020B0604020202020204" pitchFamily="34" charset="0"/>
        <a:buChar char="•"/>
        <a:defRPr sz="1800" b="0" i="0" kern="1200">
          <a:solidFill>
            <a:schemeClr val="bg1"/>
          </a:solidFill>
          <a:latin typeface="Arial" panose="020B0604020202020204" pitchFamily="34" charset="0"/>
          <a:ea typeface="+mn-ea"/>
          <a:cs typeface="+mn-cs"/>
        </a:defRPr>
      </a:lvl1pPr>
      <a:lvl2pPr marL="457200" indent="-137160" algn="l" defTabSz="914400" rtl="0" eaLnBrk="1" latinLnBrk="0" hangingPunct="1">
        <a:lnSpc>
          <a:spcPct val="90000"/>
        </a:lnSpc>
        <a:spcBef>
          <a:spcPts val="1200"/>
        </a:spcBef>
        <a:buClr>
          <a:srgbClr val="72B840"/>
        </a:buClr>
        <a:buFont typeface="Arial" panose="020B0604020202020204" pitchFamily="34" charset="0"/>
        <a:buChar char="•"/>
        <a:defRPr sz="1600" b="0" i="0" kern="1200">
          <a:solidFill>
            <a:schemeClr val="bg1"/>
          </a:solidFill>
          <a:latin typeface="Arial" panose="020B0604020202020204" pitchFamily="34" charset="0"/>
          <a:ea typeface="+mn-ea"/>
          <a:cs typeface="+mn-cs"/>
        </a:defRPr>
      </a:lvl2pPr>
      <a:lvl3pPr marL="914400" indent="-137160" algn="l" defTabSz="914400" rtl="0" eaLnBrk="1" latinLnBrk="0" hangingPunct="1">
        <a:lnSpc>
          <a:spcPct val="90000"/>
        </a:lnSpc>
        <a:spcBef>
          <a:spcPts val="800"/>
        </a:spcBef>
        <a:buClr>
          <a:schemeClr val="bg1">
            <a:lumMod val="75000"/>
          </a:schemeClr>
        </a:buClr>
        <a:buFont typeface="Arial" panose="020B0604020202020204" pitchFamily="34" charset="0"/>
        <a:buChar char="•"/>
        <a:defRPr sz="1400" b="0" i="0" kern="1200">
          <a:solidFill>
            <a:schemeClr val="bg1"/>
          </a:solidFill>
          <a:latin typeface="Arial" panose="020B0604020202020204" pitchFamily="34" charset="0"/>
          <a:ea typeface="+mn-ea"/>
          <a:cs typeface="+mn-cs"/>
        </a:defRPr>
      </a:lvl3pPr>
      <a:lvl4pPr marL="1371600" indent="-137160" algn="l" defTabSz="914400" rtl="0" eaLnBrk="1" latinLnBrk="0" hangingPunct="1">
        <a:lnSpc>
          <a:spcPct val="90000"/>
        </a:lnSpc>
        <a:spcBef>
          <a:spcPts val="500"/>
        </a:spcBef>
        <a:buClr>
          <a:schemeClr val="bg1">
            <a:lumMod val="75000"/>
          </a:schemeClr>
        </a:buClr>
        <a:buFont typeface="Arial" panose="020B0604020202020204" pitchFamily="34" charset="0"/>
        <a:buChar char="•"/>
        <a:defRPr sz="1100" b="0" i="0" kern="1200">
          <a:solidFill>
            <a:schemeClr val="bg1"/>
          </a:solidFill>
          <a:latin typeface="Arial" panose="020B0604020202020204" pitchFamily="34" charset="0"/>
          <a:ea typeface="+mn-ea"/>
          <a:cs typeface="+mn-cs"/>
        </a:defRPr>
      </a:lvl4pPr>
      <a:lvl5pPr marL="1828800" indent="-137160" algn="l" defTabSz="914400" rtl="0" eaLnBrk="1" latinLnBrk="0" hangingPunct="1">
        <a:lnSpc>
          <a:spcPct val="90000"/>
        </a:lnSpc>
        <a:spcBef>
          <a:spcPts val="500"/>
        </a:spcBef>
        <a:buClr>
          <a:schemeClr val="bg1">
            <a:lumMod val="75000"/>
          </a:schemeClr>
        </a:buClr>
        <a:buFont typeface="Arial" panose="020B0604020202020204" pitchFamily="34" charset="0"/>
        <a:buChar char="•"/>
        <a:defRPr sz="1100" b="0" i="0" kern="1200">
          <a:solidFill>
            <a:schemeClr val="bg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160">
          <p15:clr>
            <a:srgbClr val="F26B43"/>
          </p15:clr>
        </p15:guide>
        <p15:guide id="3" orient="horz" pos="67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hyperlink" Target="https://regalrexnord.sharepoint.com/:f:/r/hr/Global%20HR%20Documents/HR%20Analytics/CVD%20Metrics?csf=1&amp;web=1&amp;e=XtNCGH" TargetMode="External"/><Relationship Id="rId2" Type="http://schemas.openxmlformats.org/officeDocument/2006/relationships/hyperlink" Target="https://regalrexnord.sharepoint.com/:f:/r/hr/Global%20HR%20Documents/HR%20Analytics/CVD%20Metrics?csf=1&amp;web=1&amp;e=wM5XjS" TargetMode="External"/><Relationship Id="rId1" Type="http://schemas.openxmlformats.org/officeDocument/2006/relationships/slideLayout" Target="../slideLayouts/slideLayout12.xml"/><Relationship Id="rId6" Type="http://schemas.openxmlformats.org/officeDocument/2006/relationships/hyperlink" Target="https://forms.office.com/r/ZqEh6UpyZe" TargetMode="External"/><Relationship Id="rId5" Type="http://schemas.openxmlformats.org/officeDocument/2006/relationships/hyperlink" Target="https://regalrexnord.sharepoint.com/:x:/r/sites/rbs/Shared%20Documents/Business%20Management/Site,%20BUR,%20POR%20Operating%20Reviews/RRX%20CVD%20Bowlers%20Template.xlsx?d=wa11a331b27c94c73a7a56cf383161c46&amp;csf=1&amp;web=1&amp;e=GTb3kN" TargetMode="External"/><Relationship Id="rId4" Type="http://schemas.openxmlformats.org/officeDocument/2006/relationships/hyperlink" Target="https://regalrexnord.sharepoint.com/:w:/r/hr/Global%20HR%20Documents/HR%20Analytics/CVD%20Metrics/Core%20Value%20Drivers%20Guide.docx?d=w3a2a44e0e6ed4d28b8d150933075f471&amp;csf=1&amp;web=1&amp;e=x0OUq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hyperlink" Target="https://regalrexnord.sharepoint.com/:f:/r/hr/Global%20HR%20Documents/HR%20Analytics/CVD%20Metrics?csf=1&amp;web=1&amp;e=ZAfMdU" TargetMode="External"/><Relationship Id="rId2" Type="http://schemas.openxmlformats.org/officeDocument/2006/relationships/hyperlink" Target="https://regalrexnord.sharepoint.com/:f:/r/hr/Global%20HR%20Documents/HR%20Analytics/CVD%20Metrics/2024?csf=1&amp;web=1&amp;e=aUhzgd" TargetMode="External"/><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4921B7-38E1-847F-72A1-4ED33880516D}"/>
              </a:ext>
            </a:extLst>
          </p:cNvPr>
          <p:cNvSpPr>
            <a:spLocks noGrp="1"/>
          </p:cNvSpPr>
          <p:nvPr>
            <p:ph type="ctrTitle"/>
          </p:nvPr>
        </p:nvSpPr>
        <p:spPr/>
        <p:txBody>
          <a:bodyPr/>
          <a:lstStyle/>
          <a:p>
            <a:r>
              <a:rPr lang="en-US" dirty="0"/>
              <a:t>CVD Training</a:t>
            </a:r>
          </a:p>
        </p:txBody>
      </p:sp>
      <p:sp>
        <p:nvSpPr>
          <p:cNvPr id="3" name="Subtitle 2">
            <a:extLst>
              <a:ext uri="{FF2B5EF4-FFF2-40B4-BE49-F238E27FC236}">
                <a16:creationId xmlns:a16="http://schemas.microsoft.com/office/drawing/2014/main" id="{183AF8CF-39C1-8BB0-50BA-FEBC0B304424}"/>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00689677"/>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graphicFrame>
            <p:nvGraphicFramePr>
              <p:cNvPr id="5" name="Content Placeholder 4">
                <a:extLst>
                  <a:ext uri="{FF2B5EF4-FFF2-40B4-BE49-F238E27FC236}">
                    <a16:creationId xmlns:a16="http://schemas.microsoft.com/office/drawing/2014/main" id="{D87531EA-A3F6-1022-53C9-93886F15A91F}"/>
                  </a:ext>
                </a:extLst>
              </p:cNvPr>
              <p:cNvGraphicFramePr>
                <a:graphicFrameLocks noGrp="1"/>
              </p:cNvGraphicFramePr>
              <p:nvPr>
                <p:ph idx="1"/>
                <p:extLst>
                  <p:ext uri="{D42A27DB-BD31-4B8C-83A1-F6EECF244321}">
                    <p14:modId xmlns:p14="http://schemas.microsoft.com/office/powerpoint/2010/main" val="964173810"/>
                  </p:ext>
                </p:extLst>
              </p:nvPr>
            </p:nvGraphicFramePr>
            <p:xfrm>
              <a:off x="457200" y="1096962"/>
              <a:ext cx="11175999" cy="4905329"/>
            </p:xfrm>
            <a:graphic>
              <a:graphicData uri="http://schemas.openxmlformats.org/drawingml/2006/table">
                <a:tbl>
                  <a:tblPr firstRow="1" bandRow="1">
                    <a:tableStyleId>{5C22544A-7EE6-4342-B048-85BDC9FD1C3A}</a:tableStyleId>
                  </a:tblPr>
                  <a:tblGrid>
                    <a:gridCol w="3725333">
                      <a:extLst>
                        <a:ext uri="{9D8B030D-6E8A-4147-A177-3AD203B41FA5}">
                          <a16:colId xmlns:a16="http://schemas.microsoft.com/office/drawing/2014/main" val="3994067018"/>
                        </a:ext>
                      </a:extLst>
                    </a:gridCol>
                    <a:gridCol w="3725333">
                      <a:extLst>
                        <a:ext uri="{9D8B030D-6E8A-4147-A177-3AD203B41FA5}">
                          <a16:colId xmlns:a16="http://schemas.microsoft.com/office/drawing/2014/main" val="1420097073"/>
                        </a:ext>
                      </a:extLst>
                    </a:gridCol>
                    <a:gridCol w="3725333">
                      <a:extLst>
                        <a:ext uri="{9D8B030D-6E8A-4147-A177-3AD203B41FA5}">
                          <a16:colId xmlns:a16="http://schemas.microsoft.com/office/drawing/2014/main" val="1962844142"/>
                        </a:ext>
                      </a:extLst>
                    </a:gridCol>
                  </a:tblGrid>
                  <a:tr h="758831">
                    <a:tc>
                      <a:txBody>
                        <a:bodyPr/>
                        <a:lstStyle/>
                        <a:p>
                          <a:pPr algn="ctr"/>
                          <a:endParaRPr lang="en-US" sz="1400"/>
                        </a:p>
                      </a:txBody>
                      <a:tcPr anchor="ctr"/>
                    </a:tc>
                    <a:tc>
                      <a:txBody>
                        <a:bodyPr/>
                        <a:lstStyle/>
                        <a:p>
                          <a:pPr algn="ctr"/>
                          <a:r>
                            <a:rPr lang="en-US" sz="1400" dirty="0"/>
                            <a:t>Turnover</a:t>
                          </a:r>
                        </a:p>
                      </a:txBody>
                      <a:tcPr anchor="ctr"/>
                    </a:tc>
                    <a:tc>
                      <a:txBody>
                        <a:bodyPr/>
                        <a:lstStyle/>
                        <a:p>
                          <a:pPr algn="ctr"/>
                          <a:r>
                            <a:rPr lang="en-US" sz="1400" dirty="0"/>
                            <a:t>Internal Fill</a:t>
                          </a:r>
                        </a:p>
                      </a:txBody>
                      <a:tcPr anchor="ctr"/>
                    </a:tc>
                    <a:extLst>
                      <a:ext uri="{0D108BD9-81ED-4DB2-BD59-A6C34878D82A}">
                        <a16:rowId xmlns:a16="http://schemas.microsoft.com/office/drawing/2014/main" val="3480635656"/>
                      </a:ext>
                    </a:extLst>
                  </a:tr>
                  <a:tr h="1092508">
                    <a:tc rowSpan="2">
                      <a:txBody>
                        <a:bodyPr/>
                        <a:lstStyle/>
                        <a:p>
                          <a:pPr algn="ctr"/>
                          <a:r>
                            <a:rPr lang="en-US" sz="1400" b="1" dirty="0"/>
                            <a:t>Calculation</a:t>
                          </a: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rPr>
                                    </m:ctrlPr>
                                  </m:fPr>
                                  <m:num>
                                    <m:r>
                                      <a:rPr lang="en-US" sz="1400" b="0" i="1" smtClean="0">
                                        <a:latin typeface="Cambria Math" panose="02040503050406030204" pitchFamily="18" charset="0"/>
                                      </a:rPr>
                                      <m:t># </m:t>
                                    </m:r>
                                    <m:r>
                                      <a:rPr lang="en-US" sz="1400" b="0" i="1" smtClean="0">
                                        <a:latin typeface="Cambria Math" panose="02040503050406030204" pitchFamily="18" charset="0"/>
                                      </a:rPr>
                                      <m:t>𝑉𝑜𝑙𝑢𝑛𝑡𝑎𝑟𝑦</m:t>
                                    </m:r>
                                    <m:r>
                                      <a:rPr lang="en-US" sz="1400" b="0" i="1" smtClean="0">
                                        <a:latin typeface="Cambria Math" panose="02040503050406030204" pitchFamily="18" charset="0"/>
                                      </a:rPr>
                                      <m:t> </m:t>
                                    </m:r>
                                    <m:r>
                                      <a:rPr lang="en-US" sz="1400" b="0" i="1" smtClean="0">
                                        <a:latin typeface="Cambria Math" panose="02040503050406030204" pitchFamily="18" charset="0"/>
                                      </a:rPr>
                                      <m:t>𝑇𝑒𝑟𝑚𝑖𝑛𝑎𝑡𝑖𝑜𝑛𝑠</m:t>
                                    </m:r>
                                  </m:num>
                                  <m:den>
                                    <m:r>
                                      <a:rPr lang="en-US" sz="1400" b="0" i="1" smtClean="0">
                                        <a:latin typeface="Cambria Math" panose="02040503050406030204" pitchFamily="18" charset="0"/>
                                      </a:rPr>
                                      <m:t>𝐴𝑣𝑒𝑟𝑎𝑔𝑒</m:t>
                                    </m:r>
                                    <m:r>
                                      <a:rPr lang="en-US" sz="1400" b="0" i="1" smtClean="0">
                                        <a:latin typeface="Cambria Math" panose="02040503050406030204" pitchFamily="18" charset="0"/>
                                      </a:rPr>
                                      <m:t> </m:t>
                                    </m:r>
                                    <m:r>
                                      <a:rPr lang="en-US" sz="1400" b="0" i="1" smtClean="0">
                                        <a:latin typeface="Cambria Math" panose="02040503050406030204" pitchFamily="18" charset="0"/>
                                      </a:rPr>
                                      <m:t>𝑀𝑜𝑛𝑡h𝑙𝑦</m:t>
                                    </m:r>
                                    <m:r>
                                      <a:rPr lang="en-US" sz="1400" b="0" i="1" smtClean="0">
                                        <a:latin typeface="Cambria Math" panose="02040503050406030204" pitchFamily="18" charset="0"/>
                                      </a:rPr>
                                      <m:t> </m:t>
                                    </m:r>
                                    <m:r>
                                      <a:rPr lang="en-US" sz="1400" b="0" i="1" smtClean="0">
                                        <a:latin typeface="Cambria Math" panose="02040503050406030204" pitchFamily="18" charset="0"/>
                                      </a:rPr>
                                      <m:t>𝐻𝑒𝑎𝑑𝑐𝑜𝑢𝑛𝑡</m:t>
                                    </m:r>
                                  </m:den>
                                </m:f>
                              </m:oMath>
                            </m:oMathPara>
                          </a14:m>
                          <a:endParaRPr lang="en-US" sz="14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rPr>
                                    </m:ctrlPr>
                                  </m:fPr>
                                  <m:num>
                                    <m:r>
                                      <a:rPr lang="en-US" sz="1400" b="0" i="1" smtClean="0">
                                        <a:latin typeface="Cambria Math" panose="02040503050406030204" pitchFamily="18" charset="0"/>
                                      </a:rPr>
                                      <m:t># </m:t>
                                    </m:r>
                                    <m:r>
                                      <a:rPr lang="en-US" sz="1400" b="0" i="1" smtClean="0">
                                        <a:latin typeface="Cambria Math" panose="02040503050406030204" pitchFamily="18" charset="0"/>
                                      </a:rPr>
                                      <m:t>𝐹𝑖𝑙𝑙𝑒𝑑</m:t>
                                    </m:r>
                                    <m:r>
                                      <a:rPr lang="en-US" sz="1400" b="0" i="1" smtClean="0">
                                        <a:latin typeface="Cambria Math" panose="02040503050406030204" pitchFamily="18" charset="0"/>
                                      </a:rPr>
                                      <m:t> </m:t>
                                    </m:r>
                                    <m:r>
                                      <a:rPr lang="en-US" sz="1400" b="0" i="1" smtClean="0">
                                        <a:latin typeface="Cambria Math" panose="02040503050406030204" pitchFamily="18" charset="0"/>
                                      </a:rPr>
                                      <m:t>𝐼𝑛𝑡𝑒𝑟𝑛𝑎𝑙𝑙𝑦</m:t>
                                    </m:r>
                                  </m:num>
                                  <m:den>
                                    <m:r>
                                      <a:rPr lang="en-US" sz="1400" b="0" i="1" smtClean="0">
                                        <a:latin typeface="Cambria Math" panose="02040503050406030204" pitchFamily="18" charset="0"/>
                                      </a:rPr>
                                      <m:t># </m:t>
                                    </m:r>
                                    <m:r>
                                      <a:rPr lang="en-US" sz="1400" b="0" i="1" smtClean="0">
                                        <a:latin typeface="Cambria Math" panose="02040503050406030204" pitchFamily="18" charset="0"/>
                                      </a:rPr>
                                      <m:t>𝐹𝑖𝑙𝑙𝑒𝑑</m:t>
                                    </m:r>
                                    <m:r>
                                      <a:rPr lang="en-US" sz="1400" b="0" i="1" smtClean="0">
                                        <a:latin typeface="Cambria Math" panose="02040503050406030204" pitchFamily="18" charset="0"/>
                                      </a:rPr>
                                      <m:t> </m:t>
                                    </m:r>
                                    <m:r>
                                      <a:rPr lang="en-US" sz="1400" b="0" i="1" smtClean="0">
                                        <a:latin typeface="Cambria Math" panose="02040503050406030204" pitchFamily="18" charset="0"/>
                                      </a:rPr>
                                      <m:t>𝐼𝑛𝑡𝑒𝑟𝑛𝑎𝑙𝑙𝑦</m:t>
                                    </m:r>
                                    <m:r>
                                      <a:rPr lang="en-US" sz="1400" b="0" i="1" smtClean="0">
                                        <a:latin typeface="Cambria Math" panose="02040503050406030204" pitchFamily="18" charset="0"/>
                                      </a:rPr>
                                      <m:t>+# </m:t>
                                    </m:r>
                                    <m:r>
                                      <a:rPr lang="en-US" sz="1400" b="0" i="1" smtClean="0">
                                        <a:latin typeface="Cambria Math" panose="02040503050406030204" pitchFamily="18" charset="0"/>
                                      </a:rPr>
                                      <m:t>𝐹𝑖𝑙𝑙𝑒𝑑</m:t>
                                    </m:r>
                                    <m:r>
                                      <a:rPr lang="en-US" sz="1400" b="0" i="1" smtClean="0">
                                        <a:latin typeface="Cambria Math" panose="02040503050406030204" pitchFamily="18" charset="0"/>
                                      </a:rPr>
                                      <m:t> </m:t>
                                    </m:r>
                                    <m:r>
                                      <a:rPr lang="en-US" sz="1400" b="0" i="1" smtClean="0">
                                        <a:latin typeface="Cambria Math" panose="02040503050406030204" pitchFamily="18" charset="0"/>
                                      </a:rPr>
                                      <m:t>𝐸𝑥𝑡𝑒𝑟𝑛𝑎𝑙𝑙𝑦</m:t>
                                    </m:r>
                                  </m:den>
                                </m:f>
                              </m:oMath>
                            </m:oMathPara>
                          </a14:m>
                          <a:endParaRPr lang="en-US" sz="1400" dirty="0"/>
                        </a:p>
                      </a:txBody>
                      <a:tcPr anchor="ctr"/>
                    </a:tc>
                    <a:extLst>
                      <a:ext uri="{0D108BD9-81ED-4DB2-BD59-A6C34878D82A}">
                        <a16:rowId xmlns:a16="http://schemas.microsoft.com/office/drawing/2014/main" val="1397742310"/>
                      </a:ext>
                    </a:extLst>
                  </a:tr>
                  <a:tr h="389259">
                    <a:tc vMerge="1">
                      <a:txBody>
                        <a:bodyPr/>
                        <a:lstStyle/>
                        <a:p>
                          <a:pPr algn="ctr"/>
                          <a:endParaRPr lang="en-US" sz="1400" dirty="0"/>
                        </a:p>
                      </a:txBody>
                      <a:tcPr anchor="ctr"/>
                    </a:tc>
                    <a:tc>
                      <a:txBody>
                        <a:bodyPr/>
                        <a:lstStyle/>
                        <a:p>
                          <a:pPr algn="ctr"/>
                          <a:r>
                            <a:rPr lang="en-US" sz="1400" dirty="0"/>
                            <a:t>Rate overtime</a:t>
                          </a:r>
                        </a:p>
                      </a:txBody>
                      <a:tcPr anchor="ctr"/>
                    </a:tc>
                    <a:tc>
                      <a:txBody>
                        <a:bodyPr/>
                        <a:lstStyle/>
                        <a:p>
                          <a:pPr algn="ctr"/>
                          <a:r>
                            <a:rPr lang="en-US" sz="1400" dirty="0"/>
                            <a:t>Ratio or composition</a:t>
                          </a:r>
                        </a:p>
                      </a:txBody>
                      <a:tcPr anchor="ctr"/>
                    </a:tc>
                    <a:extLst>
                      <a:ext uri="{0D108BD9-81ED-4DB2-BD59-A6C34878D82A}">
                        <a16:rowId xmlns:a16="http://schemas.microsoft.com/office/drawing/2014/main" val="890508967"/>
                      </a:ext>
                    </a:extLst>
                  </a:tr>
                  <a:tr h="1258060">
                    <a:tc>
                      <a:txBody>
                        <a:bodyPr/>
                        <a:lstStyle/>
                        <a:p>
                          <a:pPr algn="ctr"/>
                          <a:r>
                            <a:rPr lang="en-US" sz="1400" b="1" dirty="0"/>
                            <a:t>Example</a:t>
                          </a:r>
                        </a:p>
                      </a:txBody>
                      <a:tcPr anchor="ctr"/>
                    </a:tc>
                    <a:tc>
                      <a:txBody>
                        <a:bodyPr/>
                        <a:lstStyle/>
                        <a:p>
                          <a:pPr algn="ctr"/>
                          <a:r>
                            <a:rPr lang="en-US" sz="1400" dirty="0"/>
                            <a:t>5% of associates left this month. If that continues, we’d lose 60% this year.</a:t>
                          </a:r>
                        </a:p>
                      </a:txBody>
                      <a:tcPr anchor="ctr"/>
                    </a:tc>
                    <a:tc>
                      <a:txBody>
                        <a:bodyPr/>
                        <a:lstStyle/>
                        <a:p>
                          <a:pPr algn="ctr"/>
                          <a:r>
                            <a:rPr lang="en-US" sz="1400" dirty="0"/>
                            <a:t>Imagine you made 10 smoothies this week—3 with bananas and 7 with strawberries.</a:t>
                          </a:r>
                        </a:p>
                        <a:p>
                          <a:pPr algn="ctr"/>
                          <a:r>
                            <a:rPr lang="en-US" sz="1400" dirty="0"/>
                            <a:t>You can’t say, “I’ll make 36 banana smoothies this year” unless you know how many total smoothies you’ll make each month.</a:t>
                          </a:r>
                        </a:p>
                      </a:txBody>
                      <a:tcPr anchor="ctr"/>
                    </a:tc>
                    <a:extLst>
                      <a:ext uri="{0D108BD9-81ED-4DB2-BD59-A6C34878D82A}">
                        <a16:rowId xmlns:a16="http://schemas.microsoft.com/office/drawing/2014/main" val="1950233794"/>
                      </a:ext>
                    </a:extLst>
                  </a:tr>
                  <a:tr h="1293131">
                    <a:tc>
                      <a:txBody>
                        <a:bodyPr/>
                        <a:lstStyle/>
                        <a:p>
                          <a:pPr algn="ctr"/>
                          <a:r>
                            <a:rPr lang="en-US" sz="1400" b="1" dirty="0"/>
                            <a:t>Annualize after Q1</a:t>
                          </a:r>
                        </a:p>
                      </a:txBody>
                      <a:tcPr anchor="ctr"/>
                    </a:tc>
                    <a:tc>
                      <a:txBody>
                        <a:bodyPr/>
                        <a:lstStyle/>
                        <a:p>
                          <a:pPr algn="ctr"/>
                          <a14:m>
                            <m:oMath xmlns:m="http://schemas.openxmlformats.org/officeDocument/2006/math">
                              <m:f>
                                <m:fPr>
                                  <m:ctrlPr>
                                    <a:rPr lang="en-US" sz="1400" i="1" smtClean="0">
                                      <a:solidFill>
                                        <a:schemeClr val="accent2"/>
                                      </a:solidFill>
                                      <a:latin typeface="Cambria Math" panose="02040503050406030204" pitchFamily="18" charset="0"/>
                                    </a:rPr>
                                  </m:ctrlPr>
                                </m:fPr>
                                <m:num>
                                  <m:r>
                                    <a:rPr lang="en-US" sz="1400" b="0" i="1" smtClean="0">
                                      <a:solidFill>
                                        <a:schemeClr val="accent2"/>
                                      </a:solidFill>
                                      <a:latin typeface="Cambria Math" panose="02040503050406030204" pitchFamily="18" charset="0"/>
                                    </a:rPr>
                                    <m:t>10 </m:t>
                                  </m:r>
                                  <m:r>
                                    <a:rPr lang="en-US" sz="1400" b="0" i="1" smtClean="0">
                                      <a:solidFill>
                                        <a:schemeClr val="accent2"/>
                                      </a:solidFill>
                                      <a:latin typeface="Cambria Math" panose="02040503050406030204" pitchFamily="18" charset="0"/>
                                    </a:rPr>
                                    <m:t>𝑡𝑒𝑟𝑚𝑠</m:t>
                                  </m:r>
                                </m:num>
                                <m:den>
                                  <m:r>
                                    <a:rPr lang="en-US" sz="1400" b="0" i="1" smtClean="0">
                                      <a:solidFill>
                                        <a:schemeClr val="accent2"/>
                                      </a:solidFill>
                                      <a:latin typeface="Cambria Math" panose="02040503050406030204" pitchFamily="18" charset="0"/>
                                    </a:rPr>
                                    <m:t>20 </m:t>
                                  </m:r>
                                  <m:r>
                                    <a:rPr lang="en-US" sz="1400" b="0" i="1" smtClean="0">
                                      <a:solidFill>
                                        <a:schemeClr val="accent2"/>
                                      </a:solidFill>
                                      <a:latin typeface="Cambria Math" panose="02040503050406030204" pitchFamily="18" charset="0"/>
                                    </a:rPr>
                                    <m:t>𝑎𝑣𝑒𝑟𝑎𝑔𝑒</m:t>
                                  </m:r>
                                  <m:r>
                                    <a:rPr lang="en-US" sz="1400" b="0" i="1" smtClean="0">
                                      <a:solidFill>
                                        <a:schemeClr val="accent2"/>
                                      </a:solidFill>
                                      <a:latin typeface="Cambria Math" panose="02040503050406030204" pitchFamily="18" charset="0"/>
                                    </a:rPr>
                                    <m:t> </m:t>
                                  </m:r>
                                  <m:r>
                                    <a:rPr lang="en-US" sz="1400" b="0" i="1" smtClean="0">
                                      <a:solidFill>
                                        <a:schemeClr val="accent2"/>
                                      </a:solidFill>
                                      <a:latin typeface="Cambria Math" panose="02040503050406030204" pitchFamily="18" charset="0"/>
                                    </a:rPr>
                                    <m:t>h𝑒𝑎𝑑𝑐𝑜𝑢𝑛𝑡</m:t>
                                  </m:r>
                                </m:den>
                              </m:f>
                            </m:oMath>
                          </a14:m>
                          <a:r>
                            <a:rPr lang="en-US" sz="1400" dirty="0">
                              <a:solidFill>
                                <a:schemeClr val="accent2"/>
                              </a:solidFill>
                            </a:rPr>
                            <a:t> = 50% * 4 = 200%</a:t>
                          </a:r>
                        </a:p>
                        <a:p>
                          <a:pPr algn="ctr"/>
                          <a:endParaRPr lang="en-US" sz="1400" dirty="0"/>
                        </a:p>
                      </a:txBody>
                      <a:tcPr/>
                    </a:tc>
                    <a:tc>
                      <a:txBody>
                        <a:bodyPr/>
                        <a:lstStyle/>
                        <a:p>
                          <a:pPr algn="ctr"/>
                          <a14:m>
                            <m:oMath xmlns:m="http://schemas.openxmlformats.org/officeDocument/2006/math">
                              <m:f>
                                <m:fPr>
                                  <m:ctrlPr>
                                    <a:rPr lang="en-US" sz="1400" i="1" smtClean="0">
                                      <a:solidFill>
                                        <a:srgbClr val="FF0000"/>
                                      </a:solidFill>
                                      <a:latin typeface="Cambria Math" panose="02040503050406030204" pitchFamily="18" charset="0"/>
                                    </a:rPr>
                                  </m:ctrlPr>
                                </m:fPr>
                                <m:num>
                                  <m:r>
                                    <a:rPr lang="en-US" sz="1400" b="0" i="1" smtClean="0">
                                      <a:solidFill>
                                        <a:srgbClr val="FF0000"/>
                                      </a:solidFill>
                                      <a:latin typeface="Cambria Math" panose="02040503050406030204" pitchFamily="18" charset="0"/>
                                    </a:rPr>
                                    <m:t>10 </m:t>
                                  </m:r>
                                  <m:r>
                                    <a:rPr lang="en-US" sz="1400" b="0" i="1" smtClean="0">
                                      <a:solidFill>
                                        <a:srgbClr val="FF0000"/>
                                      </a:solidFill>
                                      <a:latin typeface="Cambria Math" panose="02040503050406030204" pitchFamily="18" charset="0"/>
                                    </a:rPr>
                                    <m:t>𝑖𝑛𝑡𝑒𝑟𝑛𝑎𝑙</m:t>
                                  </m:r>
                                </m:num>
                                <m:den>
                                  <m:r>
                                    <a:rPr lang="en-US" sz="1400" b="0" i="1" smtClean="0">
                                      <a:solidFill>
                                        <a:srgbClr val="FF0000"/>
                                      </a:solidFill>
                                      <a:latin typeface="Cambria Math" panose="02040503050406030204" pitchFamily="18" charset="0"/>
                                    </a:rPr>
                                    <m:t>10 </m:t>
                                  </m:r>
                                  <m:r>
                                    <a:rPr lang="en-US" sz="1400" b="0" i="1" smtClean="0">
                                      <a:solidFill>
                                        <a:srgbClr val="FF0000"/>
                                      </a:solidFill>
                                      <a:latin typeface="Cambria Math" panose="02040503050406030204" pitchFamily="18" charset="0"/>
                                    </a:rPr>
                                    <m:t>𝑖𝑛𝑡𝑒𝑟𝑛𝑎𝑙</m:t>
                                  </m:r>
                                  <m:r>
                                    <a:rPr lang="en-US" sz="1400" b="0" i="1" smtClean="0">
                                      <a:solidFill>
                                        <a:srgbClr val="FF0000"/>
                                      </a:solidFill>
                                      <a:latin typeface="Cambria Math" panose="02040503050406030204" pitchFamily="18" charset="0"/>
                                    </a:rPr>
                                    <m:t>+10 </m:t>
                                  </m:r>
                                  <m:r>
                                    <a:rPr lang="en-US" sz="1400" b="0" i="1" smtClean="0">
                                      <a:solidFill>
                                        <a:srgbClr val="FF0000"/>
                                      </a:solidFill>
                                      <a:latin typeface="Cambria Math" panose="02040503050406030204" pitchFamily="18" charset="0"/>
                                    </a:rPr>
                                    <m:t>𝑒𝑥𝑡𝑒𝑟𝑛𝑎𝑙</m:t>
                                  </m:r>
                                </m:den>
                              </m:f>
                            </m:oMath>
                          </a14:m>
                          <a:r>
                            <a:rPr lang="en-US" sz="1400" dirty="0">
                              <a:solidFill>
                                <a:srgbClr val="FF0000"/>
                              </a:solidFill>
                            </a:rPr>
                            <a:t> = 50% * 4 = 200%</a:t>
                          </a:r>
                        </a:p>
                        <a:p>
                          <a:pPr algn="ctr"/>
                          <a:endParaRPr lang="en-US" sz="1400" dirty="0"/>
                        </a:p>
                      </a:txBody>
                      <a:tcPr/>
                    </a:tc>
                    <a:extLst>
                      <a:ext uri="{0D108BD9-81ED-4DB2-BD59-A6C34878D82A}">
                        <a16:rowId xmlns:a16="http://schemas.microsoft.com/office/drawing/2014/main" val="2292717277"/>
                      </a:ext>
                    </a:extLst>
                  </a:tr>
                </a:tbl>
              </a:graphicData>
            </a:graphic>
          </p:graphicFrame>
        </mc:Choice>
        <mc:Fallback>
          <p:graphicFrame>
            <p:nvGraphicFramePr>
              <p:cNvPr id="5" name="Content Placeholder 4">
                <a:extLst>
                  <a:ext uri="{FF2B5EF4-FFF2-40B4-BE49-F238E27FC236}">
                    <a16:creationId xmlns:a16="http://schemas.microsoft.com/office/drawing/2014/main" id="{D87531EA-A3F6-1022-53C9-93886F15A91F}"/>
                  </a:ext>
                </a:extLst>
              </p:cNvPr>
              <p:cNvGraphicFramePr>
                <a:graphicFrameLocks noGrp="1"/>
              </p:cNvGraphicFramePr>
              <p:nvPr>
                <p:ph idx="1"/>
                <p:extLst>
                  <p:ext uri="{D42A27DB-BD31-4B8C-83A1-F6EECF244321}">
                    <p14:modId xmlns:p14="http://schemas.microsoft.com/office/powerpoint/2010/main" val="964173810"/>
                  </p:ext>
                </p:extLst>
              </p:nvPr>
            </p:nvGraphicFramePr>
            <p:xfrm>
              <a:off x="457200" y="1096962"/>
              <a:ext cx="11175999" cy="4905329"/>
            </p:xfrm>
            <a:graphic>
              <a:graphicData uri="http://schemas.openxmlformats.org/drawingml/2006/table">
                <a:tbl>
                  <a:tblPr firstRow="1" bandRow="1">
                    <a:tableStyleId>{5C22544A-7EE6-4342-B048-85BDC9FD1C3A}</a:tableStyleId>
                  </a:tblPr>
                  <a:tblGrid>
                    <a:gridCol w="3725333">
                      <a:extLst>
                        <a:ext uri="{9D8B030D-6E8A-4147-A177-3AD203B41FA5}">
                          <a16:colId xmlns:a16="http://schemas.microsoft.com/office/drawing/2014/main" val="3994067018"/>
                        </a:ext>
                      </a:extLst>
                    </a:gridCol>
                    <a:gridCol w="3725333">
                      <a:extLst>
                        <a:ext uri="{9D8B030D-6E8A-4147-A177-3AD203B41FA5}">
                          <a16:colId xmlns:a16="http://schemas.microsoft.com/office/drawing/2014/main" val="1420097073"/>
                        </a:ext>
                      </a:extLst>
                    </a:gridCol>
                    <a:gridCol w="3725333">
                      <a:extLst>
                        <a:ext uri="{9D8B030D-6E8A-4147-A177-3AD203B41FA5}">
                          <a16:colId xmlns:a16="http://schemas.microsoft.com/office/drawing/2014/main" val="1962844142"/>
                        </a:ext>
                      </a:extLst>
                    </a:gridCol>
                  </a:tblGrid>
                  <a:tr h="758831">
                    <a:tc>
                      <a:txBody>
                        <a:bodyPr/>
                        <a:lstStyle/>
                        <a:p>
                          <a:pPr algn="ctr"/>
                          <a:endParaRPr lang="en-US" sz="1400"/>
                        </a:p>
                      </a:txBody>
                      <a:tcPr anchor="ctr"/>
                    </a:tc>
                    <a:tc>
                      <a:txBody>
                        <a:bodyPr/>
                        <a:lstStyle/>
                        <a:p>
                          <a:pPr algn="ctr"/>
                          <a:r>
                            <a:rPr lang="en-US" sz="1400" dirty="0"/>
                            <a:t>Turnover</a:t>
                          </a:r>
                        </a:p>
                      </a:txBody>
                      <a:tcPr anchor="ctr"/>
                    </a:tc>
                    <a:tc>
                      <a:txBody>
                        <a:bodyPr/>
                        <a:lstStyle/>
                        <a:p>
                          <a:pPr algn="ctr"/>
                          <a:r>
                            <a:rPr lang="en-US" sz="1400" dirty="0"/>
                            <a:t>Internal Fill</a:t>
                          </a:r>
                        </a:p>
                      </a:txBody>
                      <a:tcPr anchor="ctr"/>
                    </a:tc>
                    <a:extLst>
                      <a:ext uri="{0D108BD9-81ED-4DB2-BD59-A6C34878D82A}">
                        <a16:rowId xmlns:a16="http://schemas.microsoft.com/office/drawing/2014/main" val="3480635656"/>
                      </a:ext>
                    </a:extLst>
                  </a:tr>
                  <a:tr h="1092508">
                    <a:tc rowSpan="2">
                      <a:txBody>
                        <a:bodyPr/>
                        <a:lstStyle/>
                        <a:p>
                          <a:pPr algn="ctr"/>
                          <a:r>
                            <a:rPr lang="en-US" sz="1400" b="1" dirty="0"/>
                            <a:t>Calculation</a:t>
                          </a:r>
                        </a:p>
                      </a:txBody>
                      <a:tcPr anchor="ctr"/>
                    </a:tc>
                    <a:tc>
                      <a:txBody>
                        <a:bodyPr/>
                        <a:lstStyle/>
                        <a:p>
                          <a:endParaRPr lang="en-US"/>
                        </a:p>
                      </a:txBody>
                      <a:tcPr anchor="ctr">
                        <a:blipFill>
                          <a:blip r:embed="rId2"/>
                          <a:stretch>
                            <a:fillRect l="-100163" t="-70391" r="-100490" b="-281564"/>
                          </a:stretch>
                        </a:blipFill>
                      </a:tcPr>
                    </a:tc>
                    <a:tc>
                      <a:txBody>
                        <a:bodyPr/>
                        <a:lstStyle/>
                        <a:p>
                          <a:endParaRPr lang="en-US"/>
                        </a:p>
                      </a:txBody>
                      <a:tcPr anchor="ctr">
                        <a:blipFill>
                          <a:blip r:embed="rId2"/>
                          <a:stretch>
                            <a:fillRect l="-200491" t="-70391" r="-655" b="-281564"/>
                          </a:stretch>
                        </a:blipFill>
                      </a:tcPr>
                    </a:tc>
                    <a:extLst>
                      <a:ext uri="{0D108BD9-81ED-4DB2-BD59-A6C34878D82A}">
                        <a16:rowId xmlns:a16="http://schemas.microsoft.com/office/drawing/2014/main" val="1397742310"/>
                      </a:ext>
                    </a:extLst>
                  </a:tr>
                  <a:tr h="389259">
                    <a:tc vMerge="1">
                      <a:txBody>
                        <a:bodyPr/>
                        <a:lstStyle/>
                        <a:p>
                          <a:pPr algn="ctr"/>
                          <a:endParaRPr lang="en-US" sz="1400" dirty="0"/>
                        </a:p>
                      </a:txBody>
                      <a:tcPr anchor="ctr"/>
                    </a:tc>
                    <a:tc>
                      <a:txBody>
                        <a:bodyPr/>
                        <a:lstStyle/>
                        <a:p>
                          <a:pPr algn="ctr"/>
                          <a:r>
                            <a:rPr lang="en-US" sz="1400" dirty="0"/>
                            <a:t>Rate overtime</a:t>
                          </a:r>
                        </a:p>
                      </a:txBody>
                      <a:tcPr anchor="ctr"/>
                    </a:tc>
                    <a:tc>
                      <a:txBody>
                        <a:bodyPr/>
                        <a:lstStyle/>
                        <a:p>
                          <a:pPr algn="ctr"/>
                          <a:r>
                            <a:rPr lang="en-US" sz="1400" dirty="0"/>
                            <a:t>Ratio or composition</a:t>
                          </a:r>
                        </a:p>
                      </a:txBody>
                      <a:tcPr anchor="ctr"/>
                    </a:tc>
                    <a:extLst>
                      <a:ext uri="{0D108BD9-81ED-4DB2-BD59-A6C34878D82A}">
                        <a16:rowId xmlns:a16="http://schemas.microsoft.com/office/drawing/2014/main" val="890508967"/>
                      </a:ext>
                    </a:extLst>
                  </a:tr>
                  <a:tr h="1371600">
                    <a:tc>
                      <a:txBody>
                        <a:bodyPr/>
                        <a:lstStyle/>
                        <a:p>
                          <a:pPr algn="ctr"/>
                          <a:r>
                            <a:rPr lang="en-US" sz="1400" b="1" dirty="0"/>
                            <a:t>Example</a:t>
                          </a:r>
                        </a:p>
                      </a:txBody>
                      <a:tcPr anchor="ctr"/>
                    </a:tc>
                    <a:tc>
                      <a:txBody>
                        <a:bodyPr/>
                        <a:lstStyle/>
                        <a:p>
                          <a:pPr algn="ctr"/>
                          <a:r>
                            <a:rPr lang="en-US" sz="1400" dirty="0"/>
                            <a:t>5% of associates left this month. If that continues, we’d lose 60% this year.</a:t>
                          </a:r>
                        </a:p>
                      </a:txBody>
                      <a:tcPr anchor="ctr"/>
                    </a:tc>
                    <a:tc>
                      <a:txBody>
                        <a:bodyPr/>
                        <a:lstStyle/>
                        <a:p>
                          <a:pPr algn="ctr"/>
                          <a:r>
                            <a:rPr lang="en-US" sz="1400" dirty="0"/>
                            <a:t>Imagine you made 10 smoothies this week—3 with bananas and 7 with strawberries.</a:t>
                          </a:r>
                        </a:p>
                        <a:p>
                          <a:pPr algn="ctr"/>
                          <a:r>
                            <a:rPr lang="en-US" sz="1400" dirty="0"/>
                            <a:t>You can’t say, “I’ll make 36 banana smoothies this year” unless you know how many total smoothies you’ll make each month.</a:t>
                          </a:r>
                        </a:p>
                      </a:txBody>
                      <a:tcPr anchor="ctr"/>
                    </a:tc>
                    <a:extLst>
                      <a:ext uri="{0D108BD9-81ED-4DB2-BD59-A6C34878D82A}">
                        <a16:rowId xmlns:a16="http://schemas.microsoft.com/office/drawing/2014/main" val="1950233794"/>
                      </a:ext>
                    </a:extLst>
                  </a:tr>
                  <a:tr h="1293131">
                    <a:tc>
                      <a:txBody>
                        <a:bodyPr/>
                        <a:lstStyle/>
                        <a:p>
                          <a:pPr algn="ctr"/>
                          <a:r>
                            <a:rPr lang="en-US" sz="1400" b="1" dirty="0"/>
                            <a:t>Annualize after Q1</a:t>
                          </a:r>
                        </a:p>
                      </a:txBody>
                      <a:tcPr anchor="ctr"/>
                    </a:tc>
                    <a:tc>
                      <a:txBody>
                        <a:bodyPr/>
                        <a:lstStyle/>
                        <a:p>
                          <a:endParaRPr lang="en-US"/>
                        </a:p>
                      </a:txBody>
                      <a:tcPr>
                        <a:blipFill>
                          <a:blip r:embed="rId2"/>
                          <a:stretch>
                            <a:fillRect l="-100163" t="-280660" r="-100490" b="-943"/>
                          </a:stretch>
                        </a:blipFill>
                      </a:tcPr>
                    </a:tc>
                    <a:tc>
                      <a:txBody>
                        <a:bodyPr/>
                        <a:lstStyle/>
                        <a:p>
                          <a:endParaRPr lang="en-US"/>
                        </a:p>
                      </a:txBody>
                      <a:tcPr>
                        <a:blipFill>
                          <a:blip r:embed="rId2"/>
                          <a:stretch>
                            <a:fillRect l="-200491" t="-280660" r="-655" b="-943"/>
                          </a:stretch>
                        </a:blipFill>
                      </a:tcPr>
                    </a:tc>
                    <a:extLst>
                      <a:ext uri="{0D108BD9-81ED-4DB2-BD59-A6C34878D82A}">
                        <a16:rowId xmlns:a16="http://schemas.microsoft.com/office/drawing/2014/main" val="2292717277"/>
                      </a:ext>
                    </a:extLst>
                  </a:tr>
                </a:tbl>
              </a:graphicData>
            </a:graphic>
          </p:graphicFrame>
        </mc:Fallback>
      </mc:AlternateContent>
      <p:sp>
        <p:nvSpPr>
          <p:cNvPr id="3" name="Slide Number Placeholder 2">
            <a:extLst>
              <a:ext uri="{FF2B5EF4-FFF2-40B4-BE49-F238E27FC236}">
                <a16:creationId xmlns:a16="http://schemas.microsoft.com/office/drawing/2014/main" id="{EB636509-EE22-21CE-F8A9-8712E4259473}"/>
              </a:ext>
            </a:extLst>
          </p:cNvPr>
          <p:cNvSpPr>
            <a:spLocks noGrp="1"/>
          </p:cNvSpPr>
          <p:nvPr>
            <p:ph type="sldNum" sz="quarter" idx="4"/>
          </p:nvPr>
        </p:nvSpPr>
        <p:spPr/>
        <p:txBody>
          <a:bodyPr/>
          <a:lstStyle/>
          <a:p>
            <a:fld id="{C927F3BD-EB56-714B-8AE1-FA405B1C9916}" type="slidenum">
              <a:rPr lang="en-US" smtClean="0"/>
              <a:pPr/>
              <a:t>10</a:t>
            </a:fld>
            <a:endParaRPr lang="en-US" dirty="0"/>
          </a:p>
        </p:txBody>
      </p:sp>
      <p:sp>
        <p:nvSpPr>
          <p:cNvPr id="4" name="Title 3">
            <a:extLst>
              <a:ext uri="{FF2B5EF4-FFF2-40B4-BE49-F238E27FC236}">
                <a16:creationId xmlns:a16="http://schemas.microsoft.com/office/drawing/2014/main" id="{09F36EF3-F73F-875F-5635-F19F47AA1AEB}"/>
              </a:ext>
            </a:extLst>
          </p:cNvPr>
          <p:cNvSpPr>
            <a:spLocks noGrp="1"/>
          </p:cNvSpPr>
          <p:nvPr>
            <p:ph type="title"/>
          </p:nvPr>
        </p:nvSpPr>
        <p:spPr/>
        <p:txBody>
          <a:bodyPr/>
          <a:lstStyle/>
          <a:p>
            <a:r>
              <a:rPr lang="en-US" dirty="0"/>
              <a:t>Why annualize turnover and not internal fill?</a:t>
            </a:r>
          </a:p>
        </p:txBody>
      </p:sp>
      <p:pic>
        <p:nvPicPr>
          <p:cNvPr id="7" name="Graphic 6" descr="Checkbox Checked with solid fill">
            <a:extLst>
              <a:ext uri="{FF2B5EF4-FFF2-40B4-BE49-F238E27FC236}">
                <a16:creationId xmlns:a16="http://schemas.microsoft.com/office/drawing/2014/main" id="{C035A9D7-4BBF-B425-B959-BF3F58E760D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19344" y="5087891"/>
            <a:ext cx="914400" cy="914400"/>
          </a:xfrm>
          <a:prstGeom prst="rect">
            <a:avLst/>
          </a:prstGeom>
        </p:spPr>
      </p:pic>
      <p:pic>
        <p:nvPicPr>
          <p:cNvPr id="9" name="Graphic 8" descr="Badge Cross with solid fill">
            <a:extLst>
              <a:ext uri="{FF2B5EF4-FFF2-40B4-BE49-F238E27FC236}">
                <a16:creationId xmlns:a16="http://schemas.microsoft.com/office/drawing/2014/main" id="{B1D8BBD8-489A-9279-F0CA-15025C16ABC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15857" y="5186562"/>
            <a:ext cx="717058" cy="717058"/>
          </a:xfrm>
          <a:prstGeom prst="rect">
            <a:avLst/>
          </a:prstGeom>
        </p:spPr>
      </p:pic>
    </p:spTree>
    <p:extLst>
      <p:ext uri="{BB962C8B-B14F-4D97-AF65-F5344CB8AC3E}">
        <p14:creationId xmlns:p14="http://schemas.microsoft.com/office/powerpoint/2010/main" val="2971445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81128-BD4E-7CC8-6AE9-93F86513CE26}"/>
              </a:ext>
            </a:extLst>
          </p:cNvPr>
          <p:cNvSpPr>
            <a:spLocks noGrp="1"/>
          </p:cNvSpPr>
          <p:nvPr>
            <p:ph type="ctrTitle"/>
          </p:nvPr>
        </p:nvSpPr>
        <p:spPr/>
        <p:txBody>
          <a:bodyPr/>
          <a:lstStyle/>
          <a:p>
            <a:r>
              <a:rPr lang="en-US" dirty="0"/>
              <a:t>appendix</a:t>
            </a:r>
          </a:p>
        </p:txBody>
      </p:sp>
      <p:sp>
        <p:nvSpPr>
          <p:cNvPr id="3" name="Subtitle 2">
            <a:extLst>
              <a:ext uri="{FF2B5EF4-FFF2-40B4-BE49-F238E27FC236}">
                <a16:creationId xmlns:a16="http://schemas.microsoft.com/office/drawing/2014/main" id="{09803F51-FDA1-EC6A-08EA-357779A9AF9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50634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B7BC91E0-2435-F431-6D43-CBCEE74C12A0}"/>
              </a:ext>
            </a:extLst>
          </p:cNvPr>
          <p:cNvSpPr>
            <a:spLocks noGrp="1"/>
          </p:cNvSpPr>
          <p:nvPr>
            <p:ph type="body" sz="quarter" idx="17"/>
          </p:nvPr>
        </p:nvSpPr>
        <p:spPr/>
        <p:txBody>
          <a:bodyPr/>
          <a:lstStyle/>
          <a:p>
            <a:endParaRPr lang="en-US" dirty="0"/>
          </a:p>
        </p:txBody>
      </p:sp>
      <p:graphicFrame>
        <p:nvGraphicFramePr>
          <p:cNvPr id="5" name="Content Placeholder 4">
            <a:extLst>
              <a:ext uri="{FF2B5EF4-FFF2-40B4-BE49-F238E27FC236}">
                <a16:creationId xmlns:a16="http://schemas.microsoft.com/office/drawing/2014/main" id="{39C486AC-BE46-E2EC-976B-C43BD004228C}"/>
              </a:ext>
            </a:extLst>
          </p:cNvPr>
          <p:cNvGraphicFramePr>
            <a:graphicFrameLocks noGrp="1"/>
          </p:cNvGraphicFramePr>
          <p:nvPr>
            <p:ph idx="1"/>
            <p:extLst>
              <p:ext uri="{D42A27DB-BD31-4B8C-83A1-F6EECF244321}">
                <p14:modId xmlns:p14="http://schemas.microsoft.com/office/powerpoint/2010/main" val="4127878916"/>
              </p:ext>
            </p:extLst>
          </p:nvPr>
        </p:nvGraphicFramePr>
        <p:xfrm>
          <a:off x="457200" y="1133856"/>
          <a:ext cx="11055095" cy="5038342"/>
        </p:xfrm>
        <a:graphic>
          <a:graphicData uri="http://schemas.openxmlformats.org/drawingml/2006/table">
            <a:tbl>
              <a:tblPr/>
              <a:tblGrid>
                <a:gridCol w="2211019">
                  <a:extLst>
                    <a:ext uri="{9D8B030D-6E8A-4147-A177-3AD203B41FA5}">
                      <a16:colId xmlns:a16="http://schemas.microsoft.com/office/drawing/2014/main" val="757831070"/>
                    </a:ext>
                  </a:extLst>
                </a:gridCol>
                <a:gridCol w="2211019">
                  <a:extLst>
                    <a:ext uri="{9D8B030D-6E8A-4147-A177-3AD203B41FA5}">
                      <a16:colId xmlns:a16="http://schemas.microsoft.com/office/drawing/2014/main" val="382592539"/>
                    </a:ext>
                  </a:extLst>
                </a:gridCol>
                <a:gridCol w="2211019">
                  <a:extLst>
                    <a:ext uri="{9D8B030D-6E8A-4147-A177-3AD203B41FA5}">
                      <a16:colId xmlns:a16="http://schemas.microsoft.com/office/drawing/2014/main" val="1311747100"/>
                    </a:ext>
                  </a:extLst>
                </a:gridCol>
                <a:gridCol w="2211019">
                  <a:extLst>
                    <a:ext uri="{9D8B030D-6E8A-4147-A177-3AD203B41FA5}">
                      <a16:colId xmlns:a16="http://schemas.microsoft.com/office/drawing/2014/main" val="1806602749"/>
                    </a:ext>
                  </a:extLst>
                </a:gridCol>
                <a:gridCol w="2211019">
                  <a:extLst>
                    <a:ext uri="{9D8B030D-6E8A-4147-A177-3AD203B41FA5}">
                      <a16:colId xmlns:a16="http://schemas.microsoft.com/office/drawing/2014/main" val="511563656"/>
                    </a:ext>
                  </a:extLst>
                </a:gridCol>
              </a:tblGrid>
              <a:tr h="906755">
                <a:tc>
                  <a:txBody>
                    <a:bodyPr/>
                    <a:lstStyle/>
                    <a:p>
                      <a:pPr algn="ctr" rtl="0" fontAlgn="base">
                        <a:lnSpc>
                          <a:spcPts val="1425"/>
                        </a:lnSpc>
                        <a:buNone/>
                      </a:pPr>
                      <a:r>
                        <a:rPr lang="en-US" sz="1400" b="1" i="0" dirty="0">
                          <a:solidFill>
                            <a:srgbClr val="FFFFFF"/>
                          </a:solidFill>
                          <a:effectLst/>
                          <a:latin typeface="Univers" panose="020B0503020202020204" pitchFamily="34" charset="0"/>
                        </a:rPr>
                        <a:t>Career Level </a:t>
                      </a:r>
                      <a:endParaRPr lang="en-US" sz="3200" b="1" i="0" dirty="0">
                        <a:solidFill>
                          <a:srgbClr val="FFFFFF"/>
                        </a:solidFill>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rtl="0" fontAlgn="base">
                        <a:lnSpc>
                          <a:spcPts val="1425"/>
                        </a:lnSpc>
                        <a:buNone/>
                      </a:pPr>
                      <a:r>
                        <a:rPr lang="en-US" sz="1400" b="1" i="0" dirty="0">
                          <a:solidFill>
                            <a:srgbClr val="FFFFFF"/>
                          </a:solidFill>
                          <a:effectLst/>
                          <a:latin typeface="Univers" panose="020B0503020202020204" pitchFamily="34" charset="0"/>
                        </a:rPr>
                        <a:t>Career Level Bucket </a:t>
                      </a:r>
                      <a:endParaRPr lang="en-US" sz="3200" b="1" i="0" dirty="0">
                        <a:solidFill>
                          <a:srgbClr val="FFFFFF"/>
                        </a:solidFill>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pPr algn="ctr" rtl="0" fontAlgn="base">
                        <a:lnSpc>
                          <a:spcPts val="1425"/>
                        </a:lnSpc>
                        <a:buNone/>
                      </a:pPr>
                      <a:r>
                        <a:rPr lang="en-US" sz="1400" b="1" i="0" dirty="0">
                          <a:solidFill>
                            <a:srgbClr val="FFFFFF"/>
                          </a:solidFill>
                          <a:effectLst/>
                          <a:latin typeface="Univers" panose="020B0503020202020204" pitchFamily="34" charset="0"/>
                        </a:rPr>
                        <a:t>Internal Fill </a:t>
                      </a:r>
                      <a:endParaRPr lang="en-US" sz="3200" b="1" i="0" dirty="0">
                        <a:solidFill>
                          <a:srgbClr val="FFFFFF"/>
                        </a:solidFill>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2"/>
                    </a:solidFill>
                  </a:tcPr>
                </a:tc>
                <a:tc>
                  <a:txBody>
                    <a:bodyPr/>
                    <a:lstStyle/>
                    <a:p>
                      <a:pPr algn="ctr" rtl="0" fontAlgn="base">
                        <a:lnSpc>
                          <a:spcPts val="1425"/>
                        </a:lnSpc>
                        <a:buNone/>
                      </a:pPr>
                      <a:r>
                        <a:rPr lang="en-US" sz="1400" b="1" i="0" dirty="0">
                          <a:solidFill>
                            <a:srgbClr val="FFFFFF"/>
                          </a:solidFill>
                          <a:effectLst/>
                          <a:latin typeface="Univers" panose="020B0503020202020204" pitchFamily="34" charset="0"/>
                        </a:rPr>
                        <a:t>Professional Turnover </a:t>
                      </a:r>
                      <a:endParaRPr lang="en-US" sz="3200" b="1" i="0" dirty="0">
                        <a:solidFill>
                          <a:srgbClr val="FFFFFF"/>
                        </a:solidFill>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2"/>
                    </a:solidFill>
                  </a:tcPr>
                </a:tc>
                <a:tc>
                  <a:txBody>
                    <a:bodyPr/>
                    <a:lstStyle/>
                    <a:p>
                      <a:pPr algn="ctr" rtl="0" fontAlgn="base">
                        <a:lnSpc>
                          <a:spcPts val="1425"/>
                        </a:lnSpc>
                        <a:buNone/>
                      </a:pPr>
                      <a:r>
                        <a:rPr lang="en-US" sz="1400" b="1" i="0" dirty="0">
                          <a:solidFill>
                            <a:srgbClr val="FFFFFF"/>
                          </a:solidFill>
                          <a:effectLst/>
                          <a:latin typeface="Univers" panose="020B0503020202020204" pitchFamily="34" charset="0"/>
                        </a:rPr>
                        <a:t>Manufacturing Turnover </a:t>
                      </a:r>
                      <a:endParaRPr lang="en-US" sz="3200" b="1" i="0" dirty="0">
                        <a:solidFill>
                          <a:srgbClr val="FFFFFF"/>
                        </a:solidFill>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accent4"/>
                    </a:solidFill>
                  </a:tcPr>
                </a:tc>
                <a:extLst>
                  <a:ext uri="{0D108BD9-81ED-4DB2-BD59-A6C34878D82A}">
                    <a16:rowId xmlns:a16="http://schemas.microsoft.com/office/drawing/2014/main" val="2317066615"/>
                  </a:ext>
                </a:extLst>
              </a:tr>
              <a:tr h="537472">
                <a:tc>
                  <a:txBody>
                    <a:bodyPr/>
                    <a:lstStyle/>
                    <a:p>
                      <a:pPr algn="ctr" rtl="0" fontAlgn="base">
                        <a:lnSpc>
                          <a:spcPts val="1425"/>
                        </a:lnSpc>
                        <a:buNone/>
                      </a:pPr>
                      <a:r>
                        <a:rPr lang="en-US" sz="1400" b="0" i="0">
                          <a:effectLst/>
                          <a:latin typeface="Univers" panose="020B0503020202020204" pitchFamily="34" charset="0"/>
                        </a:rPr>
                        <a:t>E2 to E5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dirty="0">
                          <a:effectLst/>
                          <a:latin typeface="Univers" panose="020B0503020202020204" pitchFamily="34" charset="0"/>
                        </a:rPr>
                        <a:t>VP </a:t>
                      </a:r>
                      <a:endParaRPr lang="en-US" sz="3200" b="0" i="0" dirty="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dirty="0">
                          <a:effectLst/>
                          <a:latin typeface="Univers" panose="020B0503020202020204" pitchFamily="34" charset="0"/>
                        </a:rPr>
                        <a:t>X </a:t>
                      </a:r>
                      <a:endParaRPr lang="en-US" sz="3200" b="0" i="0" dirty="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dirty="0">
                          <a:effectLst/>
                          <a:latin typeface="Univers" panose="020B0503020202020204" pitchFamily="34" charset="0"/>
                        </a:rPr>
                        <a:t>X </a:t>
                      </a:r>
                      <a:endParaRPr lang="en-US" sz="3200" b="0" i="0" dirty="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dirty="0">
                          <a:effectLst/>
                          <a:latin typeface="Univers" panose="020B0503020202020204" pitchFamily="34" charset="0"/>
                        </a:rPr>
                        <a:t> </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754238970"/>
                  </a:ext>
                </a:extLst>
              </a:tr>
              <a:tr h="537472">
                <a:tc>
                  <a:txBody>
                    <a:bodyPr/>
                    <a:lstStyle/>
                    <a:p>
                      <a:pPr algn="ctr" rtl="0" fontAlgn="base">
                        <a:lnSpc>
                          <a:spcPts val="1425"/>
                        </a:lnSpc>
                        <a:buNone/>
                      </a:pPr>
                      <a:r>
                        <a:rPr lang="en-US" sz="1400" b="0" i="0">
                          <a:effectLst/>
                          <a:latin typeface="Univers" panose="020B0503020202020204" pitchFamily="34" charset="0"/>
                        </a:rPr>
                        <a:t>M5 to E1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Director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X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X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 </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794028772"/>
                  </a:ext>
                </a:extLst>
              </a:tr>
              <a:tr h="537472">
                <a:tc>
                  <a:txBody>
                    <a:bodyPr/>
                    <a:lstStyle/>
                    <a:p>
                      <a:pPr algn="ctr" rtl="0" fontAlgn="base">
                        <a:lnSpc>
                          <a:spcPts val="1425"/>
                        </a:lnSpc>
                        <a:buNone/>
                      </a:pPr>
                      <a:r>
                        <a:rPr lang="en-US" sz="1400" b="0" i="0">
                          <a:effectLst/>
                          <a:latin typeface="Univers" panose="020B0503020202020204" pitchFamily="34" charset="0"/>
                        </a:rPr>
                        <a:t>M2 to M4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Manager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X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X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 </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022956165"/>
                  </a:ext>
                </a:extLst>
              </a:tr>
              <a:tr h="537472">
                <a:tc>
                  <a:txBody>
                    <a:bodyPr/>
                    <a:lstStyle/>
                    <a:p>
                      <a:pPr algn="ctr" rtl="0" fontAlgn="base">
                        <a:lnSpc>
                          <a:spcPts val="1425"/>
                        </a:lnSpc>
                        <a:buNone/>
                      </a:pPr>
                      <a:r>
                        <a:rPr lang="en-US" sz="1400" b="0" i="0">
                          <a:effectLst/>
                          <a:latin typeface="Univers" panose="020B0503020202020204" pitchFamily="34" charset="0"/>
                        </a:rPr>
                        <a:t>M1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Supervisor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dirty="0">
                          <a:effectLst/>
                          <a:latin typeface="Univers" panose="020B0503020202020204" pitchFamily="34" charset="0"/>
                        </a:rPr>
                        <a:t>X </a:t>
                      </a:r>
                      <a:endParaRPr lang="en-US" sz="3200" b="0" i="0" dirty="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X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dirty="0">
                          <a:effectLst/>
                          <a:latin typeface="Univers" panose="020B0503020202020204" pitchFamily="34" charset="0"/>
                        </a:rPr>
                        <a:t> </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023686889"/>
                  </a:ext>
                </a:extLst>
              </a:tr>
              <a:tr h="537472">
                <a:tc>
                  <a:txBody>
                    <a:bodyPr/>
                    <a:lstStyle/>
                    <a:p>
                      <a:pPr algn="ctr" rtl="0" fontAlgn="base">
                        <a:lnSpc>
                          <a:spcPts val="1425"/>
                        </a:lnSpc>
                        <a:buNone/>
                      </a:pPr>
                      <a:r>
                        <a:rPr lang="en-US" sz="1400" b="0" i="0">
                          <a:effectLst/>
                          <a:latin typeface="Univers" panose="020B0503020202020204" pitchFamily="34" charset="0"/>
                        </a:rPr>
                        <a:t>P1 to P6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Professional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 </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dirty="0">
                          <a:effectLst/>
                          <a:latin typeface="Univers" panose="020B0503020202020204" pitchFamily="34" charset="0"/>
                        </a:rPr>
                        <a:t>X </a:t>
                      </a:r>
                      <a:endParaRPr lang="en-US" sz="3200" b="0" i="0" dirty="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 </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136613060"/>
                  </a:ext>
                </a:extLst>
              </a:tr>
              <a:tr h="906755">
                <a:tc>
                  <a:txBody>
                    <a:bodyPr/>
                    <a:lstStyle/>
                    <a:p>
                      <a:pPr algn="ctr" rtl="0" fontAlgn="base">
                        <a:lnSpc>
                          <a:spcPts val="1425"/>
                        </a:lnSpc>
                        <a:buNone/>
                      </a:pPr>
                      <a:r>
                        <a:rPr lang="en-US" sz="1400" b="0" i="0">
                          <a:effectLst/>
                          <a:latin typeface="Univers" panose="020B0503020202020204" pitchFamily="34" charset="0"/>
                        </a:rPr>
                        <a:t>AT1 to AT4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dirty="0">
                          <a:effectLst/>
                          <a:latin typeface="Univers" panose="020B0503020202020204" pitchFamily="34" charset="0"/>
                        </a:rPr>
                        <a:t>Admin/ Technical </a:t>
                      </a:r>
                      <a:endParaRPr lang="en-US" sz="3200" b="0" i="0" dirty="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 </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dirty="0">
                          <a:effectLst/>
                          <a:latin typeface="Univers" panose="020B0503020202020204" pitchFamily="34" charset="0"/>
                        </a:rPr>
                        <a:t>X </a:t>
                      </a:r>
                      <a:endParaRPr lang="en-US" sz="3200" b="0" i="0" dirty="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 </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924669025"/>
                  </a:ext>
                </a:extLst>
              </a:tr>
              <a:tr h="537472">
                <a:tc>
                  <a:txBody>
                    <a:bodyPr/>
                    <a:lstStyle/>
                    <a:p>
                      <a:pPr algn="ctr" rtl="0" fontAlgn="base">
                        <a:lnSpc>
                          <a:spcPts val="1425"/>
                        </a:lnSpc>
                        <a:buNone/>
                      </a:pPr>
                      <a:r>
                        <a:rPr lang="en-US" sz="1400" b="0" i="0">
                          <a:effectLst/>
                          <a:latin typeface="Univers" panose="020B0503020202020204" pitchFamily="34" charset="0"/>
                        </a:rPr>
                        <a:t>None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DL/IDL </a:t>
                      </a:r>
                      <a:endParaRPr lang="en-US" sz="3200" b="0" i="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 </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a:effectLst/>
                          <a:latin typeface="Univers" panose="020B0503020202020204" pitchFamily="34" charset="0"/>
                        </a:rPr>
                        <a:t> </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pPr algn="ctr" rtl="0" fontAlgn="base">
                        <a:lnSpc>
                          <a:spcPts val="1425"/>
                        </a:lnSpc>
                        <a:buNone/>
                      </a:pPr>
                      <a:r>
                        <a:rPr lang="en-US" sz="1400" b="0" i="0" dirty="0">
                          <a:effectLst/>
                          <a:latin typeface="Univers" panose="020B0503020202020204" pitchFamily="34" charset="0"/>
                        </a:rPr>
                        <a:t>X </a:t>
                      </a:r>
                      <a:endParaRPr lang="en-US" sz="3200" b="0" i="0" dirty="0">
                        <a:effectLst/>
                        <a:latin typeface="Univers" panose="020B0503020202020204" pitchFamily="34" charset="0"/>
                      </a:endParaRP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511029616"/>
                  </a:ext>
                </a:extLst>
              </a:tr>
            </a:tbl>
          </a:graphicData>
        </a:graphic>
      </p:graphicFrame>
      <p:sp>
        <p:nvSpPr>
          <p:cNvPr id="3" name="Slide Number Placeholder 2">
            <a:extLst>
              <a:ext uri="{FF2B5EF4-FFF2-40B4-BE49-F238E27FC236}">
                <a16:creationId xmlns:a16="http://schemas.microsoft.com/office/drawing/2014/main" id="{A23FD4C5-D3D8-53B9-3252-368291CFB9B0}"/>
              </a:ext>
            </a:extLst>
          </p:cNvPr>
          <p:cNvSpPr>
            <a:spLocks noGrp="1"/>
          </p:cNvSpPr>
          <p:nvPr>
            <p:ph type="sldNum" sz="quarter" idx="4"/>
          </p:nvPr>
        </p:nvSpPr>
        <p:spPr/>
        <p:txBody>
          <a:bodyPr/>
          <a:lstStyle/>
          <a:p>
            <a:fld id="{C927F3BD-EB56-714B-8AE1-FA405B1C9916}" type="slidenum">
              <a:rPr lang="en-US" smtClean="0"/>
              <a:pPr/>
              <a:t>12</a:t>
            </a:fld>
            <a:endParaRPr lang="en-US" dirty="0"/>
          </a:p>
        </p:txBody>
      </p:sp>
      <p:sp>
        <p:nvSpPr>
          <p:cNvPr id="6" name="Title 5">
            <a:extLst>
              <a:ext uri="{FF2B5EF4-FFF2-40B4-BE49-F238E27FC236}">
                <a16:creationId xmlns:a16="http://schemas.microsoft.com/office/drawing/2014/main" id="{0423699F-98AD-636F-3148-5BF37E5F48FF}"/>
              </a:ext>
            </a:extLst>
          </p:cNvPr>
          <p:cNvSpPr>
            <a:spLocks noGrp="1"/>
          </p:cNvSpPr>
          <p:nvPr>
            <p:ph type="title"/>
          </p:nvPr>
        </p:nvSpPr>
        <p:spPr/>
        <p:txBody>
          <a:bodyPr/>
          <a:lstStyle/>
          <a:p>
            <a:r>
              <a:rPr lang="en-US" dirty="0" err="1"/>
              <a:t>Cvd</a:t>
            </a:r>
            <a:r>
              <a:rPr lang="en-US" dirty="0"/>
              <a:t> metric populations</a:t>
            </a:r>
          </a:p>
        </p:txBody>
      </p:sp>
    </p:spTree>
    <p:extLst>
      <p:ext uri="{BB962C8B-B14F-4D97-AF65-F5344CB8AC3E}">
        <p14:creationId xmlns:p14="http://schemas.microsoft.com/office/powerpoint/2010/main" val="3438747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916CA-47EE-DD20-7928-33B046720578}"/>
            </a:ext>
          </a:extLst>
        </p:cNvPr>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03B621E4-AD3C-D285-C498-FA99DD124025}"/>
              </a:ext>
            </a:extLst>
          </p:cNvPr>
          <p:cNvGraphicFramePr>
            <a:graphicFrameLocks noGrp="1"/>
          </p:cNvGraphicFramePr>
          <p:nvPr>
            <p:ph idx="1"/>
          </p:nvPr>
        </p:nvGraphicFramePr>
        <p:xfrm>
          <a:off x="910839" y="2743200"/>
          <a:ext cx="10303572" cy="1371600"/>
        </p:xfrm>
        <a:graphic>
          <a:graphicData uri="http://schemas.openxmlformats.org/drawingml/2006/table">
            <a:tbl>
              <a:tblPr/>
              <a:tblGrid>
                <a:gridCol w="1755143">
                  <a:extLst>
                    <a:ext uri="{9D8B030D-6E8A-4147-A177-3AD203B41FA5}">
                      <a16:colId xmlns:a16="http://schemas.microsoft.com/office/drawing/2014/main" val="3869732644"/>
                    </a:ext>
                  </a:extLst>
                </a:gridCol>
                <a:gridCol w="1527858">
                  <a:extLst>
                    <a:ext uri="{9D8B030D-6E8A-4147-A177-3AD203B41FA5}">
                      <a16:colId xmlns:a16="http://schemas.microsoft.com/office/drawing/2014/main" val="3589098800"/>
                    </a:ext>
                  </a:extLst>
                </a:gridCol>
                <a:gridCol w="896512">
                  <a:extLst>
                    <a:ext uri="{9D8B030D-6E8A-4147-A177-3AD203B41FA5}">
                      <a16:colId xmlns:a16="http://schemas.microsoft.com/office/drawing/2014/main" val="1370145009"/>
                    </a:ext>
                  </a:extLst>
                </a:gridCol>
                <a:gridCol w="1439470">
                  <a:extLst>
                    <a:ext uri="{9D8B030D-6E8A-4147-A177-3AD203B41FA5}">
                      <a16:colId xmlns:a16="http://schemas.microsoft.com/office/drawing/2014/main" val="3992346684"/>
                    </a:ext>
                  </a:extLst>
                </a:gridCol>
                <a:gridCol w="669227">
                  <a:extLst>
                    <a:ext uri="{9D8B030D-6E8A-4147-A177-3AD203B41FA5}">
                      <a16:colId xmlns:a16="http://schemas.microsoft.com/office/drawing/2014/main" val="2984877733"/>
                    </a:ext>
                  </a:extLst>
                </a:gridCol>
                <a:gridCol w="669227">
                  <a:extLst>
                    <a:ext uri="{9D8B030D-6E8A-4147-A177-3AD203B41FA5}">
                      <a16:colId xmlns:a16="http://schemas.microsoft.com/office/drawing/2014/main" val="1582128510"/>
                    </a:ext>
                  </a:extLst>
                </a:gridCol>
                <a:gridCol w="669227">
                  <a:extLst>
                    <a:ext uri="{9D8B030D-6E8A-4147-A177-3AD203B41FA5}">
                      <a16:colId xmlns:a16="http://schemas.microsoft.com/office/drawing/2014/main" val="80482392"/>
                    </a:ext>
                  </a:extLst>
                </a:gridCol>
                <a:gridCol w="669227">
                  <a:extLst>
                    <a:ext uri="{9D8B030D-6E8A-4147-A177-3AD203B41FA5}">
                      <a16:colId xmlns:a16="http://schemas.microsoft.com/office/drawing/2014/main" val="2526223040"/>
                    </a:ext>
                  </a:extLst>
                </a:gridCol>
                <a:gridCol w="669227">
                  <a:extLst>
                    <a:ext uri="{9D8B030D-6E8A-4147-A177-3AD203B41FA5}">
                      <a16:colId xmlns:a16="http://schemas.microsoft.com/office/drawing/2014/main" val="2103705704"/>
                    </a:ext>
                  </a:extLst>
                </a:gridCol>
                <a:gridCol w="669227">
                  <a:extLst>
                    <a:ext uri="{9D8B030D-6E8A-4147-A177-3AD203B41FA5}">
                      <a16:colId xmlns:a16="http://schemas.microsoft.com/office/drawing/2014/main" val="1315695585"/>
                    </a:ext>
                  </a:extLst>
                </a:gridCol>
                <a:gridCol w="669227">
                  <a:extLst>
                    <a:ext uri="{9D8B030D-6E8A-4147-A177-3AD203B41FA5}">
                      <a16:colId xmlns:a16="http://schemas.microsoft.com/office/drawing/2014/main" val="2391400679"/>
                    </a:ext>
                  </a:extLst>
                </a:gridCol>
              </a:tblGrid>
              <a:tr h="381000">
                <a:tc>
                  <a:txBody>
                    <a:bodyPr/>
                    <a:lstStyle/>
                    <a:p>
                      <a:pPr algn="ctr" fontAlgn="ctr"/>
                      <a:r>
                        <a:rPr lang="en-US" sz="1100" b="1" i="0" u="none" strike="noStrike">
                          <a:solidFill>
                            <a:srgbClr val="FFFFFF"/>
                          </a:solidFill>
                          <a:effectLst/>
                          <a:latin typeface="Calibri" panose="020F0502020204030204" pitchFamily="34" charset="0"/>
                        </a:rPr>
                        <a:t>CVD</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100" b="1" i="0" u="none" strike="noStrike" dirty="0">
                          <a:solidFill>
                            <a:srgbClr val="FFFFFF"/>
                          </a:solidFill>
                          <a:effectLst/>
                          <a:latin typeface="Calibri" panose="020F0502020204030204" pitchFamily="34" charset="0"/>
                        </a:rPr>
                        <a:t>KPI</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100" b="1" i="0" u="none" strike="noStrike">
                          <a:solidFill>
                            <a:srgbClr val="000000"/>
                          </a:solidFill>
                          <a:effectLst/>
                          <a:latin typeface="Calibri" panose="020F0502020204030204" pitchFamily="34" charset="0"/>
                        </a:rPr>
                        <a:t>YTD</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sz="1100" b="1" i="0" u="none" strike="noStrike">
                          <a:solidFill>
                            <a:srgbClr val="FFFFFF"/>
                          </a:solidFill>
                          <a:effectLst/>
                          <a:latin typeface="Calibri" panose="020F0502020204030204" pitchFamily="34" charset="0"/>
                        </a:rPr>
                        <a:t>2025 </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100" b="1" i="0" u="none" strike="noStrike">
                          <a:solidFill>
                            <a:srgbClr val="FFFFFF"/>
                          </a:solidFill>
                          <a:effectLst/>
                          <a:latin typeface="Calibri" panose="020F0502020204030204" pitchFamily="34" charset="0"/>
                        </a:rPr>
                        <a:t>Jan</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ctr" fontAlgn="ctr"/>
                      <a:r>
                        <a:rPr lang="en-US" sz="1100" b="1" i="0" u="none" strike="noStrike">
                          <a:solidFill>
                            <a:srgbClr val="FFFFFF"/>
                          </a:solidFill>
                          <a:effectLst/>
                          <a:latin typeface="Calibri" panose="020F0502020204030204" pitchFamily="34" charset="0"/>
                        </a:rPr>
                        <a:t>Feb</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ctr" fontAlgn="ctr"/>
                      <a:r>
                        <a:rPr lang="en-US" sz="1100" b="1" i="0" u="none" strike="noStrike">
                          <a:solidFill>
                            <a:srgbClr val="FFFFFF"/>
                          </a:solidFill>
                          <a:effectLst/>
                          <a:latin typeface="Calibri" panose="020F0502020204030204" pitchFamily="34" charset="0"/>
                        </a:rPr>
                        <a:t>Mar</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ctr" fontAlgn="ctr"/>
                      <a:r>
                        <a:rPr lang="en-US" sz="1100" b="1" i="0" u="none" strike="noStrike">
                          <a:solidFill>
                            <a:srgbClr val="000000"/>
                          </a:solidFill>
                          <a:effectLst/>
                          <a:latin typeface="Calibri" panose="020F0502020204030204" pitchFamily="34" charset="0"/>
                        </a:rPr>
                        <a:t>Q1</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sz="1100" b="1" i="0" u="none" strike="noStrike" dirty="0">
                          <a:solidFill>
                            <a:srgbClr val="FFFFFF"/>
                          </a:solidFill>
                          <a:effectLst/>
                          <a:latin typeface="Calibri" panose="020F0502020204030204" pitchFamily="34" charset="0"/>
                        </a:rPr>
                        <a:t>Apr</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ctr" fontAlgn="ctr"/>
                      <a:r>
                        <a:rPr lang="en-US" sz="1100" b="1" i="0" u="none" strike="noStrike" dirty="0">
                          <a:solidFill>
                            <a:srgbClr val="FFFFFF"/>
                          </a:solidFill>
                          <a:effectLst/>
                          <a:latin typeface="Calibri" panose="020F0502020204030204" pitchFamily="34" charset="0"/>
                        </a:rPr>
                        <a:t>…</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tc>
                  <a:txBody>
                    <a:bodyPr/>
                    <a:lstStyle/>
                    <a:p>
                      <a:pPr algn="ctr" fontAlgn="ctr"/>
                      <a:r>
                        <a:rPr lang="en-US" sz="1100" b="1" i="0" u="none" strike="noStrike" dirty="0">
                          <a:solidFill>
                            <a:srgbClr val="000000"/>
                          </a:solidFill>
                          <a:effectLst/>
                          <a:latin typeface="Calibri" panose="020F0502020204030204" pitchFamily="34" charset="0"/>
                        </a:rPr>
                        <a:t>FY</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943273170"/>
                  </a:ext>
                </a:extLst>
              </a:tr>
              <a:tr h="247650">
                <a:tc rowSpan="4">
                  <a:txBody>
                    <a:bodyPr/>
                    <a:lstStyle/>
                    <a:p>
                      <a:pPr algn="ctr" fontAlgn="ctr"/>
                      <a:r>
                        <a:rPr lang="en-US" sz="1100" b="1" i="0" u="none" strike="noStrike">
                          <a:solidFill>
                            <a:srgbClr val="000000"/>
                          </a:solidFill>
                          <a:effectLst/>
                          <a:latin typeface="Calibri" panose="020F0502020204030204" pitchFamily="34" charset="0"/>
                        </a:rPr>
                        <a:t>Professional Turnover</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4">
                  <a:txBody>
                    <a:bodyPr/>
                    <a:lstStyle/>
                    <a:p>
                      <a:pPr algn="ctr" fontAlgn="ctr"/>
                      <a:r>
                        <a:rPr lang="en-US" sz="1100" b="1" i="0" u="none" strike="noStrike" dirty="0">
                          <a:solidFill>
                            <a:srgbClr val="000000"/>
                          </a:solidFill>
                          <a:effectLst/>
                          <a:latin typeface="Calibri" panose="020F0502020204030204" pitchFamily="34" charset="0"/>
                        </a:rPr>
                        <a:t>Voluntary Turnover Professional  % .0</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4">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PY ACTUAL</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12164070"/>
                  </a:ext>
                </a:extLst>
              </a:tr>
              <a:tr h="24765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AOP</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42103232"/>
                  </a:ext>
                </a:extLst>
              </a:tr>
              <a:tr h="24765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COMMIT / FORECAST</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06591827"/>
                  </a:ext>
                </a:extLst>
              </a:tr>
              <a:tr h="247650">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AOP Var %</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endParaRPr lang="en-US" sz="1100" b="1" i="0" u="none" strike="noStrike" kern="1200" dirty="0">
                        <a:solidFill>
                          <a:srgbClr val="000000"/>
                        </a:solidFill>
                        <a:effectLst/>
                        <a:latin typeface="Calibri" panose="020F0502020204030204" pitchFamily="34" charset="0"/>
                        <a:ea typeface="+mn-ea"/>
                        <a:cs typeface="+mn-cs"/>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814291360"/>
                  </a:ext>
                </a:extLst>
              </a:tr>
            </a:tbl>
          </a:graphicData>
        </a:graphic>
      </p:graphicFrame>
      <p:sp>
        <p:nvSpPr>
          <p:cNvPr id="3" name="Slide Number Placeholder 2">
            <a:extLst>
              <a:ext uri="{FF2B5EF4-FFF2-40B4-BE49-F238E27FC236}">
                <a16:creationId xmlns:a16="http://schemas.microsoft.com/office/drawing/2014/main" id="{6814C52E-0D74-E12F-290E-D101D964F83F}"/>
              </a:ext>
            </a:extLst>
          </p:cNvPr>
          <p:cNvSpPr>
            <a:spLocks noGrp="1"/>
          </p:cNvSpPr>
          <p:nvPr>
            <p:ph type="sldNum" sz="quarter" idx="4"/>
          </p:nvPr>
        </p:nvSpPr>
        <p:spPr/>
        <p:txBody>
          <a:bodyPr/>
          <a:lstStyle/>
          <a:p>
            <a:fld id="{C927F3BD-EB56-714B-8AE1-FA405B1C9916}" type="slidenum">
              <a:rPr lang="en-US" smtClean="0"/>
              <a:pPr/>
              <a:t>13</a:t>
            </a:fld>
            <a:endParaRPr lang="en-US" dirty="0"/>
          </a:p>
        </p:txBody>
      </p:sp>
      <p:sp>
        <p:nvSpPr>
          <p:cNvPr id="4" name="Title 3">
            <a:extLst>
              <a:ext uri="{FF2B5EF4-FFF2-40B4-BE49-F238E27FC236}">
                <a16:creationId xmlns:a16="http://schemas.microsoft.com/office/drawing/2014/main" id="{2098511C-F938-B5CD-DFEC-3F03B209D249}"/>
              </a:ext>
            </a:extLst>
          </p:cNvPr>
          <p:cNvSpPr>
            <a:spLocks noGrp="1"/>
          </p:cNvSpPr>
          <p:nvPr>
            <p:ph type="title"/>
          </p:nvPr>
        </p:nvSpPr>
        <p:spPr/>
        <p:txBody>
          <a:bodyPr/>
          <a:lstStyle/>
          <a:p>
            <a:r>
              <a:rPr lang="en-US" dirty="0"/>
              <a:t>Bowler summary</a:t>
            </a:r>
          </a:p>
        </p:txBody>
      </p:sp>
      <p:sp>
        <p:nvSpPr>
          <p:cNvPr id="14" name="TextBox 13">
            <a:extLst>
              <a:ext uri="{FF2B5EF4-FFF2-40B4-BE49-F238E27FC236}">
                <a16:creationId xmlns:a16="http://schemas.microsoft.com/office/drawing/2014/main" id="{EEC47065-3C83-FE30-E3BF-A1B6AEDBDBD2}"/>
              </a:ext>
            </a:extLst>
          </p:cNvPr>
          <p:cNvSpPr txBox="1"/>
          <p:nvPr/>
        </p:nvSpPr>
        <p:spPr>
          <a:xfrm>
            <a:off x="681228" y="5377933"/>
            <a:ext cx="768096" cy="369332"/>
          </a:xfrm>
          <a:prstGeom prst="rect">
            <a:avLst/>
          </a:prstGeom>
          <a:noFill/>
          <a:ln w="38100">
            <a:solidFill>
              <a:schemeClr val="tx2"/>
            </a:solidFill>
          </a:ln>
        </p:spPr>
        <p:txBody>
          <a:bodyPr wrap="square" rtlCol="0">
            <a:spAutoFit/>
          </a:bodyPr>
          <a:lstStyle/>
          <a:p>
            <a:pPr algn="ctr"/>
            <a:r>
              <a:rPr lang="en-US" dirty="0">
                <a:solidFill>
                  <a:schemeClr val="tx2"/>
                </a:solidFill>
              </a:rPr>
              <a:t>YTD</a:t>
            </a:r>
          </a:p>
        </p:txBody>
      </p:sp>
      <p:sp>
        <p:nvSpPr>
          <p:cNvPr id="15" name="TextBox 14">
            <a:extLst>
              <a:ext uri="{FF2B5EF4-FFF2-40B4-BE49-F238E27FC236}">
                <a16:creationId xmlns:a16="http://schemas.microsoft.com/office/drawing/2014/main" id="{32BACB2C-7ABB-77E4-8AAE-43DACBA55938}"/>
              </a:ext>
            </a:extLst>
          </p:cNvPr>
          <p:cNvSpPr txBox="1"/>
          <p:nvPr/>
        </p:nvSpPr>
        <p:spPr>
          <a:xfrm>
            <a:off x="4734429" y="5377933"/>
            <a:ext cx="2404872" cy="369332"/>
          </a:xfrm>
          <a:prstGeom prst="rect">
            <a:avLst/>
          </a:prstGeom>
          <a:noFill/>
          <a:ln w="38100">
            <a:solidFill>
              <a:schemeClr val="accent4"/>
            </a:solidFill>
          </a:ln>
        </p:spPr>
        <p:txBody>
          <a:bodyPr wrap="square" rtlCol="0">
            <a:spAutoFit/>
          </a:bodyPr>
          <a:lstStyle/>
          <a:p>
            <a:pPr algn="ctr"/>
            <a:r>
              <a:rPr lang="en-US" dirty="0">
                <a:solidFill>
                  <a:schemeClr val="accent4"/>
                </a:solidFill>
              </a:rPr>
              <a:t>YTD Annualized</a:t>
            </a:r>
          </a:p>
        </p:txBody>
      </p:sp>
      <p:sp>
        <p:nvSpPr>
          <p:cNvPr id="16" name="TextBox 15">
            <a:extLst>
              <a:ext uri="{FF2B5EF4-FFF2-40B4-BE49-F238E27FC236}">
                <a16:creationId xmlns:a16="http://schemas.microsoft.com/office/drawing/2014/main" id="{6499D483-749B-FACD-CF46-93A447F2F8A1}"/>
              </a:ext>
            </a:extLst>
          </p:cNvPr>
          <p:cNvSpPr txBox="1"/>
          <p:nvPr/>
        </p:nvSpPr>
        <p:spPr>
          <a:xfrm>
            <a:off x="7427483" y="5377933"/>
            <a:ext cx="664972" cy="369332"/>
          </a:xfrm>
          <a:prstGeom prst="rect">
            <a:avLst/>
          </a:prstGeom>
          <a:noFill/>
          <a:ln w="38100">
            <a:solidFill>
              <a:schemeClr val="accent2"/>
            </a:solidFill>
          </a:ln>
        </p:spPr>
        <p:txBody>
          <a:bodyPr wrap="square" rtlCol="0">
            <a:spAutoFit/>
          </a:bodyPr>
          <a:lstStyle/>
          <a:p>
            <a:pPr algn="ctr"/>
            <a:r>
              <a:rPr lang="en-US" dirty="0">
                <a:solidFill>
                  <a:schemeClr val="accent2"/>
                </a:solidFill>
              </a:rPr>
              <a:t>÷ 12  </a:t>
            </a:r>
          </a:p>
        </p:txBody>
      </p:sp>
      <p:sp>
        <p:nvSpPr>
          <p:cNvPr id="17" name="Equals 16">
            <a:extLst>
              <a:ext uri="{FF2B5EF4-FFF2-40B4-BE49-F238E27FC236}">
                <a16:creationId xmlns:a16="http://schemas.microsoft.com/office/drawing/2014/main" id="{1EF8C686-D2CB-D67F-ECE1-7510769E4C7F}"/>
              </a:ext>
            </a:extLst>
          </p:cNvPr>
          <p:cNvSpPr/>
          <p:nvPr/>
        </p:nvSpPr>
        <p:spPr>
          <a:xfrm>
            <a:off x="3851887" y="5397359"/>
            <a:ext cx="594360" cy="330481"/>
          </a:xfrm>
          <a:prstGeom prst="mathEqual">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Equals 17">
            <a:extLst>
              <a:ext uri="{FF2B5EF4-FFF2-40B4-BE49-F238E27FC236}">
                <a16:creationId xmlns:a16="http://schemas.microsoft.com/office/drawing/2014/main" id="{3B7DAB9F-5BF8-5936-3DC2-C26E1F583B1F}"/>
              </a:ext>
            </a:extLst>
          </p:cNvPr>
          <p:cNvSpPr/>
          <p:nvPr/>
        </p:nvSpPr>
        <p:spPr>
          <a:xfrm>
            <a:off x="8380637" y="5397359"/>
            <a:ext cx="594360" cy="330481"/>
          </a:xfrm>
          <a:prstGeom prst="mathEqual">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 name="TextBox 18">
            <a:extLst>
              <a:ext uri="{FF2B5EF4-FFF2-40B4-BE49-F238E27FC236}">
                <a16:creationId xmlns:a16="http://schemas.microsoft.com/office/drawing/2014/main" id="{57D8A46D-A471-D6BF-C94D-DB743CD11F3F}"/>
              </a:ext>
            </a:extLst>
          </p:cNvPr>
          <p:cNvSpPr txBox="1"/>
          <p:nvPr/>
        </p:nvSpPr>
        <p:spPr>
          <a:xfrm>
            <a:off x="9263178" y="5377933"/>
            <a:ext cx="2404872" cy="369332"/>
          </a:xfrm>
          <a:prstGeom prst="rect">
            <a:avLst/>
          </a:prstGeom>
          <a:noFill/>
          <a:ln w="38100">
            <a:solidFill>
              <a:schemeClr val="accent2"/>
            </a:solidFill>
          </a:ln>
        </p:spPr>
        <p:txBody>
          <a:bodyPr wrap="square" rtlCol="0">
            <a:spAutoFit/>
          </a:bodyPr>
          <a:lstStyle/>
          <a:p>
            <a:pPr algn="ctr"/>
            <a:r>
              <a:rPr lang="en-US" dirty="0">
                <a:solidFill>
                  <a:schemeClr val="accent2"/>
                </a:solidFill>
              </a:rPr>
              <a:t>Monthly Forecast</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9E4B7B5B-B474-F3EA-2966-4CA6F1D901E1}"/>
                  </a:ext>
                </a:extLst>
              </p:cNvPr>
              <p:cNvSpPr txBox="1"/>
              <p:nvPr/>
            </p:nvSpPr>
            <p:spPr>
              <a:xfrm>
                <a:off x="1737506" y="5304163"/>
                <a:ext cx="1826199" cy="516873"/>
              </a:xfrm>
              <a:prstGeom prst="rect">
                <a:avLst/>
              </a:prstGeom>
              <a:noFill/>
              <a:ln w="38100">
                <a:solidFill>
                  <a:schemeClr val="accent4"/>
                </a:solidFill>
              </a:ln>
            </p:spPr>
            <p:txBody>
              <a:bodyPr wrap="square" rtlCol="0">
                <a:spAutoFit/>
              </a:bodyPr>
              <a:lstStyle/>
              <a:p>
                <a:pPr algn="ctr"/>
                <a:r>
                  <a:rPr lang="en-US" dirty="0">
                    <a:solidFill>
                      <a:schemeClr val="accent4"/>
                    </a:solidFill>
                  </a:rPr>
                  <a:t>* </a:t>
                </a:r>
                <a14:m>
                  <m:oMath xmlns:m="http://schemas.openxmlformats.org/officeDocument/2006/math">
                    <m:d>
                      <m:dPr>
                        <m:ctrlPr>
                          <a:rPr lang="en-US" i="1" smtClean="0">
                            <a:solidFill>
                              <a:schemeClr val="accent4"/>
                            </a:solidFill>
                            <a:latin typeface="Cambria Math" panose="02040503050406030204" pitchFamily="18" charset="0"/>
                          </a:rPr>
                        </m:ctrlPr>
                      </m:dPr>
                      <m:e>
                        <m:f>
                          <m:fPr>
                            <m:ctrlPr>
                              <a:rPr lang="en-US" i="1" smtClean="0">
                                <a:solidFill>
                                  <a:schemeClr val="accent4"/>
                                </a:solidFill>
                                <a:latin typeface="Cambria Math" panose="02040503050406030204" pitchFamily="18" charset="0"/>
                              </a:rPr>
                            </m:ctrlPr>
                          </m:fPr>
                          <m:num>
                            <m:r>
                              <a:rPr lang="en-US" b="0" i="1" smtClean="0">
                                <a:solidFill>
                                  <a:schemeClr val="accent4"/>
                                </a:solidFill>
                                <a:latin typeface="Cambria Math" panose="02040503050406030204" pitchFamily="18" charset="0"/>
                              </a:rPr>
                              <m:t>12</m:t>
                            </m:r>
                          </m:num>
                          <m:den>
                            <m:r>
                              <a:rPr lang="en-US" b="0" i="1" smtClean="0">
                                <a:solidFill>
                                  <a:schemeClr val="accent4"/>
                                </a:solidFill>
                                <a:latin typeface="Cambria Math" panose="02040503050406030204" pitchFamily="18" charset="0"/>
                              </a:rPr>
                              <m:t>𝐶𝑢𝑟𝑟𝑒𝑛𝑡</m:t>
                            </m:r>
                            <m:r>
                              <a:rPr lang="en-US" b="0" i="1" smtClean="0">
                                <a:solidFill>
                                  <a:schemeClr val="accent4"/>
                                </a:solidFill>
                                <a:latin typeface="Cambria Math" panose="02040503050406030204" pitchFamily="18" charset="0"/>
                              </a:rPr>
                              <m:t> </m:t>
                            </m:r>
                            <m:r>
                              <a:rPr lang="en-US" b="0" i="1" smtClean="0">
                                <a:solidFill>
                                  <a:schemeClr val="accent4"/>
                                </a:solidFill>
                                <a:latin typeface="Cambria Math" panose="02040503050406030204" pitchFamily="18" charset="0"/>
                              </a:rPr>
                              <m:t>𝑀𝑜𝑛𝑡h</m:t>
                            </m:r>
                          </m:den>
                        </m:f>
                      </m:e>
                    </m:d>
                  </m:oMath>
                </a14:m>
                <a:endParaRPr lang="en-US" dirty="0">
                  <a:solidFill>
                    <a:schemeClr val="accent4"/>
                  </a:solidFill>
                </a:endParaRPr>
              </a:p>
            </p:txBody>
          </p:sp>
        </mc:Choice>
        <mc:Fallback xmlns="">
          <p:sp>
            <p:nvSpPr>
              <p:cNvPr id="25" name="TextBox 24">
                <a:extLst>
                  <a:ext uri="{FF2B5EF4-FFF2-40B4-BE49-F238E27FC236}">
                    <a16:creationId xmlns:a16="http://schemas.microsoft.com/office/drawing/2014/main" id="{9E4B7B5B-B474-F3EA-2966-4CA6F1D901E1}"/>
                  </a:ext>
                </a:extLst>
              </p:cNvPr>
              <p:cNvSpPr txBox="1">
                <a:spLocks noRot="1" noChangeAspect="1" noMove="1" noResize="1" noEditPoints="1" noAdjustHandles="1" noChangeArrowheads="1" noChangeShapeType="1" noTextEdit="1"/>
              </p:cNvSpPr>
              <p:nvPr/>
            </p:nvSpPr>
            <p:spPr>
              <a:xfrm>
                <a:off x="1737506" y="5304163"/>
                <a:ext cx="1826199" cy="516873"/>
              </a:xfrm>
              <a:prstGeom prst="rect">
                <a:avLst/>
              </a:prstGeom>
              <a:blipFill>
                <a:blip r:embed="rId2"/>
                <a:stretch>
                  <a:fillRect l="-654"/>
                </a:stretch>
              </a:blipFill>
              <a:ln w="38100">
                <a:solidFill>
                  <a:schemeClr val="accent4"/>
                </a:solidFill>
              </a:ln>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F9E2BAEB-BC6B-8A6C-AB21-76DD6CDD23C3}"/>
              </a:ext>
            </a:extLst>
          </p:cNvPr>
          <p:cNvCxnSpPr>
            <a:stCxn id="15" idx="0"/>
          </p:cNvCxnSpPr>
          <p:nvPr/>
        </p:nvCxnSpPr>
        <p:spPr>
          <a:xfrm flipH="1" flipV="1">
            <a:off x="4734429" y="3749040"/>
            <a:ext cx="1202436" cy="1628893"/>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7513F79-01CA-AE5C-425E-54CC53FDFE2C}"/>
              </a:ext>
            </a:extLst>
          </p:cNvPr>
          <p:cNvCxnSpPr>
            <a:stCxn id="19" idx="0"/>
          </p:cNvCxnSpPr>
          <p:nvPr/>
        </p:nvCxnSpPr>
        <p:spPr>
          <a:xfrm flipH="1" flipV="1">
            <a:off x="9646920" y="3749040"/>
            <a:ext cx="818694" cy="162889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0595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6700BFB7-5CF3-2FCA-BE51-F2A209A44901}"/>
              </a:ext>
            </a:extLst>
          </p:cNvPr>
          <p:cNvGraphicFramePr>
            <a:graphicFrameLocks noGrp="1"/>
          </p:cNvGraphicFramePr>
          <p:nvPr>
            <p:ph idx="1"/>
            <p:extLst>
              <p:ext uri="{D42A27DB-BD31-4B8C-83A1-F6EECF244321}">
                <p14:modId xmlns:p14="http://schemas.microsoft.com/office/powerpoint/2010/main" val="4041983595"/>
              </p:ext>
            </p:extLst>
          </p:nvPr>
        </p:nvGraphicFramePr>
        <p:xfrm>
          <a:off x="457200" y="1243584"/>
          <a:ext cx="11277600" cy="5052307"/>
        </p:xfrm>
        <a:graphic>
          <a:graphicData uri="http://schemas.openxmlformats.org/drawingml/2006/table">
            <a:tbl>
              <a:tblPr/>
              <a:tblGrid>
                <a:gridCol w="2682882">
                  <a:extLst>
                    <a:ext uri="{9D8B030D-6E8A-4147-A177-3AD203B41FA5}">
                      <a16:colId xmlns:a16="http://schemas.microsoft.com/office/drawing/2014/main" val="820507864"/>
                    </a:ext>
                  </a:extLst>
                </a:gridCol>
                <a:gridCol w="2840094">
                  <a:extLst>
                    <a:ext uri="{9D8B030D-6E8A-4147-A177-3AD203B41FA5}">
                      <a16:colId xmlns:a16="http://schemas.microsoft.com/office/drawing/2014/main" val="3264968160"/>
                    </a:ext>
                  </a:extLst>
                </a:gridCol>
                <a:gridCol w="1655064">
                  <a:extLst>
                    <a:ext uri="{9D8B030D-6E8A-4147-A177-3AD203B41FA5}">
                      <a16:colId xmlns:a16="http://schemas.microsoft.com/office/drawing/2014/main" val="113645139"/>
                    </a:ext>
                  </a:extLst>
                </a:gridCol>
                <a:gridCol w="2048256">
                  <a:extLst>
                    <a:ext uri="{9D8B030D-6E8A-4147-A177-3AD203B41FA5}">
                      <a16:colId xmlns:a16="http://schemas.microsoft.com/office/drawing/2014/main" val="2031631527"/>
                    </a:ext>
                  </a:extLst>
                </a:gridCol>
                <a:gridCol w="2051304">
                  <a:extLst>
                    <a:ext uri="{9D8B030D-6E8A-4147-A177-3AD203B41FA5}">
                      <a16:colId xmlns:a16="http://schemas.microsoft.com/office/drawing/2014/main" val="2170951052"/>
                    </a:ext>
                  </a:extLst>
                </a:gridCol>
              </a:tblGrid>
              <a:tr h="611087">
                <a:tc>
                  <a:txBody>
                    <a:bodyPr/>
                    <a:lstStyle/>
                    <a:p>
                      <a:pPr algn="ctr" fontAlgn="ctr"/>
                      <a:r>
                        <a:rPr lang="en-US" sz="1100" b="1" i="0" u="none" strike="noStrike">
                          <a:solidFill>
                            <a:srgbClr val="FFFFFF"/>
                          </a:solidFill>
                          <a:effectLst/>
                          <a:latin typeface="Calibri" panose="020F0502020204030204" pitchFamily="34" charset="0"/>
                        </a:rPr>
                        <a:t>CVD</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100" b="1" i="0" u="none" strike="noStrike" dirty="0">
                          <a:solidFill>
                            <a:srgbClr val="FFFFFF"/>
                          </a:solidFill>
                          <a:effectLst/>
                          <a:latin typeface="Calibri" panose="020F0502020204030204" pitchFamily="34" charset="0"/>
                        </a:rPr>
                        <a:t>KPI</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100" b="1" i="0" u="none" strike="noStrike">
                          <a:solidFill>
                            <a:srgbClr val="000000"/>
                          </a:solidFill>
                          <a:effectLst/>
                          <a:latin typeface="Calibri" panose="020F0502020204030204" pitchFamily="34" charset="0"/>
                        </a:rPr>
                        <a:t>YTD</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sz="1100" b="1" i="0" u="none" strike="noStrike">
                          <a:solidFill>
                            <a:srgbClr val="FFFFFF"/>
                          </a:solidFill>
                          <a:effectLst/>
                          <a:latin typeface="Calibri" panose="020F0502020204030204" pitchFamily="34" charset="0"/>
                        </a:rPr>
                        <a:t>2025 </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100" b="1" i="0" u="none" strike="noStrike">
                          <a:solidFill>
                            <a:srgbClr val="FFFFFF"/>
                          </a:solidFill>
                          <a:effectLst/>
                          <a:latin typeface="Calibri" panose="020F0502020204030204" pitchFamily="34" charset="0"/>
                        </a:rPr>
                        <a:t>Jan</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203764"/>
                    </a:solidFill>
                  </a:tcPr>
                </a:tc>
                <a:extLst>
                  <a:ext uri="{0D108BD9-81ED-4DB2-BD59-A6C34878D82A}">
                    <a16:rowId xmlns:a16="http://schemas.microsoft.com/office/drawing/2014/main" val="1709274787"/>
                  </a:ext>
                </a:extLst>
              </a:tr>
              <a:tr h="366652">
                <a:tc rowSpan="4">
                  <a:txBody>
                    <a:bodyPr/>
                    <a:lstStyle/>
                    <a:p>
                      <a:pPr algn="ctr" fontAlgn="ctr"/>
                      <a:r>
                        <a:rPr lang="en-US" sz="1100" b="1" i="0" u="none" strike="noStrike">
                          <a:solidFill>
                            <a:srgbClr val="000000"/>
                          </a:solidFill>
                          <a:effectLst/>
                          <a:latin typeface="Calibri" panose="020F0502020204030204" pitchFamily="34" charset="0"/>
                        </a:rPr>
                        <a:t>Professional Turnover</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4">
                  <a:txBody>
                    <a:bodyPr/>
                    <a:lstStyle/>
                    <a:p>
                      <a:pPr algn="ctr" fontAlgn="ctr"/>
                      <a:r>
                        <a:rPr lang="en-US" sz="1100" b="1" i="0" u="none" strike="noStrike">
                          <a:solidFill>
                            <a:srgbClr val="000000"/>
                          </a:solidFill>
                          <a:effectLst/>
                          <a:latin typeface="Calibri" panose="020F0502020204030204" pitchFamily="34" charset="0"/>
                        </a:rPr>
                        <a:t>Voluntary Turnover Professional % .0</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4">
                  <a:txBody>
                    <a:bodyPr/>
                    <a:lstStyle/>
                    <a:p>
                      <a:pPr algn="ctr" fontAlgn="ctr"/>
                      <a:r>
                        <a:rPr lang="en-US" sz="1400" b="1" i="0" u="none" strike="noStrike" dirty="0">
                          <a:solidFill>
                            <a:schemeClr val="accent2"/>
                          </a:solidFill>
                          <a:effectLst/>
                          <a:latin typeface="Calibri" panose="020F0502020204030204" pitchFamily="34" charset="0"/>
                        </a:rPr>
                        <a:t>Annualized YTD</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PY ACTUAL</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dirty="0">
                          <a:solidFill>
                            <a:schemeClr val="accent2"/>
                          </a:solidFill>
                          <a:effectLst/>
                          <a:latin typeface="Calibri" panose="020F0502020204030204" pitchFamily="34" charset="0"/>
                        </a:rPr>
                        <a:t>2024 Actual</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5185549"/>
                  </a:ext>
                </a:extLst>
              </a:tr>
              <a:tr h="36665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AOP</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dirty="0">
                          <a:solidFill>
                            <a:schemeClr val="accent2"/>
                          </a:solidFill>
                          <a:effectLst/>
                          <a:latin typeface="Calibri" panose="020F0502020204030204" pitchFamily="34" charset="0"/>
                        </a:rPr>
                        <a:t>2024 – 10%</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95543880"/>
                  </a:ext>
                </a:extLst>
              </a:tr>
              <a:tr h="36665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COMMIT / Forecast</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dirty="0">
                          <a:solidFill>
                            <a:schemeClr val="accent2"/>
                          </a:solidFill>
                          <a:effectLst/>
                          <a:latin typeface="Calibri" panose="020F0502020204030204" pitchFamily="34" charset="0"/>
                        </a:rPr>
                        <a:t>2025 Actual / </a:t>
                      </a:r>
                    </a:p>
                    <a:p>
                      <a:pPr algn="ctr" fontAlgn="ctr"/>
                      <a:r>
                        <a:rPr lang="en-US" sz="1100" b="1" i="0" u="none" strike="noStrike" dirty="0">
                          <a:solidFill>
                            <a:schemeClr val="accent2"/>
                          </a:solidFill>
                          <a:effectLst/>
                          <a:latin typeface="Calibri" panose="020F0502020204030204" pitchFamily="34" charset="0"/>
                        </a:rPr>
                        <a:t>Annualized YTD / 12</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14028034"/>
                  </a:ext>
                </a:extLst>
              </a:tr>
              <a:tr h="36665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AOP Var Bps</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none" strike="noStrike" dirty="0">
                          <a:solidFill>
                            <a:srgbClr val="000000"/>
                          </a:solidFill>
                          <a:effectLst/>
                          <a:latin typeface="Calibri" panose="020F0502020204030204" pitchFamily="34" charset="0"/>
                        </a:rPr>
                        <a:t>2025 Actual - AOP</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987352690"/>
                  </a:ext>
                </a:extLst>
              </a:tr>
              <a:tr h="366652">
                <a:tc rowSpan="4">
                  <a:txBody>
                    <a:bodyPr/>
                    <a:lstStyle/>
                    <a:p>
                      <a:pPr algn="ctr" fontAlgn="ctr"/>
                      <a:r>
                        <a:rPr lang="en-US" sz="1100" b="1" i="0" u="none" strike="noStrike" dirty="0">
                          <a:solidFill>
                            <a:srgbClr val="000000"/>
                          </a:solidFill>
                          <a:effectLst/>
                          <a:latin typeface="Calibri" panose="020F0502020204030204" pitchFamily="34" charset="0"/>
                        </a:rPr>
                        <a:t>Manufacturing Turnover</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4">
                  <a:txBody>
                    <a:bodyPr/>
                    <a:lstStyle/>
                    <a:p>
                      <a:pPr algn="ctr" fontAlgn="ctr"/>
                      <a:r>
                        <a:rPr lang="en-US" sz="1100" b="1" i="0" u="none" strike="noStrike" dirty="0">
                          <a:solidFill>
                            <a:srgbClr val="000000"/>
                          </a:solidFill>
                          <a:effectLst/>
                          <a:latin typeface="Calibri" panose="020F0502020204030204" pitchFamily="34" charset="0"/>
                        </a:rPr>
                        <a:t>DL / IDL Voluntary Turnover % .0</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4">
                  <a:txBody>
                    <a:bodyPr/>
                    <a:lstStyle/>
                    <a:p>
                      <a:pPr algn="ctr" fontAlgn="ctr"/>
                      <a:r>
                        <a:rPr lang="en-US" sz="1400" b="1" i="0" u="none" strike="noStrike" dirty="0">
                          <a:solidFill>
                            <a:schemeClr val="accent2"/>
                          </a:solidFill>
                          <a:effectLst/>
                          <a:latin typeface="Calibri" panose="020F0502020204030204" pitchFamily="34" charset="0"/>
                        </a:rPr>
                        <a:t>Annualized YTD</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PY ACTUAL</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dirty="0">
                          <a:solidFill>
                            <a:schemeClr val="accent2"/>
                          </a:solidFill>
                          <a:effectLst/>
                          <a:latin typeface="Calibri" panose="020F0502020204030204" pitchFamily="34" charset="0"/>
                        </a:rPr>
                        <a:t>2024 Actual</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12507762"/>
                  </a:ext>
                </a:extLst>
              </a:tr>
              <a:tr h="36665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AOP</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dirty="0">
                          <a:solidFill>
                            <a:schemeClr val="accent2"/>
                          </a:solidFill>
                          <a:effectLst/>
                          <a:latin typeface="Calibri" panose="020F0502020204030204" pitchFamily="34" charset="0"/>
                        </a:rPr>
                        <a:t>Goal set by business</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34029979"/>
                  </a:ext>
                </a:extLst>
              </a:tr>
              <a:tr h="36665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COMMIT / Forecast</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dirty="0">
                          <a:solidFill>
                            <a:schemeClr val="accent2"/>
                          </a:solidFill>
                          <a:effectLst/>
                          <a:latin typeface="Calibri" panose="020F0502020204030204" pitchFamily="34" charset="0"/>
                        </a:rPr>
                        <a:t>2025 Actual / </a:t>
                      </a:r>
                    </a:p>
                    <a:p>
                      <a:pPr algn="ctr" fontAlgn="ctr"/>
                      <a:r>
                        <a:rPr lang="en-US" sz="1100" b="1" i="0" u="none" strike="noStrike" dirty="0">
                          <a:solidFill>
                            <a:schemeClr val="accent2"/>
                          </a:solidFill>
                          <a:effectLst/>
                          <a:latin typeface="Calibri" panose="020F0502020204030204" pitchFamily="34" charset="0"/>
                        </a:rPr>
                        <a:t>Annualized YTD / 12</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2480797"/>
                  </a:ext>
                </a:extLst>
              </a:tr>
              <a:tr h="36665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AOP Var Bps</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none" strike="noStrike" dirty="0">
                          <a:solidFill>
                            <a:schemeClr val="tx1"/>
                          </a:solidFill>
                          <a:effectLst/>
                          <a:latin typeface="Calibri" panose="020F0502020204030204" pitchFamily="34" charset="0"/>
                        </a:rPr>
                        <a:t>2025 Actual - AOP</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806430501"/>
                  </a:ext>
                </a:extLst>
              </a:tr>
              <a:tr h="366652">
                <a:tc rowSpan="4">
                  <a:txBody>
                    <a:bodyPr/>
                    <a:lstStyle/>
                    <a:p>
                      <a:pPr algn="ctr" fontAlgn="ctr"/>
                      <a:r>
                        <a:rPr lang="en-US" sz="1100" b="1" i="0" u="none" strike="noStrike">
                          <a:solidFill>
                            <a:srgbClr val="000000"/>
                          </a:solidFill>
                          <a:effectLst/>
                          <a:latin typeface="Calibri" panose="020F0502020204030204" pitchFamily="34" charset="0"/>
                        </a:rPr>
                        <a:t>Leadership Roles Fill Rate</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4">
                  <a:txBody>
                    <a:bodyPr/>
                    <a:lstStyle/>
                    <a:p>
                      <a:pPr algn="ctr" fontAlgn="ctr"/>
                      <a:r>
                        <a:rPr lang="en-US" sz="1100" b="1" i="0" u="none" strike="noStrike">
                          <a:solidFill>
                            <a:srgbClr val="000000"/>
                          </a:solidFill>
                          <a:effectLst/>
                          <a:latin typeface="Calibri" panose="020F0502020204030204" pitchFamily="34" charset="0"/>
                        </a:rPr>
                        <a:t>Internal Fill Rate Supervisor+  % .0</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4">
                  <a:txBody>
                    <a:bodyPr/>
                    <a:lstStyle/>
                    <a:p>
                      <a:pPr algn="ctr" fontAlgn="ctr"/>
                      <a:r>
                        <a:rPr lang="en-US" sz="1400" b="1" i="0" u="none" strike="noStrike" dirty="0">
                          <a:solidFill>
                            <a:schemeClr val="accent2"/>
                          </a:solidFill>
                          <a:effectLst/>
                          <a:latin typeface="Calibri" panose="020F0502020204030204" pitchFamily="34" charset="0"/>
                        </a:rPr>
                        <a:t>YTD</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Calibri" panose="020F0502020204030204" pitchFamily="34" charset="0"/>
                        </a:rPr>
                        <a:t>PY ACTUAL</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dirty="0">
                          <a:solidFill>
                            <a:schemeClr val="accent2"/>
                          </a:solidFill>
                          <a:effectLst/>
                          <a:latin typeface="Calibri" panose="020F0502020204030204" pitchFamily="34" charset="0"/>
                        </a:rPr>
                        <a:t>2024 Actual</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51464497"/>
                  </a:ext>
                </a:extLst>
              </a:tr>
              <a:tr h="36665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AOP</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dirty="0">
                          <a:solidFill>
                            <a:schemeClr val="accent2"/>
                          </a:solidFill>
                          <a:effectLst/>
                          <a:latin typeface="Calibri" panose="020F0502020204030204" pitchFamily="34" charset="0"/>
                        </a:rPr>
                        <a:t>50%</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86969584"/>
                  </a:ext>
                </a:extLst>
              </a:tr>
              <a:tr h="36665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COMMIT / Forecast</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1" i="0" u="none" strike="noStrike" dirty="0">
                          <a:solidFill>
                            <a:schemeClr val="accent2"/>
                          </a:solidFill>
                          <a:effectLst/>
                          <a:latin typeface="Calibri" panose="020F0502020204030204" pitchFamily="34" charset="0"/>
                        </a:rPr>
                        <a:t>2025 Actual / 50%</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33457592"/>
                  </a:ext>
                </a:extLst>
              </a:tr>
              <a:tr h="366652">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0" i="0" u="none" strike="noStrike">
                          <a:solidFill>
                            <a:srgbClr val="000000"/>
                          </a:solidFill>
                          <a:effectLst/>
                          <a:latin typeface="Calibri" panose="020F0502020204030204" pitchFamily="34" charset="0"/>
                        </a:rPr>
                        <a:t>AOP Var Bps</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a:txBody>
                    <a:bodyPr/>
                    <a:lstStyle/>
                    <a:p>
                      <a:pPr algn="ctr" fontAlgn="ctr"/>
                      <a:r>
                        <a:rPr lang="en-US" sz="1100" b="1" i="0" u="none" strike="noStrike" dirty="0">
                          <a:solidFill>
                            <a:srgbClr val="000000"/>
                          </a:solidFill>
                          <a:effectLst/>
                          <a:latin typeface="Calibri" panose="020F0502020204030204" pitchFamily="34" charset="0"/>
                        </a:rPr>
                        <a:t>2025 Actual - AOP</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475323079"/>
                  </a:ext>
                </a:extLst>
              </a:tr>
            </a:tbl>
          </a:graphicData>
        </a:graphic>
      </p:graphicFrame>
      <p:sp>
        <p:nvSpPr>
          <p:cNvPr id="3" name="Slide Number Placeholder 2">
            <a:extLst>
              <a:ext uri="{FF2B5EF4-FFF2-40B4-BE49-F238E27FC236}">
                <a16:creationId xmlns:a16="http://schemas.microsoft.com/office/drawing/2014/main" id="{98692A5F-57DB-D14D-DE81-C2A7E6B2B60C}"/>
              </a:ext>
            </a:extLst>
          </p:cNvPr>
          <p:cNvSpPr>
            <a:spLocks noGrp="1"/>
          </p:cNvSpPr>
          <p:nvPr>
            <p:ph type="sldNum" sz="quarter" idx="4"/>
          </p:nvPr>
        </p:nvSpPr>
        <p:spPr/>
        <p:txBody>
          <a:bodyPr/>
          <a:lstStyle/>
          <a:p>
            <a:fld id="{C927F3BD-EB56-714B-8AE1-FA405B1C9916}" type="slidenum">
              <a:rPr lang="en-US" smtClean="0"/>
              <a:pPr/>
              <a:t>14</a:t>
            </a:fld>
            <a:endParaRPr lang="en-US" dirty="0"/>
          </a:p>
        </p:txBody>
      </p:sp>
      <p:sp>
        <p:nvSpPr>
          <p:cNvPr id="4" name="Title 3">
            <a:extLst>
              <a:ext uri="{FF2B5EF4-FFF2-40B4-BE49-F238E27FC236}">
                <a16:creationId xmlns:a16="http://schemas.microsoft.com/office/drawing/2014/main" id="{B9421960-05BC-E622-CC28-D06FB1B59D48}"/>
              </a:ext>
            </a:extLst>
          </p:cNvPr>
          <p:cNvSpPr>
            <a:spLocks noGrp="1"/>
          </p:cNvSpPr>
          <p:nvPr>
            <p:ph type="title"/>
          </p:nvPr>
        </p:nvSpPr>
        <p:spPr/>
        <p:txBody>
          <a:bodyPr/>
          <a:lstStyle/>
          <a:p>
            <a:r>
              <a:rPr lang="en-US" dirty="0"/>
              <a:t>Bowler summary</a:t>
            </a:r>
          </a:p>
        </p:txBody>
      </p:sp>
    </p:spTree>
    <p:extLst>
      <p:ext uri="{BB962C8B-B14F-4D97-AF65-F5344CB8AC3E}">
        <p14:creationId xmlns:p14="http://schemas.microsoft.com/office/powerpoint/2010/main" val="33366030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DD2FD45F-5F41-D271-C484-AA1AE5AF8114}"/>
              </a:ext>
            </a:extLst>
          </p:cNvPr>
          <p:cNvGraphicFramePr>
            <a:graphicFrameLocks noGrp="1"/>
          </p:cNvGraphicFramePr>
          <p:nvPr>
            <p:ph idx="1"/>
            <p:extLst>
              <p:ext uri="{D42A27DB-BD31-4B8C-83A1-F6EECF244321}">
                <p14:modId xmlns:p14="http://schemas.microsoft.com/office/powerpoint/2010/main" val="1609463983"/>
              </p:ext>
            </p:extLst>
          </p:nvPr>
        </p:nvGraphicFramePr>
        <p:xfrm>
          <a:off x="457200" y="1096963"/>
          <a:ext cx="11176004" cy="2595880"/>
        </p:xfrm>
        <a:graphic>
          <a:graphicData uri="http://schemas.openxmlformats.org/drawingml/2006/table">
            <a:tbl>
              <a:tblPr firstRow="1" bandRow="1">
                <a:tableStyleId>{5C22544A-7EE6-4342-B048-85BDC9FD1C3A}</a:tableStyleId>
              </a:tblPr>
              <a:tblGrid>
                <a:gridCol w="1596572">
                  <a:extLst>
                    <a:ext uri="{9D8B030D-6E8A-4147-A177-3AD203B41FA5}">
                      <a16:colId xmlns:a16="http://schemas.microsoft.com/office/drawing/2014/main" val="1136805045"/>
                    </a:ext>
                  </a:extLst>
                </a:gridCol>
                <a:gridCol w="1596572">
                  <a:extLst>
                    <a:ext uri="{9D8B030D-6E8A-4147-A177-3AD203B41FA5}">
                      <a16:colId xmlns:a16="http://schemas.microsoft.com/office/drawing/2014/main" val="3991641546"/>
                    </a:ext>
                  </a:extLst>
                </a:gridCol>
                <a:gridCol w="1596572">
                  <a:extLst>
                    <a:ext uri="{9D8B030D-6E8A-4147-A177-3AD203B41FA5}">
                      <a16:colId xmlns:a16="http://schemas.microsoft.com/office/drawing/2014/main" val="1745785759"/>
                    </a:ext>
                  </a:extLst>
                </a:gridCol>
                <a:gridCol w="1596572">
                  <a:extLst>
                    <a:ext uri="{9D8B030D-6E8A-4147-A177-3AD203B41FA5}">
                      <a16:colId xmlns:a16="http://schemas.microsoft.com/office/drawing/2014/main" val="2042520019"/>
                    </a:ext>
                  </a:extLst>
                </a:gridCol>
                <a:gridCol w="1596572">
                  <a:extLst>
                    <a:ext uri="{9D8B030D-6E8A-4147-A177-3AD203B41FA5}">
                      <a16:colId xmlns:a16="http://schemas.microsoft.com/office/drawing/2014/main" val="4177562291"/>
                    </a:ext>
                  </a:extLst>
                </a:gridCol>
                <a:gridCol w="1596572">
                  <a:extLst>
                    <a:ext uri="{9D8B030D-6E8A-4147-A177-3AD203B41FA5}">
                      <a16:colId xmlns:a16="http://schemas.microsoft.com/office/drawing/2014/main" val="1660096115"/>
                    </a:ext>
                  </a:extLst>
                </a:gridCol>
                <a:gridCol w="1596572">
                  <a:extLst>
                    <a:ext uri="{9D8B030D-6E8A-4147-A177-3AD203B41FA5}">
                      <a16:colId xmlns:a16="http://schemas.microsoft.com/office/drawing/2014/main" val="2481629291"/>
                    </a:ext>
                  </a:extLst>
                </a:gridCol>
              </a:tblGrid>
              <a:tr h="370840">
                <a:tc>
                  <a:txBody>
                    <a:bodyPr/>
                    <a:lstStyle/>
                    <a:p>
                      <a:endParaRPr lang="en-US" sz="1600"/>
                    </a:p>
                  </a:txBody>
                  <a:tcPr/>
                </a:tc>
                <a:tc>
                  <a:txBody>
                    <a:bodyPr/>
                    <a:lstStyle/>
                    <a:p>
                      <a:r>
                        <a:rPr lang="en-US" sz="1600" dirty="0"/>
                        <a:t>Levels</a:t>
                      </a:r>
                    </a:p>
                  </a:txBody>
                  <a:tcPr/>
                </a:tc>
                <a:tc>
                  <a:txBody>
                    <a:bodyPr/>
                    <a:lstStyle/>
                    <a:p>
                      <a:r>
                        <a:rPr lang="en-US" sz="1600" dirty="0"/>
                        <a:t>YTD</a:t>
                      </a:r>
                    </a:p>
                  </a:txBody>
                  <a:tcPr/>
                </a:tc>
                <a:tc>
                  <a:txBody>
                    <a:bodyPr/>
                    <a:lstStyle/>
                    <a:p>
                      <a:r>
                        <a:rPr lang="en-US" sz="1600" dirty="0"/>
                        <a:t>PY Actual</a:t>
                      </a:r>
                    </a:p>
                  </a:txBody>
                  <a:tcPr/>
                </a:tc>
                <a:tc>
                  <a:txBody>
                    <a:bodyPr/>
                    <a:lstStyle/>
                    <a:p>
                      <a:r>
                        <a:rPr lang="en-US" sz="1600" dirty="0"/>
                        <a:t>AOP</a:t>
                      </a:r>
                    </a:p>
                  </a:txBody>
                  <a:tcPr/>
                </a:tc>
                <a:tc>
                  <a:txBody>
                    <a:bodyPr/>
                    <a:lstStyle/>
                    <a:p>
                      <a:r>
                        <a:rPr lang="en-US" sz="1600" dirty="0"/>
                        <a:t>Commit</a:t>
                      </a:r>
                    </a:p>
                  </a:txBody>
                  <a:tcPr/>
                </a:tc>
                <a:tc>
                  <a:txBody>
                    <a:bodyPr/>
                    <a:lstStyle/>
                    <a:p>
                      <a:r>
                        <a:rPr lang="en-US" sz="1600" dirty="0"/>
                        <a:t>Forecast</a:t>
                      </a:r>
                    </a:p>
                  </a:txBody>
                  <a:tcPr/>
                </a:tc>
                <a:extLst>
                  <a:ext uri="{0D108BD9-81ED-4DB2-BD59-A6C34878D82A}">
                    <a16:rowId xmlns:a16="http://schemas.microsoft.com/office/drawing/2014/main" val="2208502080"/>
                  </a:ext>
                </a:extLst>
              </a:tr>
              <a:tr h="370840">
                <a:tc>
                  <a:txBody>
                    <a:bodyPr/>
                    <a:lstStyle/>
                    <a:p>
                      <a:r>
                        <a:rPr lang="en-US" sz="1600" dirty="0"/>
                        <a:t>Professional Voluntary Turnover</a:t>
                      </a:r>
                    </a:p>
                  </a:txBody>
                  <a:tcPr/>
                </a:tc>
                <a:tc>
                  <a:txBody>
                    <a:bodyPr/>
                    <a:lstStyle/>
                    <a:p>
                      <a:r>
                        <a:rPr lang="en-US" sz="1600" dirty="0"/>
                        <a:t>L1, L2, L3</a:t>
                      </a:r>
                    </a:p>
                  </a:txBody>
                  <a:tcPr/>
                </a:tc>
                <a:tc>
                  <a:txBody>
                    <a:bodyPr/>
                    <a:lstStyle/>
                    <a:p>
                      <a:r>
                        <a:rPr lang="en-US" sz="1600" dirty="0"/>
                        <a:t>Annualized YTD</a:t>
                      </a:r>
                    </a:p>
                  </a:txBody>
                  <a:tcPr/>
                </a:tc>
                <a:tc>
                  <a:txBody>
                    <a:bodyPr/>
                    <a:lstStyle/>
                    <a:p>
                      <a:r>
                        <a:rPr lang="en-US" sz="1600" dirty="0"/>
                        <a:t>2024 actual</a:t>
                      </a:r>
                    </a:p>
                  </a:txBody>
                  <a:tcPr/>
                </a:tc>
                <a:tc>
                  <a:txBody>
                    <a:bodyPr/>
                    <a:lstStyle/>
                    <a:p>
                      <a:r>
                        <a:rPr lang="en-US" sz="1600" dirty="0"/>
                        <a:t>2024 – 10%</a:t>
                      </a:r>
                    </a:p>
                  </a:txBody>
                  <a:tcPr/>
                </a:tc>
                <a:tc>
                  <a:txBody>
                    <a:bodyPr/>
                    <a:lstStyle/>
                    <a:p>
                      <a:r>
                        <a:rPr lang="en-US" sz="1600" dirty="0"/>
                        <a:t>2025 actual</a:t>
                      </a:r>
                    </a:p>
                  </a:txBody>
                  <a:tcPr/>
                </a:tc>
                <a:tc>
                  <a:txBody>
                    <a:bodyPr/>
                    <a:lstStyle/>
                    <a:p>
                      <a:r>
                        <a:rPr lang="en-US" sz="1600" dirty="0"/>
                        <a:t>Annualized YTD / 12</a:t>
                      </a:r>
                    </a:p>
                  </a:txBody>
                  <a:tcPr/>
                </a:tc>
                <a:extLst>
                  <a:ext uri="{0D108BD9-81ED-4DB2-BD59-A6C34878D82A}">
                    <a16:rowId xmlns:a16="http://schemas.microsoft.com/office/drawing/2014/main" val="2410941938"/>
                  </a:ext>
                </a:extLst>
              </a:tr>
              <a:tr h="370840">
                <a:tc>
                  <a:txBody>
                    <a:bodyPr/>
                    <a:lstStyle/>
                    <a:p>
                      <a:r>
                        <a:rPr lang="en-US" sz="1600" dirty="0"/>
                        <a:t>Manufacturing Voluntary Turnover</a:t>
                      </a:r>
                    </a:p>
                  </a:txBody>
                  <a:tcPr/>
                </a:tc>
                <a:tc>
                  <a:txBody>
                    <a:bodyPr/>
                    <a:lstStyle/>
                    <a:p>
                      <a:r>
                        <a:rPr lang="en-US" sz="1600" dirty="0"/>
                        <a:t>L3 only</a:t>
                      </a:r>
                    </a:p>
                  </a:txBody>
                  <a:tcPr/>
                </a:tc>
                <a:tc>
                  <a:txBody>
                    <a:bodyPr/>
                    <a:lstStyle/>
                    <a:p>
                      <a:r>
                        <a:rPr lang="en-US" sz="1600" dirty="0"/>
                        <a:t>Annualized YTD</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dirty="0"/>
                        <a:t>2024 actual</a:t>
                      </a:r>
                    </a:p>
                    <a:p>
                      <a:endParaRPr lang="en-US" sz="1600" dirty="0"/>
                    </a:p>
                  </a:txBody>
                  <a:tcPr/>
                </a:tc>
                <a:tc>
                  <a:txBody>
                    <a:bodyPr/>
                    <a:lstStyle/>
                    <a:p>
                      <a:r>
                        <a:rPr lang="en-US" sz="1600" dirty="0"/>
                        <a:t>Goal set by business</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dirty="0"/>
                        <a:t>2025 actual</a:t>
                      </a:r>
                    </a:p>
                    <a:p>
                      <a:endParaRPr lang="en-US" sz="1600" dirty="0"/>
                    </a:p>
                  </a:txBody>
                  <a:tcPr/>
                </a:tc>
                <a:tc>
                  <a:txBody>
                    <a:bodyPr/>
                    <a:lstStyle/>
                    <a:p>
                      <a:r>
                        <a:rPr lang="en-US" sz="1600" dirty="0"/>
                        <a:t>Annualized YTD / 12</a:t>
                      </a:r>
                    </a:p>
                  </a:txBody>
                  <a:tcPr/>
                </a:tc>
                <a:extLst>
                  <a:ext uri="{0D108BD9-81ED-4DB2-BD59-A6C34878D82A}">
                    <a16:rowId xmlns:a16="http://schemas.microsoft.com/office/drawing/2014/main" val="3425035890"/>
                  </a:ext>
                </a:extLst>
              </a:tr>
              <a:tr h="370840">
                <a:tc>
                  <a:txBody>
                    <a:bodyPr/>
                    <a:lstStyle/>
                    <a:p>
                      <a:r>
                        <a:rPr lang="en-US" sz="1600" dirty="0"/>
                        <a:t>Internal Fill Rate</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dirty="0"/>
                        <a:t>L1, L2, L3</a:t>
                      </a:r>
                    </a:p>
                    <a:p>
                      <a:endParaRPr lang="en-US" sz="1600" dirty="0"/>
                    </a:p>
                  </a:txBody>
                  <a:tcPr/>
                </a:tc>
                <a:tc>
                  <a:txBody>
                    <a:bodyPr/>
                    <a:lstStyle/>
                    <a:p>
                      <a:r>
                        <a:rPr lang="en-US" sz="1600" dirty="0"/>
                        <a:t>YTD</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dirty="0"/>
                        <a:t>2024 actual</a:t>
                      </a:r>
                    </a:p>
                    <a:p>
                      <a:endParaRPr lang="en-US" sz="1600" dirty="0"/>
                    </a:p>
                  </a:txBody>
                  <a:tcPr/>
                </a:tc>
                <a:tc>
                  <a:txBody>
                    <a:bodyPr/>
                    <a:lstStyle/>
                    <a:p>
                      <a:r>
                        <a:rPr lang="en-US" sz="1600" dirty="0"/>
                        <a:t>50%</a:t>
                      </a: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dirty="0"/>
                        <a:t>2025 actual</a:t>
                      </a:r>
                    </a:p>
                    <a:p>
                      <a:endParaRPr lang="en-US" sz="1600" dirty="0"/>
                    </a:p>
                  </a:txBody>
                  <a:tcPr/>
                </a:tc>
                <a:tc>
                  <a:txBody>
                    <a:bodyPr/>
                    <a:lstStyle/>
                    <a:p>
                      <a:r>
                        <a:rPr lang="en-US" sz="1600" dirty="0"/>
                        <a:t>50%</a:t>
                      </a:r>
                    </a:p>
                  </a:txBody>
                  <a:tcPr/>
                </a:tc>
                <a:extLst>
                  <a:ext uri="{0D108BD9-81ED-4DB2-BD59-A6C34878D82A}">
                    <a16:rowId xmlns:a16="http://schemas.microsoft.com/office/drawing/2014/main" val="1840258173"/>
                  </a:ext>
                </a:extLst>
              </a:tr>
            </a:tbl>
          </a:graphicData>
        </a:graphic>
      </p:graphicFrame>
      <p:sp>
        <p:nvSpPr>
          <p:cNvPr id="3" name="Slide Number Placeholder 2">
            <a:extLst>
              <a:ext uri="{FF2B5EF4-FFF2-40B4-BE49-F238E27FC236}">
                <a16:creationId xmlns:a16="http://schemas.microsoft.com/office/drawing/2014/main" id="{5352A106-7EA0-2047-2A98-E9AE82B67658}"/>
              </a:ext>
            </a:extLst>
          </p:cNvPr>
          <p:cNvSpPr>
            <a:spLocks noGrp="1"/>
          </p:cNvSpPr>
          <p:nvPr>
            <p:ph type="sldNum" sz="quarter" idx="4"/>
          </p:nvPr>
        </p:nvSpPr>
        <p:spPr/>
        <p:txBody>
          <a:bodyPr/>
          <a:lstStyle/>
          <a:p>
            <a:fld id="{C927F3BD-EB56-714B-8AE1-FA405B1C9916}" type="slidenum">
              <a:rPr lang="en-US" smtClean="0"/>
              <a:pPr/>
              <a:t>15</a:t>
            </a:fld>
            <a:endParaRPr lang="en-US" dirty="0"/>
          </a:p>
        </p:txBody>
      </p:sp>
      <p:sp>
        <p:nvSpPr>
          <p:cNvPr id="4" name="Title 3">
            <a:extLst>
              <a:ext uri="{FF2B5EF4-FFF2-40B4-BE49-F238E27FC236}">
                <a16:creationId xmlns:a16="http://schemas.microsoft.com/office/drawing/2014/main" id="{FAD4BE57-E9E9-6474-FD55-8749D8BEB1CD}"/>
              </a:ext>
            </a:extLst>
          </p:cNvPr>
          <p:cNvSpPr>
            <a:spLocks noGrp="1"/>
          </p:cNvSpPr>
          <p:nvPr>
            <p:ph type="title"/>
          </p:nvPr>
        </p:nvSpPr>
        <p:spPr/>
        <p:txBody>
          <a:bodyPr/>
          <a:lstStyle/>
          <a:p>
            <a:r>
              <a:rPr lang="en-US" dirty="0"/>
              <a:t>Bowler guide</a:t>
            </a:r>
          </a:p>
        </p:txBody>
      </p:sp>
    </p:spTree>
    <p:extLst>
      <p:ext uri="{BB962C8B-B14F-4D97-AF65-F5344CB8AC3E}">
        <p14:creationId xmlns:p14="http://schemas.microsoft.com/office/powerpoint/2010/main" val="810500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6A35531F-BDFF-9A21-BC82-BD207DEF8C8B}"/>
              </a:ext>
            </a:extLst>
          </p:cNvPr>
          <p:cNvGraphicFramePr>
            <a:graphicFrameLocks noGrp="1"/>
          </p:cNvGraphicFramePr>
          <p:nvPr>
            <p:ph idx="1"/>
            <p:extLst>
              <p:ext uri="{D42A27DB-BD31-4B8C-83A1-F6EECF244321}">
                <p14:modId xmlns:p14="http://schemas.microsoft.com/office/powerpoint/2010/main" val="2391874875"/>
              </p:ext>
            </p:extLst>
          </p:nvPr>
        </p:nvGraphicFramePr>
        <p:xfrm>
          <a:off x="474625" y="1881731"/>
          <a:ext cx="11176000" cy="4086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Slide Number Placeholder 2">
            <a:extLst>
              <a:ext uri="{FF2B5EF4-FFF2-40B4-BE49-F238E27FC236}">
                <a16:creationId xmlns:a16="http://schemas.microsoft.com/office/drawing/2014/main" id="{7A88EC50-4EE0-135B-DAC5-66038EB25D18}"/>
              </a:ext>
            </a:extLst>
          </p:cNvPr>
          <p:cNvSpPr>
            <a:spLocks noGrp="1"/>
          </p:cNvSpPr>
          <p:nvPr>
            <p:ph type="sldNum" sz="quarter" idx="4"/>
          </p:nvPr>
        </p:nvSpPr>
        <p:spPr/>
        <p:txBody>
          <a:bodyPr/>
          <a:lstStyle/>
          <a:p>
            <a:fld id="{C927F3BD-EB56-714B-8AE1-FA405B1C9916}" type="slidenum">
              <a:rPr lang="en-US" smtClean="0"/>
              <a:pPr/>
              <a:t>2</a:t>
            </a:fld>
            <a:endParaRPr lang="en-US" dirty="0"/>
          </a:p>
        </p:txBody>
      </p:sp>
      <p:sp>
        <p:nvSpPr>
          <p:cNvPr id="4" name="Title 3">
            <a:extLst>
              <a:ext uri="{FF2B5EF4-FFF2-40B4-BE49-F238E27FC236}">
                <a16:creationId xmlns:a16="http://schemas.microsoft.com/office/drawing/2014/main" id="{0113F4D9-79B0-CEA7-019B-9F6DF7097168}"/>
              </a:ext>
            </a:extLst>
          </p:cNvPr>
          <p:cNvSpPr>
            <a:spLocks noGrp="1"/>
          </p:cNvSpPr>
          <p:nvPr>
            <p:ph type="title"/>
          </p:nvPr>
        </p:nvSpPr>
        <p:spPr/>
        <p:txBody>
          <a:bodyPr/>
          <a:lstStyle/>
          <a:p>
            <a:r>
              <a:rPr lang="en-US" dirty="0"/>
              <a:t>agenda</a:t>
            </a:r>
          </a:p>
        </p:txBody>
      </p:sp>
      <p:sp>
        <p:nvSpPr>
          <p:cNvPr id="6" name="TextBox 5">
            <a:extLst>
              <a:ext uri="{FF2B5EF4-FFF2-40B4-BE49-F238E27FC236}">
                <a16:creationId xmlns:a16="http://schemas.microsoft.com/office/drawing/2014/main" id="{E36C6217-FBF9-128F-D273-2FDFA81DA5E6}"/>
              </a:ext>
            </a:extLst>
          </p:cNvPr>
          <p:cNvSpPr txBox="1"/>
          <p:nvPr/>
        </p:nvSpPr>
        <p:spPr>
          <a:xfrm>
            <a:off x="508000" y="1060704"/>
            <a:ext cx="11176000" cy="646331"/>
          </a:xfrm>
          <a:prstGeom prst="rect">
            <a:avLst/>
          </a:prstGeom>
          <a:noFill/>
        </p:spPr>
        <p:txBody>
          <a:bodyPr wrap="square" rtlCol="0">
            <a:spAutoFit/>
          </a:bodyPr>
          <a:lstStyle/>
          <a:p>
            <a:r>
              <a:rPr lang="en-US" b="1" dirty="0">
                <a:latin typeface="Univers" panose="020B0503020202020204" pitchFamily="34" charset="0"/>
              </a:rPr>
              <a:t>Goal</a:t>
            </a:r>
            <a:r>
              <a:rPr lang="en-US" dirty="0">
                <a:latin typeface="Univers" panose="020B0503020202020204" pitchFamily="34" charset="0"/>
              </a:rPr>
              <a:t>: Create a shared understanding of Core Value Drivers (CVDs) by highlighting key topics and resurfacing available resources.</a:t>
            </a:r>
          </a:p>
        </p:txBody>
      </p:sp>
    </p:spTree>
    <p:extLst>
      <p:ext uri="{BB962C8B-B14F-4D97-AF65-F5344CB8AC3E}">
        <p14:creationId xmlns:p14="http://schemas.microsoft.com/office/powerpoint/2010/main" val="1928815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50E86B4-047C-601B-EC4D-67420EDBE5C9}"/>
              </a:ext>
            </a:extLst>
          </p:cNvPr>
          <p:cNvGraphicFramePr>
            <a:graphicFrameLocks noGrp="1"/>
          </p:cNvGraphicFramePr>
          <p:nvPr>
            <p:ph idx="1"/>
            <p:extLst>
              <p:ext uri="{D42A27DB-BD31-4B8C-83A1-F6EECF244321}">
                <p14:modId xmlns:p14="http://schemas.microsoft.com/office/powerpoint/2010/main" val="4021920975"/>
              </p:ext>
            </p:extLst>
          </p:nvPr>
        </p:nvGraphicFramePr>
        <p:xfrm>
          <a:off x="457200" y="1599240"/>
          <a:ext cx="11176000" cy="4614008"/>
        </p:xfrm>
        <a:graphic>
          <a:graphicData uri="http://schemas.openxmlformats.org/drawingml/2006/table">
            <a:tbl>
              <a:tblPr firstRow="1" bandRow="1">
                <a:tableStyleId>{5C22544A-7EE6-4342-B048-85BDC9FD1C3A}</a:tableStyleId>
              </a:tblPr>
              <a:tblGrid>
                <a:gridCol w="2794000">
                  <a:extLst>
                    <a:ext uri="{9D8B030D-6E8A-4147-A177-3AD203B41FA5}">
                      <a16:colId xmlns:a16="http://schemas.microsoft.com/office/drawing/2014/main" val="1458286122"/>
                    </a:ext>
                  </a:extLst>
                </a:gridCol>
                <a:gridCol w="2794000">
                  <a:extLst>
                    <a:ext uri="{9D8B030D-6E8A-4147-A177-3AD203B41FA5}">
                      <a16:colId xmlns:a16="http://schemas.microsoft.com/office/drawing/2014/main" val="2829619150"/>
                    </a:ext>
                  </a:extLst>
                </a:gridCol>
                <a:gridCol w="2794000">
                  <a:extLst>
                    <a:ext uri="{9D8B030D-6E8A-4147-A177-3AD203B41FA5}">
                      <a16:colId xmlns:a16="http://schemas.microsoft.com/office/drawing/2014/main" val="81702599"/>
                    </a:ext>
                  </a:extLst>
                </a:gridCol>
                <a:gridCol w="2794000">
                  <a:extLst>
                    <a:ext uri="{9D8B030D-6E8A-4147-A177-3AD203B41FA5}">
                      <a16:colId xmlns:a16="http://schemas.microsoft.com/office/drawing/2014/main" val="4285940861"/>
                    </a:ext>
                  </a:extLst>
                </a:gridCol>
              </a:tblGrid>
              <a:tr h="516051">
                <a:tc>
                  <a:txBody>
                    <a:bodyPr/>
                    <a:lstStyle/>
                    <a:p>
                      <a:endParaRPr lang="en-US" sz="1100" dirty="0">
                        <a:latin typeface="Univers" panose="020B0503020202020204" pitchFamily="34" charset="0"/>
                      </a:endParaRPr>
                    </a:p>
                  </a:txBody>
                  <a:tcPr anchor="ctr"/>
                </a:tc>
                <a:tc>
                  <a:txBody>
                    <a:bodyPr/>
                    <a:lstStyle/>
                    <a:p>
                      <a:pPr algn="ctr"/>
                      <a:r>
                        <a:rPr lang="en-US" sz="1400" dirty="0">
                          <a:latin typeface="Univers" panose="020B0503020202020204" pitchFamily="34" charset="0"/>
                        </a:rPr>
                        <a:t>Professional Voluntary Turnover</a:t>
                      </a:r>
                    </a:p>
                  </a:txBody>
                  <a:tcPr anchor="ctr">
                    <a:solidFill>
                      <a:schemeClr val="accent2"/>
                    </a:solidFill>
                  </a:tcPr>
                </a:tc>
                <a:tc>
                  <a:txBody>
                    <a:bodyPr/>
                    <a:lstStyle/>
                    <a:p>
                      <a:pPr algn="ctr"/>
                      <a:r>
                        <a:rPr lang="en-US" sz="1400" dirty="0">
                          <a:latin typeface="Univers" panose="020B0503020202020204" pitchFamily="34" charset="0"/>
                        </a:rPr>
                        <a:t>Internal Fill Rate</a:t>
                      </a:r>
                    </a:p>
                  </a:txBody>
                  <a:tcPr anchor="ctr">
                    <a:solidFill>
                      <a:schemeClr val="accent2"/>
                    </a:solidFill>
                  </a:tcPr>
                </a:tc>
                <a:tc>
                  <a:txBody>
                    <a:bodyPr/>
                    <a:lstStyle/>
                    <a:p>
                      <a:pPr algn="ctr"/>
                      <a:r>
                        <a:rPr lang="en-US" sz="1400" dirty="0">
                          <a:latin typeface="Univers" panose="020B0503020202020204" pitchFamily="34" charset="0"/>
                        </a:rPr>
                        <a:t>Manufacturing Voluntary Turnover</a:t>
                      </a:r>
                    </a:p>
                  </a:txBody>
                  <a:tcPr anchor="ctr">
                    <a:solidFill>
                      <a:schemeClr val="accent4"/>
                    </a:solidFill>
                  </a:tcPr>
                </a:tc>
                <a:extLst>
                  <a:ext uri="{0D108BD9-81ED-4DB2-BD59-A6C34878D82A}">
                    <a16:rowId xmlns:a16="http://schemas.microsoft.com/office/drawing/2014/main" val="3322557218"/>
                  </a:ext>
                </a:extLst>
              </a:tr>
              <a:tr h="882125">
                <a:tc>
                  <a:txBody>
                    <a:bodyPr/>
                    <a:lstStyle/>
                    <a:p>
                      <a:pPr marL="0" algn="l" defTabSz="1219170" rtl="0" eaLnBrk="1" fontAlgn="base" latinLnBrk="0" hangingPunct="1"/>
                      <a:r>
                        <a:rPr lang="en-US" sz="1200" b="1" i="0" kern="1200" dirty="0">
                          <a:solidFill>
                            <a:schemeClr val="dk1"/>
                          </a:solidFill>
                          <a:effectLst/>
                          <a:latin typeface="Univers" panose="020B0503020202020204" pitchFamily="34" charset="0"/>
                          <a:ea typeface="+mn-ea"/>
                          <a:cs typeface="+mn-cs"/>
                        </a:rPr>
                        <a:t>Definition</a:t>
                      </a:r>
                    </a:p>
                  </a:txBody>
                  <a:tcPr anchor="ctr"/>
                </a:tc>
                <a:tc>
                  <a:txBody>
                    <a:bodyPr/>
                    <a:lstStyle/>
                    <a:p>
                      <a:pPr marL="91440" algn="l" defTabSz="1219170" rtl="0" eaLnBrk="1" fontAlgn="base" latinLnBrk="0" hangingPunct="1"/>
                      <a:r>
                        <a:rPr lang="en-US" sz="1200" b="0" i="0" kern="1200" dirty="0">
                          <a:solidFill>
                            <a:schemeClr val="dk1"/>
                          </a:solidFill>
                          <a:effectLst/>
                          <a:latin typeface="Univers" panose="020B0503020202020204" pitchFamily="34" charset="0"/>
                          <a:ea typeface="+mn-ea"/>
                          <a:cs typeface="+mn-cs"/>
                        </a:rPr>
                        <a:t>Turnover rate for professional and above associates that leave the company voluntarily.</a:t>
                      </a:r>
                    </a:p>
                  </a:txBody>
                  <a:tcPr marL="6350" marR="6350" marT="6350" anchor="ctr"/>
                </a:tc>
                <a:tc>
                  <a:txBody>
                    <a:bodyPr/>
                    <a:lstStyle/>
                    <a:p>
                      <a:pPr marL="91440" algn="l" fontAlgn="t"/>
                      <a:r>
                        <a:rPr lang="en-US" sz="1200" b="0" i="0" u="none" strike="noStrike" dirty="0">
                          <a:solidFill>
                            <a:srgbClr val="000000"/>
                          </a:solidFill>
                          <a:effectLst/>
                          <a:latin typeface="Univers" panose="020B0503020202020204" pitchFamily="34" charset="0"/>
                        </a:rPr>
                        <a:t>Percentage of M1+ level roles that are filled internally</a:t>
                      </a:r>
                    </a:p>
                  </a:txBody>
                  <a:tcPr marL="6350" marR="6350" marT="6350" anchor="ctr"/>
                </a:tc>
                <a:tc>
                  <a:txBody>
                    <a:bodyPr/>
                    <a:lstStyle/>
                    <a:p>
                      <a:pPr marL="91440" algn="l" fontAlgn="t"/>
                      <a:r>
                        <a:rPr lang="en-US" sz="1200" b="0" i="0" u="none" strike="noStrike" dirty="0">
                          <a:solidFill>
                            <a:srgbClr val="000000"/>
                          </a:solidFill>
                          <a:effectLst/>
                          <a:latin typeface="Univers" panose="020B0503020202020204" pitchFamily="34" charset="0"/>
                        </a:rPr>
                        <a:t>Turnover rate for direct and indirect labor associates that leave the company voluntarily</a:t>
                      </a:r>
                    </a:p>
                  </a:txBody>
                  <a:tcPr marL="6350" marR="6350" marT="6350" anchor="ctr"/>
                </a:tc>
                <a:extLst>
                  <a:ext uri="{0D108BD9-81ED-4DB2-BD59-A6C34878D82A}">
                    <a16:rowId xmlns:a16="http://schemas.microsoft.com/office/drawing/2014/main" val="3688836309"/>
                  </a:ext>
                </a:extLst>
              </a:tr>
              <a:tr h="939939">
                <a:tc>
                  <a:txBody>
                    <a:bodyPr/>
                    <a:lstStyle/>
                    <a:p>
                      <a:r>
                        <a:rPr lang="en-US" sz="1200" b="1" dirty="0">
                          <a:latin typeface="Univers" panose="020B0503020202020204" pitchFamily="34" charset="0"/>
                        </a:rPr>
                        <a:t>Population</a:t>
                      </a:r>
                    </a:p>
                  </a:txBody>
                  <a:tcPr anchor="ctr"/>
                </a:tc>
                <a:tc>
                  <a:txBody>
                    <a:bodyPr/>
                    <a:lstStyle/>
                    <a:p>
                      <a:pPr rtl="0" fontAlgn="base"/>
                      <a:r>
                        <a:rPr lang="en-US" sz="1200" b="0" i="0" kern="1200" dirty="0">
                          <a:solidFill>
                            <a:schemeClr val="dk1"/>
                          </a:solidFill>
                          <a:effectLst/>
                          <a:latin typeface="Univers" panose="020B0503020202020204" pitchFamily="34" charset="0"/>
                          <a:ea typeface="+mn-ea"/>
                          <a:cs typeface="+mn-cs"/>
                        </a:rPr>
                        <a:t>All career levels, excluding DL/IDL </a:t>
                      </a:r>
                    </a:p>
                    <a:p>
                      <a:pPr rtl="0" fontAlgn="base"/>
                      <a:r>
                        <a:rPr lang="en-US" sz="1200" b="0" i="0" kern="1200" dirty="0">
                          <a:solidFill>
                            <a:schemeClr val="dk1"/>
                          </a:solidFill>
                          <a:effectLst/>
                          <a:latin typeface="Univers" panose="020B0503020202020204" pitchFamily="34" charset="0"/>
                          <a:ea typeface="+mn-ea"/>
                          <a:cs typeface="+mn-cs"/>
                        </a:rPr>
                        <a:t>Employees only (no contingent) </a:t>
                      </a:r>
                    </a:p>
                    <a:p>
                      <a:pPr rtl="0" fontAlgn="base"/>
                      <a:r>
                        <a:rPr lang="en-US" sz="1200" b="0" i="0" kern="1200" dirty="0">
                          <a:solidFill>
                            <a:schemeClr val="dk1"/>
                          </a:solidFill>
                          <a:effectLst/>
                          <a:latin typeface="Univers" panose="020B0503020202020204" pitchFamily="34" charset="0"/>
                          <a:ea typeface="+mn-ea"/>
                          <a:cs typeface="+mn-cs"/>
                        </a:rPr>
                        <a:t>HR is removed </a:t>
                      </a:r>
                    </a:p>
                  </a:txBody>
                  <a:tcPr anchor="ctr"/>
                </a:tc>
                <a:tc>
                  <a:txBody>
                    <a:bodyPr/>
                    <a:lstStyle/>
                    <a:p>
                      <a:pPr rtl="0" fontAlgn="base"/>
                      <a:r>
                        <a:rPr lang="en-US" sz="1200" b="0" i="0" kern="1200" dirty="0">
                          <a:solidFill>
                            <a:schemeClr val="dk1"/>
                          </a:solidFill>
                          <a:effectLst/>
                          <a:latin typeface="Univers" panose="020B0503020202020204" pitchFamily="34" charset="0"/>
                          <a:ea typeface="+mn-ea"/>
                          <a:cs typeface="+mn-cs"/>
                        </a:rPr>
                        <a:t>Supervisor+ (by career level) </a:t>
                      </a:r>
                    </a:p>
                    <a:p>
                      <a:pPr rtl="0" fontAlgn="base"/>
                      <a:r>
                        <a:rPr lang="en-US" sz="1200" b="0" i="0" kern="1200" dirty="0">
                          <a:solidFill>
                            <a:schemeClr val="dk1"/>
                          </a:solidFill>
                          <a:effectLst/>
                          <a:latin typeface="Univers" panose="020B0503020202020204" pitchFamily="34" charset="0"/>
                          <a:ea typeface="+mn-ea"/>
                          <a:cs typeface="+mn-cs"/>
                        </a:rPr>
                        <a:t>Employees only (no contingent) </a:t>
                      </a:r>
                    </a:p>
                    <a:p>
                      <a:pPr rtl="0" fontAlgn="base"/>
                      <a:r>
                        <a:rPr lang="en-US" sz="1200" b="0" i="0" kern="1200" dirty="0">
                          <a:solidFill>
                            <a:schemeClr val="dk1"/>
                          </a:solidFill>
                          <a:effectLst/>
                          <a:latin typeface="Univers" panose="020B0503020202020204" pitchFamily="34" charset="0"/>
                          <a:ea typeface="+mn-ea"/>
                          <a:cs typeface="+mn-cs"/>
                        </a:rPr>
                        <a:t>HR is removed </a:t>
                      </a:r>
                    </a:p>
                  </a:txBody>
                  <a:tcPr anchor="ctr"/>
                </a:tc>
                <a:tc>
                  <a:txBody>
                    <a:bodyPr/>
                    <a:lstStyle/>
                    <a:p>
                      <a:pPr rtl="0" fontAlgn="base"/>
                      <a:r>
                        <a:rPr lang="en-US" sz="1200" b="0" i="0" kern="1200" dirty="0">
                          <a:solidFill>
                            <a:schemeClr val="dk1"/>
                          </a:solidFill>
                          <a:effectLst/>
                          <a:latin typeface="Univers" panose="020B0503020202020204" pitchFamily="34" charset="0"/>
                          <a:ea typeface="+mn-ea"/>
                          <a:cs typeface="+mn-cs"/>
                        </a:rPr>
                        <a:t>DL/IDL Only</a:t>
                      </a:r>
                    </a:p>
                    <a:p>
                      <a:pPr rtl="0" fontAlgn="base"/>
                      <a:r>
                        <a:rPr lang="en-US" sz="1200" b="0" i="0" kern="1200" dirty="0">
                          <a:solidFill>
                            <a:schemeClr val="dk1"/>
                          </a:solidFill>
                          <a:effectLst/>
                          <a:latin typeface="Univers" panose="020B0503020202020204" pitchFamily="34" charset="0"/>
                          <a:ea typeface="+mn-ea"/>
                          <a:cs typeface="+mn-cs"/>
                        </a:rPr>
                        <a:t>Employees only (no contingent) </a:t>
                      </a:r>
                    </a:p>
                    <a:p>
                      <a:pPr rtl="0" fontAlgn="base"/>
                      <a:r>
                        <a:rPr lang="en-US" sz="1200" b="0" i="0" kern="1200" dirty="0">
                          <a:solidFill>
                            <a:schemeClr val="dk1"/>
                          </a:solidFill>
                          <a:effectLst/>
                          <a:latin typeface="Univers" panose="020B0503020202020204" pitchFamily="34" charset="0"/>
                          <a:ea typeface="+mn-ea"/>
                          <a:cs typeface="+mn-cs"/>
                        </a:rPr>
                        <a:t>HR is removed </a:t>
                      </a:r>
                    </a:p>
                  </a:txBody>
                  <a:tcPr anchor="ctr"/>
                </a:tc>
                <a:extLst>
                  <a:ext uri="{0D108BD9-81ED-4DB2-BD59-A6C34878D82A}">
                    <a16:rowId xmlns:a16="http://schemas.microsoft.com/office/drawing/2014/main" val="3457298754"/>
                  </a:ext>
                </a:extLst>
              </a:tr>
              <a:tr h="544568">
                <a:tc>
                  <a:txBody>
                    <a:bodyPr/>
                    <a:lstStyle/>
                    <a:p>
                      <a:r>
                        <a:rPr lang="en-US" sz="1200" b="1" dirty="0">
                          <a:latin typeface="Univers" panose="020B0503020202020204" pitchFamily="34" charset="0"/>
                        </a:rPr>
                        <a:t>Goal</a:t>
                      </a:r>
                    </a:p>
                  </a:txBody>
                  <a:tcPr anchor="ctr"/>
                </a:tc>
                <a:tc>
                  <a:txBody>
                    <a:bodyPr/>
                    <a:lstStyle/>
                    <a:p>
                      <a:r>
                        <a:rPr lang="en-US" sz="1200" dirty="0">
                          <a:latin typeface="Univers" panose="020B0503020202020204" pitchFamily="34" charset="0"/>
                        </a:rPr>
                        <a:t>10% Improvement from 2024</a:t>
                      </a:r>
                    </a:p>
                  </a:txBody>
                  <a:tcPr anchor="ctr"/>
                </a:tc>
                <a:tc>
                  <a:txBody>
                    <a:bodyPr/>
                    <a:lstStyle/>
                    <a:p>
                      <a:r>
                        <a:rPr lang="en-US" sz="1200" dirty="0">
                          <a:latin typeface="Univers" panose="020B0503020202020204" pitchFamily="34" charset="0"/>
                        </a:rPr>
                        <a:t>50%</a:t>
                      </a:r>
                    </a:p>
                  </a:txBody>
                  <a:tcPr anchor="ctr"/>
                </a:tc>
                <a:tc>
                  <a:txBody>
                    <a:bodyPr/>
                    <a:lstStyle/>
                    <a:p>
                      <a:r>
                        <a:rPr lang="en-US" sz="1200" dirty="0">
                          <a:latin typeface="Univers" panose="020B0503020202020204" pitchFamily="34" charset="0"/>
                        </a:rPr>
                        <a:t>Set by business</a:t>
                      </a:r>
                    </a:p>
                  </a:txBody>
                  <a:tcPr anchor="ctr"/>
                </a:tc>
                <a:extLst>
                  <a:ext uri="{0D108BD9-81ED-4DB2-BD59-A6C34878D82A}">
                    <a16:rowId xmlns:a16="http://schemas.microsoft.com/office/drawing/2014/main" val="2449967480"/>
                  </a:ext>
                </a:extLst>
              </a:tr>
              <a:tr h="591355">
                <a:tc>
                  <a:txBody>
                    <a:bodyPr/>
                    <a:lstStyle/>
                    <a:p>
                      <a:r>
                        <a:rPr lang="en-US" sz="1200" b="1" dirty="0">
                          <a:latin typeface="Univers" panose="020B0503020202020204" pitchFamily="34" charset="0"/>
                        </a:rPr>
                        <a:t>Audience</a:t>
                      </a:r>
                    </a:p>
                  </a:txBody>
                  <a:tcPr anchor="ctr"/>
                </a:tc>
                <a:tc>
                  <a:txBody>
                    <a:bodyPr/>
                    <a:lstStyle/>
                    <a:p>
                      <a:r>
                        <a:rPr lang="en-US" sz="1200" dirty="0">
                          <a:latin typeface="Univers" panose="020B0503020202020204" pitchFamily="34" charset="0"/>
                        </a:rPr>
                        <a:t>L1 (Segment/POR)</a:t>
                      </a:r>
                    </a:p>
                    <a:p>
                      <a:r>
                        <a:rPr lang="en-US" sz="1200" dirty="0">
                          <a:latin typeface="Univers" panose="020B0503020202020204" pitchFamily="34" charset="0"/>
                        </a:rPr>
                        <a:t>L2 (Division/BUR)</a:t>
                      </a:r>
                    </a:p>
                    <a:p>
                      <a:r>
                        <a:rPr lang="en-US" sz="1200" dirty="0">
                          <a:latin typeface="Univers" panose="020B0503020202020204" pitchFamily="34" charset="0"/>
                        </a:rPr>
                        <a:t>L3 (Plant/SOR)</a:t>
                      </a:r>
                    </a:p>
                  </a:txBody>
                  <a:tcPr anchor="ctr"/>
                </a:tc>
                <a:tc>
                  <a:txBody>
                    <a:bodyPr/>
                    <a:lstStyle/>
                    <a:p>
                      <a:r>
                        <a:rPr lang="en-US" sz="1200" dirty="0">
                          <a:latin typeface="Univers" panose="020B0503020202020204" pitchFamily="34" charset="0"/>
                        </a:rPr>
                        <a:t>L1 (Segment/POR)</a:t>
                      </a:r>
                    </a:p>
                    <a:p>
                      <a:r>
                        <a:rPr lang="en-US" sz="1200" dirty="0">
                          <a:latin typeface="Univers" panose="020B0503020202020204" pitchFamily="34" charset="0"/>
                        </a:rPr>
                        <a:t>L2 (Division/BUR)</a:t>
                      </a:r>
                    </a:p>
                    <a:p>
                      <a:r>
                        <a:rPr lang="en-US" sz="1200" dirty="0">
                          <a:latin typeface="Univers" panose="020B0503020202020204" pitchFamily="34" charset="0"/>
                        </a:rPr>
                        <a:t>L3 (Plant/SOR)</a:t>
                      </a:r>
                    </a:p>
                  </a:txBody>
                  <a:tcPr anchor="ctr"/>
                </a:tc>
                <a:tc>
                  <a:txBody>
                    <a:bodyPr/>
                    <a:lstStyle/>
                    <a:p>
                      <a:r>
                        <a:rPr lang="en-US" sz="1200" dirty="0">
                          <a:latin typeface="Univers" panose="020B0503020202020204" pitchFamily="34" charset="0"/>
                        </a:rPr>
                        <a:t>L3 (Plant/SOR)</a:t>
                      </a:r>
                    </a:p>
                  </a:txBody>
                  <a:tcPr anchor="ctr"/>
                </a:tc>
                <a:extLst>
                  <a:ext uri="{0D108BD9-81ED-4DB2-BD59-A6C34878D82A}">
                    <a16:rowId xmlns:a16="http://schemas.microsoft.com/office/drawing/2014/main" val="339828862"/>
                  </a:ext>
                </a:extLst>
              </a:tr>
              <a:tr h="544568">
                <a:tc>
                  <a:txBody>
                    <a:bodyPr/>
                    <a:lstStyle/>
                    <a:p>
                      <a:r>
                        <a:rPr lang="en-US" sz="1200" b="1" dirty="0">
                          <a:latin typeface="Univers" panose="020B0503020202020204" pitchFamily="34" charset="0"/>
                        </a:rPr>
                        <a:t>Primary Metric</a:t>
                      </a:r>
                    </a:p>
                  </a:txBody>
                  <a:tcPr anchor="ctr"/>
                </a:tc>
                <a:tc>
                  <a:txBody>
                    <a:bodyPr/>
                    <a:lstStyle/>
                    <a:p>
                      <a:r>
                        <a:rPr lang="en-US" sz="1200" dirty="0">
                          <a:latin typeface="Univers" panose="020B0503020202020204" pitchFamily="34" charset="0"/>
                        </a:rPr>
                        <a:t>Annualized YTD</a:t>
                      </a:r>
                    </a:p>
                  </a:txBody>
                  <a:tcPr anchor="ctr"/>
                </a:tc>
                <a:tc>
                  <a:txBody>
                    <a:bodyPr/>
                    <a:lstStyle/>
                    <a:p>
                      <a:r>
                        <a:rPr lang="en-US" sz="1200" dirty="0">
                          <a:latin typeface="Univers" panose="020B0503020202020204" pitchFamily="34" charset="0"/>
                        </a:rPr>
                        <a:t>YTD</a:t>
                      </a:r>
                    </a:p>
                  </a:txBody>
                  <a:tcPr anchor="ctr"/>
                </a:tc>
                <a:tc>
                  <a:txBody>
                    <a:bodyPr/>
                    <a:lstStyle/>
                    <a:p>
                      <a:r>
                        <a:rPr lang="en-US" sz="1200" dirty="0">
                          <a:latin typeface="Univers" panose="020B0503020202020204" pitchFamily="34" charset="0"/>
                        </a:rPr>
                        <a:t>Annualized YTD</a:t>
                      </a:r>
                    </a:p>
                  </a:txBody>
                  <a:tcPr anchor="ctr"/>
                </a:tc>
                <a:extLst>
                  <a:ext uri="{0D108BD9-81ED-4DB2-BD59-A6C34878D82A}">
                    <a16:rowId xmlns:a16="http://schemas.microsoft.com/office/drawing/2014/main" val="443992929"/>
                  </a:ext>
                </a:extLst>
              </a:tr>
              <a:tr h="544568">
                <a:tc>
                  <a:txBody>
                    <a:bodyPr/>
                    <a:lstStyle/>
                    <a:p>
                      <a:r>
                        <a:rPr lang="en-US" sz="1200" b="1" dirty="0">
                          <a:latin typeface="Univers" panose="020B0503020202020204" pitchFamily="34" charset="0"/>
                        </a:rPr>
                        <a:t>Forecasting Guidance</a:t>
                      </a:r>
                    </a:p>
                  </a:txBody>
                  <a:tcPr anchor="ctr"/>
                </a:tc>
                <a:tc>
                  <a:txBody>
                    <a:bodyPr/>
                    <a:lstStyle/>
                    <a:p>
                      <a:r>
                        <a:rPr lang="en-US" sz="1200" dirty="0">
                          <a:latin typeface="Univers" panose="020B0503020202020204" pitchFamily="34" charset="0"/>
                        </a:rPr>
                        <a:t>Annualized YTD / 12</a:t>
                      </a:r>
                    </a:p>
                  </a:txBody>
                  <a:tcPr anchor="ctr"/>
                </a:tc>
                <a:tc>
                  <a:txBody>
                    <a:bodyPr/>
                    <a:lstStyle/>
                    <a:p>
                      <a:r>
                        <a:rPr lang="en-US" sz="1200" dirty="0">
                          <a:latin typeface="Univers" panose="020B0503020202020204" pitchFamily="34" charset="0"/>
                        </a:rPr>
                        <a:t>YTD</a:t>
                      </a:r>
                    </a:p>
                  </a:txBody>
                  <a:tcPr anchor="ctr"/>
                </a:tc>
                <a:tc>
                  <a:txBody>
                    <a:bodyPr/>
                    <a:lstStyle/>
                    <a:p>
                      <a:r>
                        <a:rPr lang="en-US" sz="1200" dirty="0">
                          <a:latin typeface="Univers" panose="020B0503020202020204" pitchFamily="34" charset="0"/>
                        </a:rPr>
                        <a:t>Annualized YTD / 12</a:t>
                      </a:r>
                    </a:p>
                  </a:txBody>
                  <a:tcPr anchor="ctr"/>
                </a:tc>
                <a:extLst>
                  <a:ext uri="{0D108BD9-81ED-4DB2-BD59-A6C34878D82A}">
                    <a16:rowId xmlns:a16="http://schemas.microsoft.com/office/drawing/2014/main" val="4006513936"/>
                  </a:ext>
                </a:extLst>
              </a:tr>
            </a:tbl>
          </a:graphicData>
        </a:graphic>
      </p:graphicFrame>
      <p:sp>
        <p:nvSpPr>
          <p:cNvPr id="3" name="Slide Number Placeholder 2">
            <a:extLst>
              <a:ext uri="{FF2B5EF4-FFF2-40B4-BE49-F238E27FC236}">
                <a16:creationId xmlns:a16="http://schemas.microsoft.com/office/drawing/2014/main" id="{83F4FDC6-CEF7-8088-58F1-F6C94C00D734}"/>
              </a:ext>
            </a:extLst>
          </p:cNvPr>
          <p:cNvSpPr>
            <a:spLocks noGrp="1"/>
          </p:cNvSpPr>
          <p:nvPr>
            <p:ph type="sldNum" sz="quarter" idx="4"/>
          </p:nvPr>
        </p:nvSpPr>
        <p:spPr/>
        <p:txBody>
          <a:bodyPr/>
          <a:lstStyle/>
          <a:p>
            <a:fld id="{C927F3BD-EB56-714B-8AE1-FA405B1C9916}" type="slidenum">
              <a:rPr lang="en-US" smtClean="0"/>
              <a:pPr/>
              <a:t>3</a:t>
            </a:fld>
            <a:endParaRPr lang="en-US" dirty="0"/>
          </a:p>
        </p:txBody>
      </p:sp>
      <p:sp>
        <p:nvSpPr>
          <p:cNvPr id="4" name="Title 3">
            <a:extLst>
              <a:ext uri="{FF2B5EF4-FFF2-40B4-BE49-F238E27FC236}">
                <a16:creationId xmlns:a16="http://schemas.microsoft.com/office/drawing/2014/main" id="{5D995234-3BBA-5C85-2A65-DCFB52726E8C}"/>
              </a:ext>
            </a:extLst>
          </p:cNvPr>
          <p:cNvSpPr>
            <a:spLocks noGrp="1"/>
          </p:cNvSpPr>
          <p:nvPr>
            <p:ph type="title"/>
          </p:nvPr>
        </p:nvSpPr>
        <p:spPr/>
        <p:txBody>
          <a:bodyPr/>
          <a:lstStyle/>
          <a:p>
            <a:r>
              <a:rPr lang="en-US" dirty="0"/>
              <a:t>HR Core Value Drivers (CVDs)</a:t>
            </a:r>
          </a:p>
        </p:txBody>
      </p:sp>
      <p:sp>
        <p:nvSpPr>
          <p:cNvPr id="6" name="TextBox 5">
            <a:extLst>
              <a:ext uri="{FF2B5EF4-FFF2-40B4-BE49-F238E27FC236}">
                <a16:creationId xmlns:a16="http://schemas.microsoft.com/office/drawing/2014/main" id="{3EB643C6-4E9C-F75E-F717-8C582BCB95ED}"/>
              </a:ext>
            </a:extLst>
          </p:cNvPr>
          <p:cNvSpPr txBox="1"/>
          <p:nvPr/>
        </p:nvSpPr>
        <p:spPr>
          <a:xfrm>
            <a:off x="545439" y="1057958"/>
            <a:ext cx="11101122" cy="369332"/>
          </a:xfrm>
          <a:prstGeom prst="rect">
            <a:avLst/>
          </a:prstGeom>
          <a:noFill/>
        </p:spPr>
        <p:txBody>
          <a:bodyPr wrap="square" rtlCol="0">
            <a:spAutoFit/>
          </a:bodyPr>
          <a:lstStyle/>
          <a:p>
            <a:pPr algn="ctr"/>
            <a:r>
              <a:rPr lang="en-US" dirty="0">
                <a:latin typeface="Univers" panose="020B0503020202020204" pitchFamily="34" charset="0"/>
                <a:hlinkClick r:id="rId2"/>
              </a:rPr>
              <a:t>HR Analytics SharePoint</a:t>
            </a:r>
            <a:r>
              <a:rPr lang="en-US" dirty="0">
                <a:latin typeface="Univers" panose="020B0503020202020204" pitchFamily="34" charset="0"/>
              </a:rPr>
              <a:t>  |  </a:t>
            </a:r>
            <a:r>
              <a:rPr lang="en-US" dirty="0">
                <a:latin typeface="Univers" panose="020B0503020202020204" pitchFamily="34" charset="0"/>
                <a:hlinkClick r:id="rId3"/>
              </a:rPr>
              <a:t>CVD Metrics</a:t>
            </a:r>
            <a:r>
              <a:rPr lang="en-US" dirty="0">
                <a:latin typeface="Univers" panose="020B0503020202020204" pitchFamily="34" charset="0"/>
              </a:rPr>
              <a:t>  |  </a:t>
            </a:r>
            <a:r>
              <a:rPr lang="en-US" dirty="0">
                <a:latin typeface="Univers" panose="020B0503020202020204" pitchFamily="34" charset="0"/>
                <a:hlinkClick r:id="rId4"/>
              </a:rPr>
              <a:t>CVD Guide &amp; FAQ </a:t>
            </a:r>
            <a:r>
              <a:rPr lang="en-US" dirty="0">
                <a:latin typeface="Univers" panose="020B0503020202020204" pitchFamily="34" charset="0"/>
              </a:rPr>
              <a:t>  |  </a:t>
            </a:r>
            <a:r>
              <a:rPr lang="en-US" dirty="0">
                <a:latin typeface="Univers" panose="020B0503020202020204" pitchFamily="34" charset="0"/>
                <a:hlinkClick r:id="rId5"/>
              </a:rPr>
              <a:t>CVD Bowlers Template</a:t>
            </a:r>
            <a:endParaRPr lang="en-US" dirty="0">
              <a:latin typeface="Univers" panose="020B0503020202020204" pitchFamily="34" charset="0"/>
            </a:endParaRPr>
          </a:p>
        </p:txBody>
      </p:sp>
      <p:sp>
        <p:nvSpPr>
          <p:cNvPr id="7" name="TextBox 6">
            <a:extLst>
              <a:ext uri="{FF2B5EF4-FFF2-40B4-BE49-F238E27FC236}">
                <a16:creationId xmlns:a16="http://schemas.microsoft.com/office/drawing/2014/main" id="{C9BCF58C-CE78-98DE-6D12-800FFBAFE18E}"/>
              </a:ext>
            </a:extLst>
          </p:cNvPr>
          <p:cNvSpPr txBox="1"/>
          <p:nvPr/>
        </p:nvSpPr>
        <p:spPr>
          <a:xfrm>
            <a:off x="545439" y="6322364"/>
            <a:ext cx="11101122" cy="276999"/>
          </a:xfrm>
          <a:prstGeom prst="rect">
            <a:avLst/>
          </a:prstGeom>
          <a:noFill/>
        </p:spPr>
        <p:txBody>
          <a:bodyPr wrap="square" rtlCol="0">
            <a:spAutoFit/>
          </a:bodyPr>
          <a:lstStyle/>
          <a:p>
            <a:pPr algn="ctr"/>
            <a:r>
              <a:rPr lang="en-US" sz="1200" dirty="0">
                <a:latin typeface="Univers" panose="020B0503020202020204" pitchFamily="34" charset="0"/>
              </a:rPr>
              <a:t>Still need help? </a:t>
            </a:r>
            <a:r>
              <a:rPr lang="en-US" sz="1200" dirty="0">
                <a:latin typeface="Univers" panose="020B0503020202020204" pitchFamily="34" charset="0"/>
                <a:hlinkClick r:id="rId6"/>
              </a:rPr>
              <a:t>Start here</a:t>
            </a:r>
            <a:endParaRPr lang="en-US" sz="1200" dirty="0">
              <a:latin typeface="Univers" panose="020B0503020202020204" pitchFamily="34" charset="0"/>
            </a:endParaRPr>
          </a:p>
        </p:txBody>
      </p:sp>
    </p:spTree>
    <p:extLst>
      <p:ext uri="{BB962C8B-B14F-4D97-AF65-F5344CB8AC3E}">
        <p14:creationId xmlns:p14="http://schemas.microsoft.com/office/powerpoint/2010/main" val="1467109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37BE7C-9757-EAB5-ABED-D063F41982D2}"/>
              </a:ext>
            </a:extLst>
          </p:cNvPr>
          <p:cNvSpPr>
            <a:spLocks noGrp="1"/>
          </p:cNvSpPr>
          <p:nvPr>
            <p:ph idx="1"/>
          </p:nvPr>
        </p:nvSpPr>
        <p:spPr/>
        <p:txBody>
          <a:bodyPr/>
          <a:lstStyle/>
          <a:p>
            <a:r>
              <a:rPr lang="en-US" sz="1800" b="0" i="0" dirty="0">
                <a:solidFill>
                  <a:srgbClr val="000000"/>
                </a:solidFill>
                <a:effectLst/>
                <a:latin typeface="Univers" panose="020B0503020202020204" pitchFamily="34" charset="0"/>
              </a:rPr>
              <a:t>These metrics are based on an Active and Terminated data file from Workday (Talent Hub). That means that the calculations are based on the data that is in Workday today or at the time of termination. </a:t>
            </a:r>
          </a:p>
          <a:p>
            <a:r>
              <a:rPr lang="en-US" b="0" i="0" dirty="0">
                <a:solidFill>
                  <a:srgbClr val="000000"/>
                </a:solidFill>
                <a:effectLst/>
                <a:latin typeface="Univers" panose="020B0503020202020204" pitchFamily="34" charset="0"/>
              </a:rPr>
              <a:t>The data is </a:t>
            </a:r>
            <a:r>
              <a:rPr lang="en-US" dirty="0">
                <a:solidFill>
                  <a:srgbClr val="000000"/>
                </a:solidFill>
                <a:latin typeface="Univers" panose="020B0503020202020204" pitchFamily="34" charset="0"/>
              </a:rPr>
              <a:t>pulled monthly, effective the first of the month.</a:t>
            </a:r>
          </a:p>
          <a:p>
            <a:r>
              <a:rPr lang="en-US" b="0" i="0" dirty="0">
                <a:solidFill>
                  <a:srgbClr val="000000"/>
                </a:solidFill>
                <a:effectLst/>
                <a:latin typeface="Univers" panose="020B0503020202020204" pitchFamily="34" charset="0"/>
              </a:rPr>
              <a:t>Each update, the data </a:t>
            </a:r>
            <a:r>
              <a:rPr lang="en-US" dirty="0">
                <a:solidFill>
                  <a:srgbClr val="000000"/>
                </a:solidFill>
                <a:latin typeface="Univers" panose="020B0503020202020204" pitchFamily="34" charset="0"/>
              </a:rPr>
              <a:t>is re-run for the full year.</a:t>
            </a:r>
          </a:p>
          <a:p>
            <a:r>
              <a:rPr lang="en-US" b="0" i="0" dirty="0">
                <a:solidFill>
                  <a:srgbClr val="000000"/>
                </a:solidFill>
                <a:effectLst/>
                <a:latin typeface="Univers" panose="020B0503020202020204" pitchFamily="34" charset="0"/>
              </a:rPr>
              <a:t>This means:</a:t>
            </a:r>
          </a:p>
          <a:p>
            <a:pPr lvl="1"/>
            <a:r>
              <a:rPr lang="en-US" dirty="0">
                <a:solidFill>
                  <a:srgbClr val="000000"/>
                </a:solidFill>
                <a:latin typeface="Univers" panose="020B0503020202020204" pitchFamily="34" charset="0"/>
              </a:rPr>
              <a:t>Previous month data can change</a:t>
            </a:r>
          </a:p>
          <a:p>
            <a:pPr lvl="1"/>
            <a:r>
              <a:rPr lang="en-US" b="0" i="0" dirty="0">
                <a:solidFill>
                  <a:srgbClr val="000000"/>
                </a:solidFill>
                <a:effectLst/>
                <a:latin typeface="Univers" panose="020B0503020202020204" pitchFamily="34" charset="0"/>
              </a:rPr>
              <a:t>Retroactive entries are captured</a:t>
            </a:r>
          </a:p>
          <a:p>
            <a:pPr lvl="1"/>
            <a:r>
              <a:rPr lang="en-US" dirty="0">
                <a:solidFill>
                  <a:srgbClr val="000000"/>
                </a:solidFill>
                <a:latin typeface="Univers" panose="020B0503020202020204" pitchFamily="34" charset="0"/>
              </a:rPr>
              <a:t>Data corrections are reflected</a:t>
            </a:r>
            <a:endParaRPr lang="en-US" b="0" i="0" dirty="0">
              <a:solidFill>
                <a:srgbClr val="000000"/>
              </a:solidFill>
              <a:effectLst/>
              <a:latin typeface="Univers" panose="020B0503020202020204" pitchFamily="34" charset="0"/>
            </a:endParaRPr>
          </a:p>
        </p:txBody>
      </p:sp>
      <p:sp>
        <p:nvSpPr>
          <p:cNvPr id="3" name="Slide Number Placeholder 2">
            <a:extLst>
              <a:ext uri="{FF2B5EF4-FFF2-40B4-BE49-F238E27FC236}">
                <a16:creationId xmlns:a16="http://schemas.microsoft.com/office/drawing/2014/main" id="{9DE50DA5-94C2-DB0F-B266-BB1654719A12}"/>
              </a:ext>
            </a:extLst>
          </p:cNvPr>
          <p:cNvSpPr>
            <a:spLocks noGrp="1"/>
          </p:cNvSpPr>
          <p:nvPr>
            <p:ph type="sldNum" sz="quarter" idx="4"/>
          </p:nvPr>
        </p:nvSpPr>
        <p:spPr/>
        <p:txBody>
          <a:bodyPr/>
          <a:lstStyle/>
          <a:p>
            <a:fld id="{C927F3BD-EB56-714B-8AE1-FA405B1C9916}" type="slidenum">
              <a:rPr lang="en-US" smtClean="0"/>
              <a:pPr/>
              <a:t>4</a:t>
            </a:fld>
            <a:endParaRPr lang="en-US" dirty="0"/>
          </a:p>
        </p:txBody>
      </p:sp>
      <p:sp>
        <p:nvSpPr>
          <p:cNvPr id="4" name="Title 3">
            <a:extLst>
              <a:ext uri="{FF2B5EF4-FFF2-40B4-BE49-F238E27FC236}">
                <a16:creationId xmlns:a16="http://schemas.microsoft.com/office/drawing/2014/main" id="{196AE7FD-C79B-B167-3023-7316A3ADE7CB}"/>
              </a:ext>
            </a:extLst>
          </p:cNvPr>
          <p:cNvSpPr>
            <a:spLocks noGrp="1"/>
          </p:cNvSpPr>
          <p:nvPr>
            <p:ph type="title"/>
          </p:nvPr>
        </p:nvSpPr>
        <p:spPr/>
        <p:txBody>
          <a:bodyPr/>
          <a:lstStyle/>
          <a:p>
            <a:r>
              <a:rPr lang="en-US" dirty="0"/>
              <a:t>Where is the data coming from?</a:t>
            </a:r>
          </a:p>
        </p:txBody>
      </p:sp>
      <p:graphicFrame>
        <p:nvGraphicFramePr>
          <p:cNvPr id="5" name="Table 4">
            <a:extLst>
              <a:ext uri="{FF2B5EF4-FFF2-40B4-BE49-F238E27FC236}">
                <a16:creationId xmlns:a16="http://schemas.microsoft.com/office/drawing/2014/main" id="{4376C522-954B-17E3-7096-2BC154AB90DA}"/>
              </a:ext>
            </a:extLst>
          </p:cNvPr>
          <p:cNvGraphicFramePr>
            <a:graphicFrameLocks noGrp="1"/>
          </p:cNvGraphicFramePr>
          <p:nvPr>
            <p:extLst>
              <p:ext uri="{D42A27DB-BD31-4B8C-83A1-F6EECF244321}">
                <p14:modId xmlns:p14="http://schemas.microsoft.com/office/powerpoint/2010/main" val="3363222405"/>
              </p:ext>
            </p:extLst>
          </p:nvPr>
        </p:nvGraphicFramePr>
        <p:xfrm>
          <a:off x="558800" y="4112157"/>
          <a:ext cx="11223044" cy="2319463"/>
        </p:xfrm>
        <a:graphic>
          <a:graphicData uri="http://schemas.openxmlformats.org/drawingml/2006/table">
            <a:tbl>
              <a:tblPr firstRow="1" bandRow="1">
                <a:tableStyleId>{5C22544A-7EE6-4342-B048-85BDC9FD1C3A}</a:tableStyleId>
              </a:tblPr>
              <a:tblGrid>
                <a:gridCol w="2805761">
                  <a:extLst>
                    <a:ext uri="{9D8B030D-6E8A-4147-A177-3AD203B41FA5}">
                      <a16:colId xmlns:a16="http://schemas.microsoft.com/office/drawing/2014/main" val="2106103327"/>
                    </a:ext>
                  </a:extLst>
                </a:gridCol>
                <a:gridCol w="2805761">
                  <a:extLst>
                    <a:ext uri="{9D8B030D-6E8A-4147-A177-3AD203B41FA5}">
                      <a16:colId xmlns:a16="http://schemas.microsoft.com/office/drawing/2014/main" val="3161797034"/>
                    </a:ext>
                  </a:extLst>
                </a:gridCol>
                <a:gridCol w="2805761">
                  <a:extLst>
                    <a:ext uri="{9D8B030D-6E8A-4147-A177-3AD203B41FA5}">
                      <a16:colId xmlns:a16="http://schemas.microsoft.com/office/drawing/2014/main" val="219581553"/>
                    </a:ext>
                  </a:extLst>
                </a:gridCol>
                <a:gridCol w="2805761">
                  <a:extLst>
                    <a:ext uri="{9D8B030D-6E8A-4147-A177-3AD203B41FA5}">
                      <a16:colId xmlns:a16="http://schemas.microsoft.com/office/drawing/2014/main" val="3264316020"/>
                    </a:ext>
                  </a:extLst>
                </a:gridCol>
              </a:tblGrid>
              <a:tr h="490894">
                <a:tc>
                  <a:txBody>
                    <a:bodyPr/>
                    <a:lstStyle/>
                    <a:p>
                      <a:pPr algn="ctr"/>
                      <a:endParaRPr lang="en-US" sz="1200" dirty="0">
                        <a:latin typeface="Univers" panose="020B0503020202020204" pitchFamily="34" charset="0"/>
                      </a:endParaRPr>
                    </a:p>
                  </a:txBody>
                  <a:tcPr anchor="ctr">
                    <a:solidFill>
                      <a:schemeClr val="tx1"/>
                    </a:solidFill>
                  </a:tcPr>
                </a:tc>
                <a:tc>
                  <a:txBody>
                    <a:bodyPr/>
                    <a:lstStyle/>
                    <a:p>
                      <a:pPr algn="ctr"/>
                      <a:r>
                        <a:rPr lang="en-US" sz="1200" dirty="0">
                          <a:latin typeface="Univers" panose="020B0503020202020204" pitchFamily="34" charset="0"/>
                        </a:rPr>
                        <a:t>Workday (Talent Hub)</a:t>
                      </a:r>
                    </a:p>
                  </a:txBody>
                  <a:tcPr anchor="ctr">
                    <a:solidFill>
                      <a:schemeClr val="accent2"/>
                    </a:solidFill>
                  </a:tcPr>
                </a:tc>
                <a:tc>
                  <a:txBody>
                    <a:bodyPr/>
                    <a:lstStyle/>
                    <a:p>
                      <a:pPr algn="ctr"/>
                      <a:r>
                        <a:rPr lang="en-US" sz="1200" dirty="0">
                          <a:latin typeface="Univers" panose="020B0503020202020204" pitchFamily="34" charset="0"/>
                        </a:rPr>
                        <a:t>HR Analytics SharePoint</a:t>
                      </a:r>
                    </a:p>
                  </a:txBody>
                  <a:tcPr anchor="ctr"/>
                </a:tc>
                <a:tc>
                  <a:txBody>
                    <a:bodyPr/>
                    <a:lstStyle/>
                    <a:p>
                      <a:pPr algn="ctr"/>
                      <a:r>
                        <a:rPr lang="en-US" sz="1200" dirty="0">
                          <a:latin typeface="Univers" panose="020B0503020202020204" pitchFamily="34" charset="0"/>
                        </a:rPr>
                        <a:t>Future State: Power BI</a:t>
                      </a:r>
                    </a:p>
                  </a:txBody>
                  <a:tcPr anchor="ctr">
                    <a:solidFill>
                      <a:srgbClr val="00B0F0"/>
                    </a:solidFill>
                  </a:tcPr>
                </a:tc>
                <a:extLst>
                  <a:ext uri="{0D108BD9-81ED-4DB2-BD59-A6C34878D82A}">
                    <a16:rowId xmlns:a16="http://schemas.microsoft.com/office/drawing/2014/main" val="4165695161"/>
                  </a:ext>
                </a:extLst>
              </a:tr>
              <a:tr h="284407">
                <a:tc>
                  <a:txBody>
                    <a:bodyPr/>
                    <a:lstStyle/>
                    <a:p>
                      <a:pPr algn="ctr"/>
                      <a:r>
                        <a:rPr lang="en-US" sz="1200" b="1" dirty="0">
                          <a:latin typeface="Univers" panose="020B0503020202020204" pitchFamily="34" charset="0"/>
                        </a:rPr>
                        <a:t>Purpose</a:t>
                      </a:r>
                    </a:p>
                  </a:txBody>
                  <a:tcPr anchor="ctr"/>
                </a:tc>
                <a:tc>
                  <a:txBody>
                    <a:bodyPr/>
                    <a:lstStyle/>
                    <a:p>
                      <a:pPr algn="ctr"/>
                      <a:r>
                        <a:rPr lang="en-US" sz="1200" dirty="0">
                          <a:latin typeface="Univers" panose="020B0503020202020204" pitchFamily="34" charset="0"/>
                        </a:rPr>
                        <a:t>Raw Data Source</a:t>
                      </a:r>
                    </a:p>
                  </a:txBody>
                  <a:tcPr anchor="ctr"/>
                </a:tc>
                <a:tc>
                  <a:txBody>
                    <a:bodyPr/>
                    <a:lstStyle/>
                    <a:p>
                      <a:pPr algn="ctr"/>
                      <a:r>
                        <a:rPr lang="en-US" sz="1200" dirty="0">
                          <a:latin typeface="Univers" panose="020B0503020202020204" pitchFamily="34" charset="0"/>
                        </a:rPr>
                        <a:t>Standard Reporting</a:t>
                      </a:r>
                    </a:p>
                  </a:txBody>
                  <a:tcPr anchor="ctr"/>
                </a:tc>
                <a:tc>
                  <a:txBody>
                    <a:bodyPr/>
                    <a:lstStyle/>
                    <a:p>
                      <a:pPr algn="ctr"/>
                      <a:r>
                        <a:rPr lang="en-US" sz="1200" dirty="0">
                          <a:latin typeface="Univers" panose="020B0503020202020204" pitchFamily="34" charset="0"/>
                        </a:rPr>
                        <a:t>Insights</a:t>
                      </a:r>
                    </a:p>
                  </a:txBody>
                  <a:tcPr anchor="ctr"/>
                </a:tc>
                <a:extLst>
                  <a:ext uri="{0D108BD9-81ED-4DB2-BD59-A6C34878D82A}">
                    <a16:rowId xmlns:a16="http://schemas.microsoft.com/office/drawing/2014/main" val="774173115"/>
                  </a:ext>
                </a:extLst>
              </a:tr>
              <a:tr h="701276">
                <a:tc>
                  <a:txBody>
                    <a:bodyPr/>
                    <a:lstStyle/>
                    <a:p>
                      <a:pPr algn="ctr"/>
                      <a:r>
                        <a:rPr lang="en-US" sz="1200" b="1" dirty="0">
                          <a:latin typeface="Univers" panose="020B0503020202020204" pitchFamily="34" charset="0"/>
                        </a:rPr>
                        <a:t>Intent</a:t>
                      </a:r>
                    </a:p>
                  </a:txBody>
                  <a:tcPr anchor="ctr"/>
                </a:tc>
                <a:tc>
                  <a:txBody>
                    <a:bodyPr/>
                    <a:lstStyle/>
                    <a:p>
                      <a:pPr algn="ctr"/>
                      <a:r>
                        <a:rPr lang="en-US" sz="1200" dirty="0">
                          <a:latin typeface="Univers" panose="020B0503020202020204" pitchFamily="34" charset="0"/>
                        </a:rPr>
                        <a:t>Source of truth</a:t>
                      </a:r>
                    </a:p>
                  </a:txBody>
                  <a:tcPr anchor="ctr"/>
                </a:tc>
                <a:tc>
                  <a:txBody>
                    <a:bodyPr/>
                    <a:lstStyle/>
                    <a:p>
                      <a:pPr algn="ctr"/>
                      <a:r>
                        <a:rPr lang="en-US" sz="1200" dirty="0">
                          <a:latin typeface="Univers" panose="020B0503020202020204" pitchFamily="34" charset="0"/>
                        </a:rPr>
                        <a:t>Static metric reporting</a:t>
                      </a:r>
                    </a:p>
                  </a:txBody>
                  <a:tcPr anchor="ctr"/>
                </a:tc>
                <a:tc>
                  <a:txBody>
                    <a:bodyPr/>
                    <a:lstStyle/>
                    <a:p>
                      <a:pPr algn="ctr"/>
                      <a:r>
                        <a:rPr lang="en-US" sz="1200" dirty="0">
                          <a:latin typeface="Univers" panose="020B0503020202020204" pitchFamily="34" charset="0"/>
                        </a:rPr>
                        <a:t>Dive deeper into metrics to understand drivers</a:t>
                      </a:r>
                    </a:p>
                  </a:txBody>
                  <a:tcPr anchor="ctr"/>
                </a:tc>
                <a:extLst>
                  <a:ext uri="{0D108BD9-81ED-4DB2-BD59-A6C34878D82A}">
                    <a16:rowId xmlns:a16="http://schemas.microsoft.com/office/drawing/2014/main" val="3007356981"/>
                  </a:ext>
                </a:extLst>
              </a:tr>
              <a:tr h="842886">
                <a:tc>
                  <a:txBody>
                    <a:bodyPr/>
                    <a:lstStyle/>
                    <a:p>
                      <a:pPr algn="ctr"/>
                      <a:r>
                        <a:rPr lang="en-US" sz="1200" b="1" dirty="0">
                          <a:latin typeface="Univers" panose="020B0503020202020204" pitchFamily="34" charset="0"/>
                        </a:rPr>
                        <a:t>HR Accountability</a:t>
                      </a:r>
                    </a:p>
                  </a:txBody>
                  <a:tcPr anchor="ctr"/>
                </a:tc>
                <a:tc>
                  <a:txBody>
                    <a:bodyPr/>
                    <a:lstStyle/>
                    <a:p>
                      <a:pPr algn="ctr"/>
                      <a:r>
                        <a:rPr lang="en-US" sz="1200" dirty="0">
                          <a:latin typeface="Univers" panose="020B0503020202020204" pitchFamily="34" charset="0"/>
                        </a:rPr>
                        <a:t>Regularly review data for accuracy (e.g., segment assignment) and pull reports for ad-hoc needs</a:t>
                      </a:r>
                    </a:p>
                  </a:txBody>
                  <a:tcPr anchor="ctr"/>
                </a:tc>
                <a:tc>
                  <a:txBody>
                    <a:bodyPr/>
                    <a:lstStyle/>
                    <a:p>
                      <a:pPr algn="ctr"/>
                      <a:r>
                        <a:rPr lang="en-US" sz="1200" dirty="0">
                          <a:latin typeface="Univers" panose="020B0503020202020204" pitchFamily="34" charset="0"/>
                        </a:rPr>
                        <a:t>Be prepared to speak to CVD metrics at BURs</a:t>
                      </a:r>
                    </a:p>
                  </a:txBody>
                  <a:tcPr anchor="ctr"/>
                </a:tc>
                <a:tc>
                  <a:txBody>
                    <a:bodyPr/>
                    <a:lstStyle/>
                    <a:p>
                      <a:pPr algn="ctr"/>
                      <a:r>
                        <a:rPr lang="en-US" sz="1200" dirty="0">
                          <a:latin typeface="Univers" panose="020B0503020202020204" pitchFamily="34" charset="0"/>
                        </a:rPr>
                        <a:t>Utilize the tool to uncover drivers, hotspots, and trends</a:t>
                      </a:r>
                    </a:p>
                  </a:txBody>
                  <a:tcPr anchor="ctr"/>
                </a:tc>
                <a:extLst>
                  <a:ext uri="{0D108BD9-81ED-4DB2-BD59-A6C34878D82A}">
                    <a16:rowId xmlns:a16="http://schemas.microsoft.com/office/drawing/2014/main" val="2969507773"/>
                  </a:ext>
                </a:extLst>
              </a:tr>
            </a:tbl>
          </a:graphicData>
        </a:graphic>
      </p:graphicFrame>
    </p:spTree>
    <p:extLst>
      <p:ext uri="{BB962C8B-B14F-4D97-AF65-F5344CB8AC3E}">
        <p14:creationId xmlns:p14="http://schemas.microsoft.com/office/powerpoint/2010/main" val="38981758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A250F-8C36-84F4-9802-2598F6EB9D38}"/>
              </a:ext>
            </a:extLst>
          </p:cNvPr>
          <p:cNvSpPr>
            <a:spLocks noGrp="1"/>
          </p:cNvSpPr>
          <p:nvPr>
            <p:ph type="ctrTitle"/>
          </p:nvPr>
        </p:nvSpPr>
        <p:spPr/>
        <p:txBody>
          <a:bodyPr/>
          <a:lstStyle/>
          <a:p>
            <a:r>
              <a:rPr lang="en-US" dirty="0"/>
              <a:t>Decoding the bowler</a:t>
            </a:r>
          </a:p>
        </p:txBody>
      </p:sp>
      <p:sp>
        <p:nvSpPr>
          <p:cNvPr id="3" name="Subtitle 2">
            <a:extLst>
              <a:ext uri="{FF2B5EF4-FFF2-40B4-BE49-F238E27FC236}">
                <a16:creationId xmlns:a16="http://schemas.microsoft.com/office/drawing/2014/main" id="{6DD7D81F-0F98-038E-2268-3931ADE80CF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51323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7A089578-876C-F77A-4AC8-A5BEBA401E0C}"/>
              </a:ext>
            </a:extLst>
          </p:cNvPr>
          <p:cNvGraphicFramePr>
            <a:graphicFrameLocks noGrp="1"/>
          </p:cNvGraphicFramePr>
          <p:nvPr>
            <p:ph idx="1"/>
            <p:extLst>
              <p:ext uri="{D42A27DB-BD31-4B8C-83A1-F6EECF244321}">
                <p14:modId xmlns:p14="http://schemas.microsoft.com/office/powerpoint/2010/main" val="3027226932"/>
              </p:ext>
            </p:extLst>
          </p:nvPr>
        </p:nvGraphicFramePr>
        <p:xfrm>
          <a:off x="1479698" y="1325880"/>
          <a:ext cx="9165853" cy="1316736"/>
        </p:xfrm>
        <a:graphic>
          <a:graphicData uri="http://schemas.openxmlformats.org/drawingml/2006/table">
            <a:tbl>
              <a:tblPr/>
              <a:tblGrid>
                <a:gridCol w="991113">
                  <a:extLst>
                    <a:ext uri="{9D8B030D-6E8A-4147-A177-3AD203B41FA5}">
                      <a16:colId xmlns:a16="http://schemas.microsoft.com/office/drawing/2014/main" val="3869732644"/>
                    </a:ext>
                  </a:extLst>
                </a:gridCol>
                <a:gridCol w="1472184">
                  <a:extLst>
                    <a:ext uri="{9D8B030D-6E8A-4147-A177-3AD203B41FA5}">
                      <a16:colId xmlns:a16="http://schemas.microsoft.com/office/drawing/2014/main" val="3589098800"/>
                    </a:ext>
                  </a:extLst>
                </a:gridCol>
                <a:gridCol w="813816">
                  <a:extLst>
                    <a:ext uri="{9D8B030D-6E8A-4147-A177-3AD203B41FA5}">
                      <a16:colId xmlns:a16="http://schemas.microsoft.com/office/drawing/2014/main" val="1370145009"/>
                    </a:ext>
                  </a:extLst>
                </a:gridCol>
                <a:gridCol w="1426464">
                  <a:extLst>
                    <a:ext uri="{9D8B030D-6E8A-4147-A177-3AD203B41FA5}">
                      <a16:colId xmlns:a16="http://schemas.microsoft.com/office/drawing/2014/main" val="3992346684"/>
                    </a:ext>
                  </a:extLst>
                </a:gridCol>
                <a:gridCol w="637468">
                  <a:extLst>
                    <a:ext uri="{9D8B030D-6E8A-4147-A177-3AD203B41FA5}">
                      <a16:colId xmlns:a16="http://schemas.microsoft.com/office/drawing/2014/main" val="2984877733"/>
                    </a:ext>
                  </a:extLst>
                </a:gridCol>
                <a:gridCol w="637468">
                  <a:extLst>
                    <a:ext uri="{9D8B030D-6E8A-4147-A177-3AD203B41FA5}">
                      <a16:colId xmlns:a16="http://schemas.microsoft.com/office/drawing/2014/main" val="1582128510"/>
                    </a:ext>
                  </a:extLst>
                </a:gridCol>
                <a:gridCol w="637468">
                  <a:extLst>
                    <a:ext uri="{9D8B030D-6E8A-4147-A177-3AD203B41FA5}">
                      <a16:colId xmlns:a16="http://schemas.microsoft.com/office/drawing/2014/main" val="80482392"/>
                    </a:ext>
                  </a:extLst>
                </a:gridCol>
                <a:gridCol w="637468">
                  <a:extLst>
                    <a:ext uri="{9D8B030D-6E8A-4147-A177-3AD203B41FA5}">
                      <a16:colId xmlns:a16="http://schemas.microsoft.com/office/drawing/2014/main" val="2526223040"/>
                    </a:ext>
                  </a:extLst>
                </a:gridCol>
                <a:gridCol w="637468">
                  <a:extLst>
                    <a:ext uri="{9D8B030D-6E8A-4147-A177-3AD203B41FA5}">
                      <a16:colId xmlns:a16="http://schemas.microsoft.com/office/drawing/2014/main" val="2103705704"/>
                    </a:ext>
                  </a:extLst>
                </a:gridCol>
                <a:gridCol w="637468">
                  <a:extLst>
                    <a:ext uri="{9D8B030D-6E8A-4147-A177-3AD203B41FA5}">
                      <a16:colId xmlns:a16="http://schemas.microsoft.com/office/drawing/2014/main" val="1315695585"/>
                    </a:ext>
                  </a:extLst>
                </a:gridCol>
                <a:gridCol w="637468">
                  <a:extLst>
                    <a:ext uri="{9D8B030D-6E8A-4147-A177-3AD203B41FA5}">
                      <a16:colId xmlns:a16="http://schemas.microsoft.com/office/drawing/2014/main" val="2391400679"/>
                    </a:ext>
                  </a:extLst>
                </a:gridCol>
              </a:tblGrid>
              <a:tr h="365760">
                <a:tc>
                  <a:txBody>
                    <a:bodyPr/>
                    <a:lstStyle/>
                    <a:p>
                      <a:pPr algn="ctr" fontAlgn="ctr"/>
                      <a:r>
                        <a:rPr lang="en-US" sz="1100" b="1" i="0" u="none" strike="noStrike">
                          <a:solidFill>
                            <a:srgbClr val="FFFFFF"/>
                          </a:solidFill>
                          <a:effectLst/>
                          <a:latin typeface="Calibri" panose="020F0502020204030204" pitchFamily="34" charset="0"/>
                        </a:rPr>
                        <a:t>CVD</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100" b="1" i="0" u="none" strike="noStrike" dirty="0">
                          <a:solidFill>
                            <a:srgbClr val="FFFFFF"/>
                          </a:solidFill>
                          <a:effectLst/>
                          <a:latin typeface="Calibri" panose="020F0502020204030204" pitchFamily="34" charset="0"/>
                        </a:rPr>
                        <a:t>KPI</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100" b="1" i="0" u="none" strike="noStrike">
                          <a:solidFill>
                            <a:srgbClr val="000000"/>
                          </a:solidFill>
                          <a:effectLst/>
                          <a:latin typeface="Calibri" panose="020F0502020204030204" pitchFamily="34" charset="0"/>
                        </a:rPr>
                        <a:t>YTD</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sz="1100" b="1" i="0" u="none" strike="noStrike">
                          <a:solidFill>
                            <a:srgbClr val="FFFFFF"/>
                          </a:solidFill>
                          <a:effectLst/>
                          <a:latin typeface="Calibri" panose="020F0502020204030204" pitchFamily="34" charset="0"/>
                        </a:rPr>
                        <a:t>2025 </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08080"/>
                    </a:solidFill>
                  </a:tcPr>
                </a:tc>
                <a:tc>
                  <a:txBody>
                    <a:bodyPr/>
                    <a:lstStyle/>
                    <a:p>
                      <a:pPr algn="ctr" fontAlgn="ctr"/>
                      <a:r>
                        <a:rPr lang="en-US" sz="1100" b="1" i="0" u="none" strike="noStrike" dirty="0">
                          <a:solidFill>
                            <a:srgbClr val="FFFFFF"/>
                          </a:solidFill>
                          <a:effectLst/>
                          <a:latin typeface="Calibri" panose="020F0502020204030204" pitchFamily="34" charset="0"/>
                        </a:rPr>
                        <a:t>Jan</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US" sz="1100" b="1" i="0" u="none" strike="noStrike" dirty="0">
                          <a:solidFill>
                            <a:srgbClr val="FFFFFF"/>
                          </a:solidFill>
                          <a:effectLst/>
                          <a:latin typeface="Calibri" panose="020F0502020204030204" pitchFamily="34" charset="0"/>
                        </a:rPr>
                        <a:t>Feb</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US" sz="1100" b="1" i="0" u="none" strike="noStrike" dirty="0">
                          <a:solidFill>
                            <a:srgbClr val="FFFFFF"/>
                          </a:solidFill>
                          <a:effectLst/>
                          <a:latin typeface="Calibri" panose="020F0502020204030204" pitchFamily="34" charset="0"/>
                        </a:rPr>
                        <a:t>Mar</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US" sz="1100" b="1" i="0" u="none" strike="noStrike" dirty="0">
                          <a:solidFill>
                            <a:srgbClr val="000000"/>
                          </a:solidFill>
                          <a:effectLst/>
                          <a:latin typeface="Calibri" panose="020F0502020204030204" pitchFamily="34" charset="0"/>
                        </a:rPr>
                        <a:t>Q1</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tc>
                  <a:txBody>
                    <a:bodyPr/>
                    <a:lstStyle/>
                    <a:p>
                      <a:pPr algn="ctr" fontAlgn="ctr"/>
                      <a:r>
                        <a:rPr lang="en-US" sz="1100" b="1" i="0" u="none" strike="noStrike" dirty="0">
                          <a:solidFill>
                            <a:srgbClr val="FFFFFF"/>
                          </a:solidFill>
                          <a:effectLst/>
                          <a:latin typeface="Calibri" panose="020F0502020204030204" pitchFamily="34" charset="0"/>
                        </a:rPr>
                        <a:t>Apr</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US" sz="1100" b="1" i="0" u="none" strike="noStrike" dirty="0">
                          <a:solidFill>
                            <a:srgbClr val="FFFFFF"/>
                          </a:solidFill>
                          <a:effectLst/>
                          <a:latin typeface="Calibri" panose="020F0502020204030204" pitchFamily="34" charset="0"/>
                        </a:rPr>
                        <a:t>…</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tx1"/>
                    </a:solidFill>
                  </a:tcPr>
                </a:tc>
                <a:tc>
                  <a:txBody>
                    <a:bodyPr/>
                    <a:lstStyle/>
                    <a:p>
                      <a:pPr algn="ctr" fontAlgn="ctr"/>
                      <a:r>
                        <a:rPr lang="en-US" sz="1100" b="1" i="0" u="none" strike="noStrike" dirty="0">
                          <a:solidFill>
                            <a:srgbClr val="000000"/>
                          </a:solidFill>
                          <a:effectLst/>
                          <a:latin typeface="Calibri" panose="020F0502020204030204" pitchFamily="34" charset="0"/>
                        </a:rPr>
                        <a:t>FY</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4C6E7"/>
                    </a:solidFill>
                  </a:tcPr>
                </a:tc>
                <a:extLst>
                  <a:ext uri="{0D108BD9-81ED-4DB2-BD59-A6C34878D82A}">
                    <a16:rowId xmlns:a16="http://schemas.microsoft.com/office/drawing/2014/main" val="2943273170"/>
                  </a:ext>
                </a:extLst>
              </a:tr>
              <a:tr h="237744">
                <a:tc rowSpan="4">
                  <a:txBody>
                    <a:bodyPr/>
                    <a:lstStyle/>
                    <a:p>
                      <a:pPr algn="ctr" fontAlgn="ctr"/>
                      <a:r>
                        <a:rPr lang="en-US" sz="1100" b="0" i="0" u="none" strike="noStrike" dirty="0">
                          <a:solidFill>
                            <a:srgbClr val="000000"/>
                          </a:solidFill>
                          <a:effectLst/>
                          <a:latin typeface="Calibri" panose="020F0502020204030204" pitchFamily="34" charset="0"/>
                        </a:rPr>
                        <a:t>Professional Turnover</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rowSpan="4">
                  <a:txBody>
                    <a:bodyPr/>
                    <a:lstStyle/>
                    <a:p>
                      <a:pPr algn="ctr" fontAlgn="ctr"/>
                      <a:r>
                        <a:rPr lang="en-US" sz="1100" b="0" i="0" u="none" strike="noStrike" dirty="0">
                          <a:solidFill>
                            <a:srgbClr val="000000"/>
                          </a:solidFill>
                          <a:effectLst/>
                          <a:latin typeface="Calibri" panose="020F0502020204030204" pitchFamily="34" charset="0"/>
                        </a:rPr>
                        <a:t>Voluntary Turnover Professional  % .0</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4">
                  <a:txBody>
                    <a:bodyPr/>
                    <a:lstStyle/>
                    <a:p>
                      <a:pPr algn="ctr" fontAlgn="b"/>
                      <a:endParaRPr lang="en-US" sz="1100" b="0" i="0" u="none" strike="noStrike">
                        <a:solidFill>
                          <a:srgbClr val="000000"/>
                        </a:solidFill>
                        <a:effectLst/>
                        <a:latin typeface="Calibri" panose="020F0502020204030204" pitchFamily="34" charset="0"/>
                      </a:endParaRPr>
                    </a:p>
                  </a:txBody>
                  <a:tcPr marL="6350" marR="6350" marT="635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1" i="0" u="none" strike="noStrike" dirty="0">
                          <a:solidFill>
                            <a:schemeClr val="bg1"/>
                          </a:solidFill>
                          <a:effectLst/>
                          <a:latin typeface="Calibri" panose="020F0502020204030204" pitchFamily="34" charset="0"/>
                        </a:rPr>
                        <a:t>PY ACTUAL</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12164070"/>
                  </a:ext>
                </a:extLst>
              </a:tr>
              <a:tr h="23774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1" i="0" u="none" strike="noStrike" dirty="0">
                          <a:solidFill>
                            <a:schemeClr val="bg1"/>
                          </a:solidFill>
                          <a:effectLst/>
                          <a:latin typeface="Calibri" panose="020F0502020204030204" pitchFamily="34" charset="0"/>
                        </a:rPr>
                        <a:t>AOP</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2"/>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42103232"/>
                  </a:ext>
                </a:extLst>
              </a:tr>
              <a:tr h="23774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1" i="0" u="none" strike="noStrike" dirty="0">
                          <a:solidFill>
                            <a:schemeClr val="bg1"/>
                          </a:solidFill>
                          <a:effectLst/>
                          <a:latin typeface="Calibri" panose="020F0502020204030204" pitchFamily="34" charset="0"/>
                        </a:rPr>
                        <a:t>COMMIT / FORECAST</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B0F0"/>
                    </a:solid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100" b="1" i="0" u="none" strike="noStrike">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06591827"/>
                  </a:ext>
                </a:extLst>
              </a:tr>
              <a:tr h="237744">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algn="l" fontAlgn="ctr"/>
                      <a:r>
                        <a:rPr lang="en-US" sz="1100" b="1" i="0" u="none" strike="noStrike" dirty="0">
                          <a:solidFill>
                            <a:schemeClr val="bg1"/>
                          </a:solidFill>
                          <a:effectLst/>
                          <a:latin typeface="Calibri" panose="020F0502020204030204" pitchFamily="34" charset="0"/>
                        </a:rPr>
                        <a:t>AOP Var Bps</a:t>
                      </a: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3"/>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ctr"/>
                      <a:endParaRPr lang="en-US" sz="1100" b="1" i="0" u="none" strike="noStrike" kern="1200" dirty="0">
                        <a:solidFill>
                          <a:srgbClr val="000000"/>
                        </a:solidFill>
                        <a:effectLst/>
                        <a:latin typeface="Calibri" panose="020F0502020204030204" pitchFamily="34" charset="0"/>
                        <a:ea typeface="+mn-ea"/>
                        <a:cs typeface="+mn-cs"/>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tc>
                  <a:txBody>
                    <a:bodyPr/>
                    <a:lstStyle/>
                    <a:p>
                      <a:pPr algn="ctr" fontAlgn="ctr"/>
                      <a:endParaRPr lang="en-US" sz="1100" b="1" i="0" u="none" strike="noStrike" dirty="0">
                        <a:solidFill>
                          <a:srgbClr val="000000"/>
                        </a:solidFill>
                        <a:effectLst/>
                        <a:latin typeface="Calibri" panose="020F0502020204030204" pitchFamily="34" charset="0"/>
                      </a:endParaRPr>
                    </a:p>
                  </a:txBody>
                  <a:tcPr marL="6350" marR="6350" marT="635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6"/>
                    </a:solidFill>
                  </a:tcPr>
                </a:tc>
                <a:extLst>
                  <a:ext uri="{0D108BD9-81ED-4DB2-BD59-A6C34878D82A}">
                    <a16:rowId xmlns:a16="http://schemas.microsoft.com/office/drawing/2014/main" val="814291360"/>
                  </a:ext>
                </a:extLst>
              </a:tr>
            </a:tbl>
          </a:graphicData>
        </a:graphic>
      </p:graphicFrame>
      <p:sp>
        <p:nvSpPr>
          <p:cNvPr id="3" name="Slide Number Placeholder 2">
            <a:extLst>
              <a:ext uri="{FF2B5EF4-FFF2-40B4-BE49-F238E27FC236}">
                <a16:creationId xmlns:a16="http://schemas.microsoft.com/office/drawing/2014/main" id="{608B0EED-1DC2-37B9-72FD-B4012EE9CFDB}"/>
              </a:ext>
            </a:extLst>
          </p:cNvPr>
          <p:cNvSpPr>
            <a:spLocks noGrp="1"/>
          </p:cNvSpPr>
          <p:nvPr>
            <p:ph type="sldNum" sz="quarter" idx="4"/>
          </p:nvPr>
        </p:nvSpPr>
        <p:spPr/>
        <p:txBody>
          <a:bodyPr/>
          <a:lstStyle/>
          <a:p>
            <a:fld id="{C927F3BD-EB56-714B-8AE1-FA405B1C9916}" type="slidenum">
              <a:rPr lang="en-US" smtClean="0"/>
              <a:pPr/>
              <a:t>6</a:t>
            </a:fld>
            <a:endParaRPr lang="en-US" dirty="0"/>
          </a:p>
        </p:txBody>
      </p:sp>
      <p:sp>
        <p:nvSpPr>
          <p:cNvPr id="4" name="Title 3">
            <a:extLst>
              <a:ext uri="{FF2B5EF4-FFF2-40B4-BE49-F238E27FC236}">
                <a16:creationId xmlns:a16="http://schemas.microsoft.com/office/drawing/2014/main" id="{6355961B-B746-42CF-D4AE-CDDD17D65041}"/>
              </a:ext>
            </a:extLst>
          </p:cNvPr>
          <p:cNvSpPr>
            <a:spLocks noGrp="1"/>
          </p:cNvSpPr>
          <p:nvPr>
            <p:ph type="title"/>
          </p:nvPr>
        </p:nvSpPr>
        <p:spPr/>
        <p:txBody>
          <a:bodyPr/>
          <a:lstStyle/>
          <a:p>
            <a:r>
              <a:rPr lang="en-US" dirty="0"/>
              <a:t>Decoding the </a:t>
            </a:r>
            <a:r>
              <a:rPr lang="en-US" dirty="0" err="1"/>
              <a:t>cvd</a:t>
            </a:r>
            <a:r>
              <a:rPr lang="en-US" dirty="0"/>
              <a:t> bowler</a:t>
            </a:r>
          </a:p>
        </p:txBody>
      </p:sp>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864C4678-9E68-F2AF-C195-76A9033A5264}"/>
                  </a:ext>
                </a:extLst>
              </p:cNvPr>
              <p:cNvGraphicFramePr>
                <a:graphicFrameLocks noGrp="1"/>
              </p:cNvGraphicFramePr>
              <p:nvPr>
                <p:extLst>
                  <p:ext uri="{D42A27DB-BD31-4B8C-83A1-F6EECF244321}">
                    <p14:modId xmlns:p14="http://schemas.microsoft.com/office/powerpoint/2010/main" val="1172117450"/>
                  </p:ext>
                </p:extLst>
              </p:nvPr>
            </p:nvGraphicFramePr>
            <p:xfrm>
              <a:off x="457200" y="3338520"/>
              <a:ext cx="11210852" cy="2509520"/>
            </p:xfrm>
            <a:graphic>
              <a:graphicData uri="http://schemas.openxmlformats.org/drawingml/2006/table">
                <a:tbl>
                  <a:tblPr firstRow="1">
                    <a:tableStyleId>{5C22544A-7EE6-4342-B048-85BDC9FD1C3A}</a:tableStyleId>
                  </a:tblPr>
                  <a:tblGrid>
                    <a:gridCol w="2802713">
                      <a:extLst>
                        <a:ext uri="{9D8B030D-6E8A-4147-A177-3AD203B41FA5}">
                          <a16:colId xmlns:a16="http://schemas.microsoft.com/office/drawing/2014/main" val="518589567"/>
                        </a:ext>
                      </a:extLst>
                    </a:gridCol>
                    <a:gridCol w="2802713">
                      <a:extLst>
                        <a:ext uri="{9D8B030D-6E8A-4147-A177-3AD203B41FA5}">
                          <a16:colId xmlns:a16="http://schemas.microsoft.com/office/drawing/2014/main" val="483370012"/>
                        </a:ext>
                      </a:extLst>
                    </a:gridCol>
                    <a:gridCol w="2802713">
                      <a:extLst>
                        <a:ext uri="{9D8B030D-6E8A-4147-A177-3AD203B41FA5}">
                          <a16:colId xmlns:a16="http://schemas.microsoft.com/office/drawing/2014/main" val="3755195734"/>
                        </a:ext>
                      </a:extLst>
                    </a:gridCol>
                    <a:gridCol w="2802713">
                      <a:extLst>
                        <a:ext uri="{9D8B030D-6E8A-4147-A177-3AD203B41FA5}">
                          <a16:colId xmlns:a16="http://schemas.microsoft.com/office/drawing/2014/main" val="1270345752"/>
                        </a:ext>
                      </a:extLst>
                    </a:gridCol>
                  </a:tblGrid>
                  <a:tr h="370840">
                    <a:tc>
                      <a:txBody>
                        <a:bodyPr/>
                        <a:lstStyle/>
                        <a:p>
                          <a:pPr algn="ctr"/>
                          <a:r>
                            <a:rPr lang="en-US" sz="1400" dirty="0"/>
                            <a:t>What you’re seeing</a:t>
                          </a:r>
                        </a:p>
                      </a:txBody>
                      <a:tcPr anchor="ctr">
                        <a:solidFill>
                          <a:schemeClr val="tx1"/>
                        </a:solidFill>
                      </a:tcPr>
                    </a:tc>
                    <a:tc>
                      <a:txBody>
                        <a:bodyPr/>
                        <a:lstStyle/>
                        <a:p>
                          <a:pPr algn="ctr"/>
                          <a:r>
                            <a:rPr lang="en-US" sz="1400" dirty="0"/>
                            <a:t>What they are talking about</a:t>
                          </a:r>
                        </a:p>
                      </a:txBody>
                      <a:tcPr anchor="ctr">
                        <a:solidFill>
                          <a:schemeClr val="tx1"/>
                        </a:solidFill>
                      </a:tcPr>
                    </a:tc>
                    <a:tc>
                      <a:txBody>
                        <a:bodyPr/>
                        <a:lstStyle/>
                        <a:p>
                          <a:pPr algn="ctr"/>
                          <a:r>
                            <a:rPr lang="en-US" sz="1400" dirty="0"/>
                            <a:t>What they mean</a:t>
                          </a:r>
                        </a:p>
                      </a:txBody>
                      <a:tcPr anchor="ctr">
                        <a:solidFill>
                          <a:schemeClr val="tx1"/>
                        </a:solidFill>
                      </a:tcPr>
                    </a:tc>
                    <a:tc>
                      <a:txBody>
                        <a:bodyPr/>
                        <a:lstStyle/>
                        <a:p>
                          <a:pPr algn="ctr"/>
                          <a:r>
                            <a:rPr lang="en-US" sz="1400" dirty="0"/>
                            <a:t>Where to find it</a:t>
                          </a:r>
                        </a:p>
                      </a:txBody>
                      <a:tcPr anchor="ctr">
                        <a:solidFill>
                          <a:schemeClr val="tx1"/>
                        </a:solidFill>
                      </a:tcPr>
                    </a:tc>
                    <a:extLst>
                      <a:ext uri="{0D108BD9-81ED-4DB2-BD59-A6C34878D82A}">
                        <a16:rowId xmlns:a16="http://schemas.microsoft.com/office/drawing/2014/main" val="3842064356"/>
                      </a:ext>
                    </a:extLst>
                  </a:tr>
                  <a:tr h="370840">
                    <a:tc>
                      <a:txBody>
                        <a:bodyPr/>
                        <a:lstStyle/>
                        <a:p>
                          <a:pPr algn="l"/>
                          <a:r>
                            <a:rPr lang="en-US" sz="1400" b="1" dirty="0">
                              <a:solidFill>
                                <a:schemeClr val="bg1"/>
                              </a:solidFill>
                            </a:rPr>
                            <a:t>PY ACTUAL</a:t>
                          </a:r>
                        </a:p>
                      </a:txBody>
                      <a:tcPr anchor="ctr">
                        <a:solidFill>
                          <a:schemeClr val="accent1"/>
                        </a:solidFill>
                      </a:tcPr>
                    </a:tc>
                    <a:tc>
                      <a:txBody>
                        <a:bodyPr/>
                        <a:lstStyle/>
                        <a:p>
                          <a:pPr algn="ctr"/>
                          <a:r>
                            <a:rPr lang="en-US" sz="1400" dirty="0"/>
                            <a:t>Previous Year Performance</a:t>
                          </a:r>
                        </a:p>
                      </a:txBody>
                      <a:tcPr anchor="ctr">
                        <a:solidFill>
                          <a:srgbClr val="002F6C">
                            <a:alpha val="25098"/>
                          </a:srgbClr>
                        </a:solidFill>
                      </a:tcPr>
                    </a:tc>
                    <a:tc>
                      <a:txBody>
                        <a:bodyPr/>
                        <a:lstStyle/>
                        <a:p>
                          <a:pPr algn="ctr"/>
                          <a:r>
                            <a:rPr lang="en-US" sz="1400" dirty="0"/>
                            <a:t>2024 data</a:t>
                          </a:r>
                        </a:p>
                      </a:txBody>
                      <a:tcPr anchor="ctr">
                        <a:solidFill>
                          <a:srgbClr val="002F6C">
                            <a:alpha val="25098"/>
                          </a:srgbClr>
                        </a:solidFill>
                      </a:tcPr>
                    </a:tc>
                    <a:tc>
                      <a:txBody>
                        <a:bodyPr/>
                        <a:lstStyle/>
                        <a:p>
                          <a:pPr algn="ctr"/>
                          <a:r>
                            <a:rPr lang="en-US" sz="1400" dirty="0">
                              <a:hlinkClick r:id="rId2"/>
                            </a:rPr>
                            <a:t>2024 CVD Data</a:t>
                          </a:r>
                          <a:endParaRPr lang="en-US" sz="1400" dirty="0"/>
                        </a:p>
                      </a:txBody>
                      <a:tcPr anchor="ctr">
                        <a:solidFill>
                          <a:srgbClr val="002F6C">
                            <a:alpha val="25098"/>
                          </a:srgbClr>
                        </a:solidFill>
                      </a:tcPr>
                    </a:tc>
                    <a:extLst>
                      <a:ext uri="{0D108BD9-81ED-4DB2-BD59-A6C34878D82A}">
                        <a16:rowId xmlns:a16="http://schemas.microsoft.com/office/drawing/2014/main" val="2072902306"/>
                      </a:ext>
                    </a:extLst>
                  </a:tr>
                  <a:tr h="370840">
                    <a:tc>
                      <a:txBody>
                        <a:bodyPr/>
                        <a:lstStyle/>
                        <a:p>
                          <a:pPr algn="l"/>
                          <a:r>
                            <a:rPr lang="en-US" sz="1400" b="1" dirty="0">
                              <a:solidFill>
                                <a:schemeClr val="bg1"/>
                              </a:solidFill>
                            </a:rPr>
                            <a:t>AOP</a:t>
                          </a:r>
                        </a:p>
                      </a:txBody>
                      <a:tcPr anchor="ctr">
                        <a:solidFill>
                          <a:schemeClr val="accent2"/>
                        </a:solidFill>
                      </a:tcPr>
                    </a:tc>
                    <a:tc>
                      <a:txBody>
                        <a:bodyPr/>
                        <a:lstStyle/>
                        <a:p>
                          <a:pPr algn="ctr"/>
                          <a:r>
                            <a:rPr lang="en-US" sz="1400" dirty="0"/>
                            <a:t>Annual Operating Plan</a:t>
                          </a:r>
                        </a:p>
                      </a:txBody>
                      <a:tcPr anchor="ctr">
                        <a:solidFill>
                          <a:srgbClr val="71B840">
                            <a:alpha val="25098"/>
                          </a:srgbClr>
                        </a:solidFill>
                      </a:tcPr>
                    </a:tc>
                    <a:tc>
                      <a:txBody>
                        <a:bodyPr/>
                        <a:lstStyle/>
                        <a:p>
                          <a:pPr algn="ctr"/>
                          <a:r>
                            <a:rPr lang="en-US" sz="1400" dirty="0"/>
                            <a:t>2025 goal</a:t>
                          </a:r>
                        </a:p>
                      </a:txBody>
                      <a:tcPr anchor="ctr">
                        <a:solidFill>
                          <a:srgbClr val="71B840">
                            <a:alpha val="25098"/>
                          </a:srgbClr>
                        </a:solidFill>
                      </a:tcPr>
                    </a:tc>
                    <a:tc>
                      <a:txBody>
                        <a:bodyPr/>
                        <a:lstStyle/>
                        <a:p>
                          <a:pPr algn="ctr"/>
                          <a:r>
                            <a:rPr lang="en-US" sz="1400" dirty="0"/>
                            <a:t>VT: 2024 – 10%</a:t>
                          </a:r>
                          <a:br>
                            <a:rPr lang="en-US" sz="1400" dirty="0"/>
                          </a:br>
                          <a:r>
                            <a:rPr lang="en-US" sz="1400" dirty="0"/>
                            <a:t>IFR: 50%</a:t>
                          </a:r>
                        </a:p>
                      </a:txBody>
                      <a:tcPr anchor="ctr">
                        <a:solidFill>
                          <a:srgbClr val="71B840">
                            <a:alpha val="25098"/>
                          </a:srgbClr>
                        </a:solidFill>
                      </a:tcPr>
                    </a:tc>
                    <a:extLst>
                      <a:ext uri="{0D108BD9-81ED-4DB2-BD59-A6C34878D82A}">
                        <a16:rowId xmlns:a16="http://schemas.microsoft.com/office/drawing/2014/main" val="3714455615"/>
                      </a:ext>
                    </a:extLst>
                  </a:tr>
                  <a:tr h="370840">
                    <a:tc>
                      <a:txBody>
                        <a:bodyPr/>
                        <a:lstStyle/>
                        <a:p>
                          <a:pPr algn="l"/>
                          <a:r>
                            <a:rPr lang="en-US" sz="1400" b="1" dirty="0">
                              <a:solidFill>
                                <a:schemeClr val="bg1"/>
                              </a:solidFill>
                            </a:rPr>
                            <a:t>COMMIT / FORECAST</a:t>
                          </a:r>
                        </a:p>
                      </a:txBody>
                      <a:tcPr anchor="ctr">
                        <a:solidFill>
                          <a:srgbClr val="00B0F0"/>
                        </a:solidFill>
                      </a:tcPr>
                    </a:tc>
                    <a:tc>
                      <a:txBody>
                        <a:bodyPr/>
                        <a:lstStyle/>
                        <a:p>
                          <a:pPr algn="ctr"/>
                          <a:r>
                            <a:rPr lang="en-US" sz="1400" dirty="0"/>
                            <a:t>Actual Performance then Forecasted Performance</a:t>
                          </a:r>
                        </a:p>
                      </a:txBody>
                      <a:tcPr anchor="ctr">
                        <a:solidFill>
                          <a:srgbClr val="00B0F0">
                            <a:alpha val="25098"/>
                          </a:srgbClr>
                        </a:solidFill>
                      </a:tcPr>
                    </a:tc>
                    <a:tc>
                      <a:txBody>
                        <a:bodyPr/>
                        <a:lstStyle/>
                        <a:p>
                          <a:pPr algn="ctr"/>
                          <a:r>
                            <a:rPr lang="en-US" sz="1400" dirty="0"/>
                            <a:t>2025 data then 2025 projected</a:t>
                          </a:r>
                        </a:p>
                      </a:txBody>
                      <a:tcPr anchor="ctr">
                        <a:solidFill>
                          <a:srgbClr val="00B0F0">
                            <a:alpha val="25098"/>
                          </a:srgbClr>
                        </a:solidFill>
                      </a:tcPr>
                    </a:tc>
                    <a:tc>
                      <a:txBody>
                        <a:bodyPr/>
                        <a:lstStyle/>
                        <a:p>
                          <a:pPr algn="ctr"/>
                          <a:r>
                            <a:rPr lang="en-US" sz="1400" dirty="0">
                              <a:hlinkClick r:id="rId3"/>
                            </a:rPr>
                            <a:t>2025 CVD Data</a:t>
                          </a:r>
                          <a:br>
                            <a:rPr lang="en-US" sz="1400" dirty="0"/>
                          </a:br>
                          <a:r>
                            <a:rPr lang="en-US" sz="1400" dirty="0"/>
                            <a:t>VT: Annualized 2025 YTD / 12</a:t>
                          </a:r>
                        </a:p>
                        <a:p>
                          <a:pPr algn="ctr"/>
                          <a:r>
                            <a:rPr lang="en-US" sz="1400" dirty="0"/>
                            <a:t>IFR: 50%</a:t>
                          </a:r>
                        </a:p>
                      </a:txBody>
                      <a:tcPr anchor="ctr">
                        <a:solidFill>
                          <a:srgbClr val="00B0F0">
                            <a:alpha val="25098"/>
                          </a:srgbClr>
                        </a:solidFill>
                      </a:tcPr>
                    </a:tc>
                    <a:extLst>
                      <a:ext uri="{0D108BD9-81ED-4DB2-BD59-A6C34878D82A}">
                        <a16:rowId xmlns:a16="http://schemas.microsoft.com/office/drawing/2014/main" val="2404145483"/>
                      </a:ext>
                    </a:extLst>
                  </a:tr>
                  <a:tr h="370840">
                    <a:tc>
                      <a:txBody>
                        <a:bodyPr/>
                        <a:lstStyle/>
                        <a:p>
                          <a:pPr algn="l"/>
                          <a:r>
                            <a:rPr lang="en-US" sz="1400" b="1" dirty="0">
                              <a:solidFill>
                                <a:schemeClr val="bg1"/>
                              </a:solidFill>
                            </a:rPr>
                            <a:t>AOP Var Bps</a:t>
                          </a:r>
                        </a:p>
                      </a:txBody>
                      <a:tcPr anchor="ctr">
                        <a:solidFill>
                          <a:schemeClr val="accent3"/>
                        </a:solidFill>
                      </a:tcPr>
                    </a:tc>
                    <a:tc>
                      <a:txBody>
                        <a:bodyPr/>
                        <a:lstStyle/>
                        <a:p>
                          <a:pPr algn="ctr"/>
                          <a:r>
                            <a:rPr lang="en-US" sz="1400" dirty="0"/>
                            <a:t>Actual Performance Variance from Operating Plan</a:t>
                          </a:r>
                        </a:p>
                      </a:txBody>
                      <a:tcPr anchor="ctr">
                        <a:solidFill>
                          <a:srgbClr val="8C8C8C">
                            <a:alpha val="25098"/>
                          </a:srgbClr>
                        </a:solidFill>
                      </a:tcPr>
                    </a:tc>
                    <a:tc>
                      <a:txBody>
                        <a:bodyPr/>
                        <a:lstStyle/>
                        <a:p>
                          <a:pPr algn="ctr"/>
                          <a:r>
                            <a:rPr lang="en-US" sz="1400" dirty="0"/>
                            <a:t>2025 data vs. 2025 goal</a:t>
                          </a:r>
                        </a:p>
                      </a:txBody>
                      <a:tcPr anchor="ctr">
                        <a:solidFill>
                          <a:srgbClr val="8C8C8C">
                            <a:alpha val="25098"/>
                          </a:srgbClr>
                        </a:solidFill>
                      </a:tcPr>
                    </a:tc>
                    <a:tc>
                      <a:txBody>
                        <a:bodyPr/>
                        <a:lstStyle/>
                        <a:p>
                          <a:pPr algn="ctr"/>
                          <a14:m>
                            <m:oMathPara xmlns:m="http://schemas.openxmlformats.org/officeDocument/2006/math">
                              <m:oMathParaPr>
                                <m:jc m:val="centerGroup"/>
                              </m:oMathParaPr>
                              <m:oMath xmlns:m="http://schemas.openxmlformats.org/officeDocument/2006/math">
                                <m:f>
                                  <m:fPr>
                                    <m:ctrlPr>
                                      <a:rPr lang="en-US" sz="1400" i="1" smtClean="0">
                                        <a:latin typeface="Cambria Math" panose="02040503050406030204" pitchFamily="18" charset="0"/>
                                      </a:rPr>
                                    </m:ctrlPr>
                                  </m:fPr>
                                  <m:num>
                                    <m:d>
                                      <m:dPr>
                                        <m:ctrlPr>
                                          <a:rPr lang="en-US" sz="1400" i="1" smtClean="0">
                                            <a:latin typeface="Cambria Math" panose="02040503050406030204" pitchFamily="18" charset="0"/>
                                          </a:rPr>
                                        </m:ctrlPr>
                                      </m:dPr>
                                      <m:e>
                                        <m:r>
                                          <a:rPr lang="en-US" sz="1400" b="0" i="1" smtClean="0">
                                            <a:latin typeface="Cambria Math" panose="02040503050406030204" pitchFamily="18" charset="0"/>
                                          </a:rPr>
                                          <m:t>2025 </m:t>
                                        </m:r>
                                        <m:r>
                                          <a:rPr lang="en-US" sz="1400" b="0" i="1" smtClean="0">
                                            <a:latin typeface="Cambria Math" panose="02040503050406030204" pitchFamily="18" charset="0"/>
                                          </a:rPr>
                                          <m:t>𝐷𝑎𝑡𝑎</m:t>
                                        </m:r>
                                        <m:r>
                                          <a:rPr lang="en-US" sz="1400" b="0" i="1" smtClean="0">
                                            <a:latin typeface="Cambria Math" panose="02040503050406030204" pitchFamily="18" charset="0"/>
                                          </a:rPr>
                                          <m:t> −</m:t>
                                        </m:r>
                                        <m:r>
                                          <a:rPr lang="en-US" sz="1400" b="0" i="1" smtClean="0">
                                            <a:latin typeface="Cambria Math" panose="02040503050406030204" pitchFamily="18" charset="0"/>
                                          </a:rPr>
                                          <m:t>𝐺𝑜𝑎𝑙</m:t>
                                        </m:r>
                                      </m:e>
                                    </m:d>
                                  </m:num>
                                  <m:den>
                                    <m:r>
                                      <a:rPr lang="en-US" sz="1400" b="0" i="1" smtClean="0">
                                        <a:latin typeface="Cambria Math" panose="02040503050406030204" pitchFamily="18" charset="0"/>
                                      </a:rPr>
                                      <m:t>𝐺𝑜𝑎𝑙</m:t>
                                    </m:r>
                                  </m:den>
                                </m:f>
                                <m:r>
                                  <a:rPr lang="en-US" sz="1400" b="0" i="1" smtClean="0">
                                    <a:latin typeface="Cambria Math" panose="02040503050406030204" pitchFamily="18" charset="0"/>
                                  </a:rPr>
                                  <m:t> ∗100</m:t>
                                </m:r>
                                <m:r>
                                  <a:rPr lang="en-US" sz="1400" b="0" i="1" smtClean="0">
                                    <a:latin typeface="Cambria Math" panose="02040503050406030204" pitchFamily="18" charset="0"/>
                                  </a:rPr>
                                  <m:t>0</m:t>
                                </m:r>
                                <m:r>
                                  <a:rPr lang="en-US" sz="1400" b="0" i="1" smtClean="0">
                                    <a:latin typeface="Cambria Math" panose="02040503050406030204" pitchFamily="18" charset="0"/>
                                  </a:rPr>
                                  <m:t>0</m:t>
                                </m:r>
                              </m:oMath>
                            </m:oMathPara>
                          </a14:m>
                          <a:endParaRPr lang="en-US" sz="1400" dirty="0"/>
                        </a:p>
                      </a:txBody>
                      <a:tcPr anchor="ctr">
                        <a:solidFill>
                          <a:srgbClr val="8C8C8C">
                            <a:alpha val="25098"/>
                          </a:srgbClr>
                        </a:solidFill>
                      </a:tcPr>
                    </a:tc>
                    <a:extLst>
                      <a:ext uri="{0D108BD9-81ED-4DB2-BD59-A6C34878D82A}">
                        <a16:rowId xmlns:a16="http://schemas.microsoft.com/office/drawing/2014/main" val="641898653"/>
                      </a:ext>
                    </a:extLst>
                  </a:tr>
                </a:tbl>
              </a:graphicData>
            </a:graphic>
          </p:graphicFrame>
        </mc:Choice>
        <mc:Fallback>
          <p:graphicFrame>
            <p:nvGraphicFramePr>
              <p:cNvPr id="7" name="Table 6">
                <a:extLst>
                  <a:ext uri="{FF2B5EF4-FFF2-40B4-BE49-F238E27FC236}">
                    <a16:creationId xmlns:a16="http://schemas.microsoft.com/office/drawing/2014/main" id="{864C4678-9E68-F2AF-C195-76A9033A5264}"/>
                  </a:ext>
                </a:extLst>
              </p:cNvPr>
              <p:cNvGraphicFramePr>
                <a:graphicFrameLocks noGrp="1"/>
              </p:cNvGraphicFramePr>
              <p:nvPr>
                <p:extLst>
                  <p:ext uri="{D42A27DB-BD31-4B8C-83A1-F6EECF244321}">
                    <p14:modId xmlns:p14="http://schemas.microsoft.com/office/powerpoint/2010/main" val="1172117450"/>
                  </p:ext>
                </p:extLst>
              </p:nvPr>
            </p:nvGraphicFramePr>
            <p:xfrm>
              <a:off x="457200" y="3338520"/>
              <a:ext cx="11210852" cy="2509520"/>
            </p:xfrm>
            <a:graphic>
              <a:graphicData uri="http://schemas.openxmlformats.org/drawingml/2006/table">
                <a:tbl>
                  <a:tblPr firstRow="1">
                    <a:tableStyleId>{5C22544A-7EE6-4342-B048-85BDC9FD1C3A}</a:tableStyleId>
                  </a:tblPr>
                  <a:tblGrid>
                    <a:gridCol w="2802713">
                      <a:extLst>
                        <a:ext uri="{9D8B030D-6E8A-4147-A177-3AD203B41FA5}">
                          <a16:colId xmlns:a16="http://schemas.microsoft.com/office/drawing/2014/main" val="518589567"/>
                        </a:ext>
                      </a:extLst>
                    </a:gridCol>
                    <a:gridCol w="2802713">
                      <a:extLst>
                        <a:ext uri="{9D8B030D-6E8A-4147-A177-3AD203B41FA5}">
                          <a16:colId xmlns:a16="http://schemas.microsoft.com/office/drawing/2014/main" val="483370012"/>
                        </a:ext>
                      </a:extLst>
                    </a:gridCol>
                    <a:gridCol w="2802713">
                      <a:extLst>
                        <a:ext uri="{9D8B030D-6E8A-4147-A177-3AD203B41FA5}">
                          <a16:colId xmlns:a16="http://schemas.microsoft.com/office/drawing/2014/main" val="3755195734"/>
                        </a:ext>
                      </a:extLst>
                    </a:gridCol>
                    <a:gridCol w="2802713">
                      <a:extLst>
                        <a:ext uri="{9D8B030D-6E8A-4147-A177-3AD203B41FA5}">
                          <a16:colId xmlns:a16="http://schemas.microsoft.com/office/drawing/2014/main" val="1270345752"/>
                        </a:ext>
                      </a:extLst>
                    </a:gridCol>
                  </a:tblGrid>
                  <a:tr h="370840">
                    <a:tc>
                      <a:txBody>
                        <a:bodyPr/>
                        <a:lstStyle/>
                        <a:p>
                          <a:pPr algn="ctr"/>
                          <a:r>
                            <a:rPr lang="en-US" sz="1400" dirty="0"/>
                            <a:t>What you’re seeing</a:t>
                          </a:r>
                        </a:p>
                      </a:txBody>
                      <a:tcPr anchor="ctr">
                        <a:solidFill>
                          <a:schemeClr val="tx1"/>
                        </a:solidFill>
                      </a:tcPr>
                    </a:tc>
                    <a:tc>
                      <a:txBody>
                        <a:bodyPr/>
                        <a:lstStyle/>
                        <a:p>
                          <a:pPr algn="ctr"/>
                          <a:r>
                            <a:rPr lang="en-US" sz="1400" dirty="0"/>
                            <a:t>What they are talking about</a:t>
                          </a:r>
                        </a:p>
                      </a:txBody>
                      <a:tcPr anchor="ctr">
                        <a:solidFill>
                          <a:schemeClr val="tx1"/>
                        </a:solidFill>
                      </a:tcPr>
                    </a:tc>
                    <a:tc>
                      <a:txBody>
                        <a:bodyPr/>
                        <a:lstStyle/>
                        <a:p>
                          <a:pPr algn="ctr"/>
                          <a:r>
                            <a:rPr lang="en-US" sz="1400" dirty="0"/>
                            <a:t>What they mean</a:t>
                          </a:r>
                        </a:p>
                      </a:txBody>
                      <a:tcPr anchor="ctr">
                        <a:solidFill>
                          <a:schemeClr val="tx1"/>
                        </a:solidFill>
                      </a:tcPr>
                    </a:tc>
                    <a:tc>
                      <a:txBody>
                        <a:bodyPr/>
                        <a:lstStyle/>
                        <a:p>
                          <a:pPr algn="ctr"/>
                          <a:r>
                            <a:rPr lang="en-US" sz="1400" dirty="0"/>
                            <a:t>Where to find it</a:t>
                          </a:r>
                        </a:p>
                      </a:txBody>
                      <a:tcPr anchor="ctr">
                        <a:solidFill>
                          <a:schemeClr val="tx1"/>
                        </a:solidFill>
                      </a:tcPr>
                    </a:tc>
                    <a:extLst>
                      <a:ext uri="{0D108BD9-81ED-4DB2-BD59-A6C34878D82A}">
                        <a16:rowId xmlns:a16="http://schemas.microsoft.com/office/drawing/2014/main" val="3842064356"/>
                      </a:ext>
                    </a:extLst>
                  </a:tr>
                  <a:tr h="370840">
                    <a:tc>
                      <a:txBody>
                        <a:bodyPr/>
                        <a:lstStyle/>
                        <a:p>
                          <a:pPr algn="l"/>
                          <a:r>
                            <a:rPr lang="en-US" sz="1400" b="1" dirty="0">
                              <a:solidFill>
                                <a:schemeClr val="bg1"/>
                              </a:solidFill>
                            </a:rPr>
                            <a:t>PY ACTUAL</a:t>
                          </a:r>
                        </a:p>
                      </a:txBody>
                      <a:tcPr anchor="ctr">
                        <a:solidFill>
                          <a:schemeClr val="accent1"/>
                        </a:solidFill>
                      </a:tcPr>
                    </a:tc>
                    <a:tc>
                      <a:txBody>
                        <a:bodyPr/>
                        <a:lstStyle/>
                        <a:p>
                          <a:pPr algn="ctr"/>
                          <a:r>
                            <a:rPr lang="en-US" sz="1400" dirty="0"/>
                            <a:t>Previous Year Performance</a:t>
                          </a:r>
                        </a:p>
                      </a:txBody>
                      <a:tcPr anchor="ctr">
                        <a:solidFill>
                          <a:srgbClr val="002F6C">
                            <a:alpha val="25098"/>
                          </a:srgbClr>
                        </a:solidFill>
                      </a:tcPr>
                    </a:tc>
                    <a:tc>
                      <a:txBody>
                        <a:bodyPr/>
                        <a:lstStyle/>
                        <a:p>
                          <a:pPr algn="ctr"/>
                          <a:r>
                            <a:rPr lang="en-US" sz="1400" dirty="0"/>
                            <a:t>2024 data</a:t>
                          </a:r>
                        </a:p>
                      </a:txBody>
                      <a:tcPr anchor="ctr">
                        <a:solidFill>
                          <a:srgbClr val="002F6C">
                            <a:alpha val="25098"/>
                          </a:srgbClr>
                        </a:solidFill>
                      </a:tcPr>
                    </a:tc>
                    <a:tc>
                      <a:txBody>
                        <a:bodyPr/>
                        <a:lstStyle/>
                        <a:p>
                          <a:pPr algn="ctr"/>
                          <a:r>
                            <a:rPr lang="en-US" sz="1400" dirty="0">
                              <a:hlinkClick r:id="rId2"/>
                            </a:rPr>
                            <a:t>2024 CVD Data</a:t>
                          </a:r>
                          <a:endParaRPr lang="en-US" sz="1400" dirty="0"/>
                        </a:p>
                      </a:txBody>
                      <a:tcPr anchor="ctr">
                        <a:solidFill>
                          <a:srgbClr val="002F6C">
                            <a:alpha val="25098"/>
                          </a:srgbClr>
                        </a:solidFill>
                      </a:tcPr>
                    </a:tc>
                    <a:extLst>
                      <a:ext uri="{0D108BD9-81ED-4DB2-BD59-A6C34878D82A}">
                        <a16:rowId xmlns:a16="http://schemas.microsoft.com/office/drawing/2014/main" val="2072902306"/>
                      </a:ext>
                    </a:extLst>
                  </a:tr>
                  <a:tr h="518160">
                    <a:tc>
                      <a:txBody>
                        <a:bodyPr/>
                        <a:lstStyle/>
                        <a:p>
                          <a:pPr algn="l"/>
                          <a:r>
                            <a:rPr lang="en-US" sz="1400" b="1" dirty="0">
                              <a:solidFill>
                                <a:schemeClr val="bg1"/>
                              </a:solidFill>
                            </a:rPr>
                            <a:t>AOP</a:t>
                          </a:r>
                        </a:p>
                      </a:txBody>
                      <a:tcPr anchor="ctr">
                        <a:solidFill>
                          <a:schemeClr val="accent2"/>
                        </a:solidFill>
                      </a:tcPr>
                    </a:tc>
                    <a:tc>
                      <a:txBody>
                        <a:bodyPr/>
                        <a:lstStyle/>
                        <a:p>
                          <a:pPr algn="ctr"/>
                          <a:r>
                            <a:rPr lang="en-US" sz="1400" dirty="0"/>
                            <a:t>Annual Operating Plan</a:t>
                          </a:r>
                        </a:p>
                      </a:txBody>
                      <a:tcPr anchor="ctr">
                        <a:solidFill>
                          <a:srgbClr val="71B840">
                            <a:alpha val="25098"/>
                          </a:srgbClr>
                        </a:solidFill>
                      </a:tcPr>
                    </a:tc>
                    <a:tc>
                      <a:txBody>
                        <a:bodyPr/>
                        <a:lstStyle/>
                        <a:p>
                          <a:pPr algn="ctr"/>
                          <a:r>
                            <a:rPr lang="en-US" sz="1400" dirty="0"/>
                            <a:t>2025 goal</a:t>
                          </a:r>
                        </a:p>
                      </a:txBody>
                      <a:tcPr anchor="ctr">
                        <a:solidFill>
                          <a:srgbClr val="71B840">
                            <a:alpha val="25098"/>
                          </a:srgbClr>
                        </a:solidFill>
                      </a:tcPr>
                    </a:tc>
                    <a:tc>
                      <a:txBody>
                        <a:bodyPr/>
                        <a:lstStyle/>
                        <a:p>
                          <a:pPr algn="ctr"/>
                          <a:r>
                            <a:rPr lang="en-US" sz="1400" dirty="0"/>
                            <a:t>VT: 2024 – 10%</a:t>
                          </a:r>
                          <a:br>
                            <a:rPr lang="en-US" sz="1400" dirty="0"/>
                          </a:br>
                          <a:r>
                            <a:rPr lang="en-US" sz="1400" dirty="0"/>
                            <a:t>IFR: 50%</a:t>
                          </a:r>
                        </a:p>
                      </a:txBody>
                      <a:tcPr anchor="ctr">
                        <a:solidFill>
                          <a:srgbClr val="71B840">
                            <a:alpha val="25098"/>
                          </a:srgbClr>
                        </a:solidFill>
                      </a:tcPr>
                    </a:tc>
                    <a:extLst>
                      <a:ext uri="{0D108BD9-81ED-4DB2-BD59-A6C34878D82A}">
                        <a16:rowId xmlns:a16="http://schemas.microsoft.com/office/drawing/2014/main" val="3714455615"/>
                      </a:ext>
                    </a:extLst>
                  </a:tr>
                  <a:tr h="731520">
                    <a:tc>
                      <a:txBody>
                        <a:bodyPr/>
                        <a:lstStyle/>
                        <a:p>
                          <a:pPr algn="l"/>
                          <a:r>
                            <a:rPr lang="en-US" sz="1400" b="1" dirty="0">
                              <a:solidFill>
                                <a:schemeClr val="bg1"/>
                              </a:solidFill>
                            </a:rPr>
                            <a:t>COMMIT / FORECAST</a:t>
                          </a:r>
                        </a:p>
                      </a:txBody>
                      <a:tcPr anchor="ctr">
                        <a:solidFill>
                          <a:srgbClr val="00B0F0"/>
                        </a:solidFill>
                      </a:tcPr>
                    </a:tc>
                    <a:tc>
                      <a:txBody>
                        <a:bodyPr/>
                        <a:lstStyle/>
                        <a:p>
                          <a:pPr algn="ctr"/>
                          <a:r>
                            <a:rPr lang="en-US" sz="1400" dirty="0"/>
                            <a:t>Actual Performance then Forecasted Performance</a:t>
                          </a:r>
                        </a:p>
                      </a:txBody>
                      <a:tcPr anchor="ctr">
                        <a:solidFill>
                          <a:srgbClr val="00B0F0">
                            <a:alpha val="25098"/>
                          </a:srgbClr>
                        </a:solidFill>
                      </a:tcPr>
                    </a:tc>
                    <a:tc>
                      <a:txBody>
                        <a:bodyPr/>
                        <a:lstStyle/>
                        <a:p>
                          <a:pPr algn="ctr"/>
                          <a:r>
                            <a:rPr lang="en-US" sz="1400" dirty="0"/>
                            <a:t>2025 data then 2025 projected</a:t>
                          </a:r>
                        </a:p>
                      </a:txBody>
                      <a:tcPr anchor="ctr">
                        <a:solidFill>
                          <a:srgbClr val="00B0F0">
                            <a:alpha val="25098"/>
                          </a:srgbClr>
                        </a:solidFill>
                      </a:tcPr>
                    </a:tc>
                    <a:tc>
                      <a:txBody>
                        <a:bodyPr/>
                        <a:lstStyle/>
                        <a:p>
                          <a:pPr algn="ctr"/>
                          <a:r>
                            <a:rPr lang="en-US" sz="1400" dirty="0">
                              <a:hlinkClick r:id="rId3"/>
                            </a:rPr>
                            <a:t>2025 CVD Data</a:t>
                          </a:r>
                          <a:br>
                            <a:rPr lang="en-US" sz="1400" dirty="0"/>
                          </a:br>
                          <a:r>
                            <a:rPr lang="en-US" sz="1400" dirty="0"/>
                            <a:t>VT: Annualized 2025 YTD / 12</a:t>
                          </a:r>
                        </a:p>
                        <a:p>
                          <a:pPr algn="ctr"/>
                          <a:r>
                            <a:rPr lang="en-US" sz="1400" dirty="0"/>
                            <a:t>IFR: 50%</a:t>
                          </a:r>
                        </a:p>
                      </a:txBody>
                      <a:tcPr anchor="ctr">
                        <a:solidFill>
                          <a:srgbClr val="00B0F0">
                            <a:alpha val="25098"/>
                          </a:srgbClr>
                        </a:solidFill>
                      </a:tcPr>
                    </a:tc>
                    <a:extLst>
                      <a:ext uri="{0D108BD9-81ED-4DB2-BD59-A6C34878D82A}">
                        <a16:rowId xmlns:a16="http://schemas.microsoft.com/office/drawing/2014/main" val="2404145483"/>
                      </a:ext>
                    </a:extLst>
                  </a:tr>
                  <a:tr h="518160">
                    <a:tc>
                      <a:txBody>
                        <a:bodyPr/>
                        <a:lstStyle/>
                        <a:p>
                          <a:pPr algn="l"/>
                          <a:r>
                            <a:rPr lang="en-US" sz="1400" b="1" dirty="0">
                              <a:solidFill>
                                <a:schemeClr val="bg1"/>
                              </a:solidFill>
                            </a:rPr>
                            <a:t>AOP Var Bps</a:t>
                          </a:r>
                        </a:p>
                      </a:txBody>
                      <a:tcPr anchor="ctr">
                        <a:solidFill>
                          <a:schemeClr val="accent3"/>
                        </a:solidFill>
                      </a:tcPr>
                    </a:tc>
                    <a:tc>
                      <a:txBody>
                        <a:bodyPr/>
                        <a:lstStyle/>
                        <a:p>
                          <a:pPr algn="ctr"/>
                          <a:r>
                            <a:rPr lang="en-US" sz="1400" dirty="0"/>
                            <a:t>Actual Performance Variance from Operating Plan</a:t>
                          </a:r>
                        </a:p>
                      </a:txBody>
                      <a:tcPr anchor="ctr">
                        <a:solidFill>
                          <a:srgbClr val="8C8C8C">
                            <a:alpha val="25098"/>
                          </a:srgbClr>
                        </a:solidFill>
                      </a:tcPr>
                    </a:tc>
                    <a:tc>
                      <a:txBody>
                        <a:bodyPr/>
                        <a:lstStyle/>
                        <a:p>
                          <a:pPr algn="ctr"/>
                          <a:r>
                            <a:rPr lang="en-US" sz="1400" dirty="0"/>
                            <a:t>2025 data vs. 2025 goal</a:t>
                          </a:r>
                        </a:p>
                      </a:txBody>
                      <a:tcPr anchor="ctr">
                        <a:solidFill>
                          <a:srgbClr val="8C8C8C">
                            <a:alpha val="25098"/>
                          </a:srgbClr>
                        </a:solidFill>
                      </a:tcPr>
                    </a:tc>
                    <a:tc>
                      <a:txBody>
                        <a:bodyPr/>
                        <a:lstStyle/>
                        <a:p>
                          <a:endParaRPr lang="en-US"/>
                        </a:p>
                      </a:txBody>
                      <a:tcPr anchor="ctr">
                        <a:blipFill>
                          <a:blip r:embed="rId4"/>
                          <a:stretch>
                            <a:fillRect l="-300435" t="-387059" r="-870" b="-11765"/>
                          </a:stretch>
                        </a:blipFill>
                      </a:tcPr>
                    </a:tc>
                    <a:extLst>
                      <a:ext uri="{0D108BD9-81ED-4DB2-BD59-A6C34878D82A}">
                        <a16:rowId xmlns:a16="http://schemas.microsoft.com/office/drawing/2014/main" val="641898653"/>
                      </a:ext>
                    </a:extLst>
                  </a:tr>
                </a:tbl>
              </a:graphicData>
            </a:graphic>
          </p:graphicFrame>
        </mc:Fallback>
      </mc:AlternateContent>
      <p:sp>
        <p:nvSpPr>
          <p:cNvPr id="8" name="TextBox 7">
            <a:extLst>
              <a:ext uri="{FF2B5EF4-FFF2-40B4-BE49-F238E27FC236}">
                <a16:creationId xmlns:a16="http://schemas.microsoft.com/office/drawing/2014/main" id="{A6364410-36E1-22E4-B81F-4154ACB0E524}"/>
              </a:ext>
            </a:extLst>
          </p:cNvPr>
          <p:cNvSpPr txBox="1"/>
          <p:nvPr/>
        </p:nvSpPr>
        <p:spPr>
          <a:xfrm>
            <a:off x="7991856" y="6153912"/>
            <a:ext cx="3676194" cy="369332"/>
          </a:xfrm>
          <a:prstGeom prst="rect">
            <a:avLst/>
          </a:prstGeom>
          <a:noFill/>
        </p:spPr>
        <p:txBody>
          <a:bodyPr wrap="square" rtlCol="0">
            <a:spAutoFit/>
          </a:bodyPr>
          <a:lstStyle/>
          <a:p>
            <a:pPr algn="r"/>
            <a:r>
              <a:rPr lang="en-US" sz="900" dirty="0"/>
              <a:t>VT = Voluntary Turnover</a:t>
            </a:r>
          </a:p>
          <a:p>
            <a:pPr algn="r"/>
            <a:r>
              <a:rPr lang="en-US" sz="900" dirty="0"/>
              <a:t>IFR = Internal Fill Rate</a:t>
            </a:r>
          </a:p>
        </p:txBody>
      </p:sp>
    </p:spTree>
    <p:extLst>
      <p:ext uri="{BB962C8B-B14F-4D97-AF65-F5344CB8AC3E}">
        <p14:creationId xmlns:p14="http://schemas.microsoft.com/office/powerpoint/2010/main" val="918950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7208CA-7AD3-F267-7176-082381AF1799}"/>
              </a:ext>
            </a:extLst>
          </p:cNvPr>
          <p:cNvSpPr>
            <a:spLocks noGrp="1"/>
          </p:cNvSpPr>
          <p:nvPr>
            <p:ph idx="1"/>
          </p:nvPr>
        </p:nvSpPr>
        <p:spPr/>
        <p:txBody>
          <a:bodyPr/>
          <a:lstStyle/>
          <a:p>
            <a:r>
              <a:rPr lang="en-US" dirty="0"/>
              <a:t>Finance often works with tiny numbers where even a one hundredth of a percent can make a big difference.</a:t>
            </a:r>
          </a:p>
          <a:p>
            <a:r>
              <a:rPr lang="en-US" dirty="0"/>
              <a:t>A basis point (bps) is a unit of measure used in finance to describe the change in a percent.</a:t>
            </a:r>
          </a:p>
          <a:p>
            <a:r>
              <a:rPr lang="en-US" dirty="0"/>
              <a:t>1 basis point = 0.01% (1 hundredth of a percent)</a:t>
            </a:r>
          </a:p>
          <a:p>
            <a:r>
              <a:rPr lang="en-US" dirty="0"/>
              <a:t>100 basis points = 1%</a:t>
            </a:r>
          </a:p>
          <a:p>
            <a:endParaRPr lang="en-US" dirty="0"/>
          </a:p>
          <a:p>
            <a:r>
              <a:rPr lang="en-US" dirty="0"/>
              <a:t>Example: If mortgage rates increase from 6.88% to 6.90%, it increased by 2 basis points (or 0.02%).</a:t>
            </a:r>
          </a:p>
          <a:p>
            <a:endParaRPr lang="en-US" dirty="0"/>
          </a:p>
          <a:p>
            <a:r>
              <a:rPr lang="en-US" dirty="0"/>
              <a:t>Note: The bowler uses </a:t>
            </a:r>
            <a:r>
              <a:rPr lang="en-US" i="1" dirty="0"/>
              <a:t>relative</a:t>
            </a:r>
            <a:r>
              <a:rPr lang="en-US" dirty="0"/>
              <a:t> basis points change</a:t>
            </a:r>
          </a:p>
          <a:p>
            <a:endParaRPr lang="en-US" dirty="0"/>
          </a:p>
        </p:txBody>
      </p:sp>
      <p:sp>
        <p:nvSpPr>
          <p:cNvPr id="3" name="Slide Number Placeholder 2">
            <a:extLst>
              <a:ext uri="{FF2B5EF4-FFF2-40B4-BE49-F238E27FC236}">
                <a16:creationId xmlns:a16="http://schemas.microsoft.com/office/drawing/2014/main" id="{D04BB5F2-69B8-790E-F8B8-FE8B32CAE3AD}"/>
              </a:ext>
            </a:extLst>
          </p:cNvPr>
          <p:cNvSpPr>
            <a:spLocks noGrp="1"/>
          </p:cNvSpPr>
          <p:nvPr>
            <p:ph type="sldNum" sz="quarter" idx="4"/>
          </p:nvPr>
        </p:nvSpPr>
        <p:spPr/>
        <p:txBody>
          <a:bodyPr/>
          <a:lstStyle/>
          <a:p>
            <a:fld id="{C927F3BD-EB56-714B-8AE1-FA405B1C9916}" type="slidenum">
              <a:rPr lang="en-US" smtClean="0"/>
              <a:pPr/>
              <a:t>7</a:t>
            </a:fld>
            <a:endParaRPr lang="en-US" dirty="0"/>
          </a:p>
        </p:txBody>
      </p:sp>
      <p:sp>
        <p:nvSpPr>
          <p:cNvPr id="4" name="Title 3">
            <a:extLst>
              <a:ext uri="{FF2B5EF4-FFF2-40B4-BE49-F238E27FC236}">
                <a16:creationId xmlns:a16="http://schemas.microsoft.com/office/drawing/2014/main" id="{23FB09B7-259B-4D4C-7C75-8F777119373D}"/>
              </a:ext>
            </a:extLst>
          </p:cNvPr>
          <p:cNvSpPr>
            <a:spLocks noGrp="1"/>
          </p:cNvSpPr>
          <p:nvPr>
            <p:ph type="title"/>
          </p:nvPr>
        </p:nvSpPr>
        <p:spPr/>
        <p:txBody>
          <a:bodyPr/>
          <a:lstStyle/>
          <a:p>
            <a:r>
              <a:rPr lang="en-US" dirty="0"/>
              <a:t>What is a basis point?</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FA25724-18D9-2A72-17EF-EA6F00AB80FE}"/>
                  </a:ext>
                </a:extLst>
              </p:cNvPr>
              <p:cNvSpPr txBox="1"/>
              <p:nvPr/>
            </p:nvSpPr>
            <p:spPr>
              <a:xfrm>
                <a:off x="7576820" y="2134277"/>
                <a:ext cx="3355848" cy="62991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d>
                            <m:dPr>
                              <m:ctrlPr>
                                <a:rPr lang="en-US" i="1" smtClean="0">
                                  <a:latin typeface="Cambria Math" panose="02040503050406030204" pitchFamily="18" charset="0"/>
                                </a:rPr>
                              </m:ctrlPr>
                            </m:dPr>
                            <m:e>
                              <m:r>
                                <a:rPr lang="en-US" b="0" i="1" smtClean="0">
                                  <a:latin typeface="Cambria Math" panose="02040503050406030204" pitchFamily="18" charset="0"/>
                                </a:rPr>
                                <m:t>𝐴𝑐𝑡𝑢𝑎𝑙</m:t>
                              </m:r>
                              <m:r>
                                <a:rPr lang="en-US" b="0" i="1" smtClean="0">
                                  <a:latin typeface="Cambria Math" panose="02040503050406030204" pitchFamily="18" charset="0"/>
                                </a:rPr>
                                <m:t> −</m:t>
                              </m:r>
                              <m:r>
                                <a:rPr lang="en-US" b="0" i="1" smtClean="0">
                                  <a:latin typeface="Cambria Math" panose="02040503050406030204" pitchFamily="18" charset="0"/>
                                </a:rPr>
                                <m:t>𝐺𝑜𝑎𝑙</m:t>
                              </m:r>
                            </m:e>
                          </m:d>
                        </m:num>
                        <m:den>
                          <m:r>
                            <a:rPr lang="en-US" b="0" i="1" smtClean="0">
                              <a:latin typeface="Cambria Math" panose="02040503050406030204" pitchFamily="18" charset="0"/>
                            </a:rPr>
                            <m:t>𝐺𝑜𝑎𝑙</m:t>
                          </m:r>
                        </m:den>
                      </m:f>
                      <m:r>
                        <a:rPr lang="en-US" b="0" i="1" smtClean="0">
                          <a:latin typeface="Cambria Math" panose="02040503050406030204" pitchFamily="18" charset="0"/>
                        </a:rPr>
                        <m:t> ∗10</m:t>
                      </m:r>
                      <m:r>
                        <a:rPr lang="en-US" b="0" i="1" smtClean="0">
                          <a:latin typeface="Cambria Math" panose="02040503050406030204" pitchFamily="18" charset="0"/>
                        </a:rPr>
                        <m:t>00</m:t>
                      </m:r>
                      <m:r>
                        <a:rPr lang="en-US" b="0" i="1" smtClean="0">
                          <a:latin typeface="Cambria Math" panose="02040503050406030204" pitchFamily="18" charset="0"/>
                        </a:rPr>
                        <m:t>0</m:t>
                      </m:r>
                    </m:oMath>
                  </m:oMathPara>
                </a14:m>
                <a:endParaRPr lang="en-US" dirty="0"/>
              </a:p>
            </p:txBody>
          </p:sp>
        </mc:Choice>
        <mc:Fallback>
          <p:sp>
            <p:nvSpPr>
              <p:cNvPr id="6" name="TextBox 5">
                <a:extLst>
                  <a:ext uri="{FF2B5EF4-FFF2-40B4-BE49-F238E27FC236}">
                    <a16:creationId xmlns:a16="http://schemas.microsoft.com/office/drawing/2014/main" id="{6FA25724-18D9-2A72-17EF-EA6F00AB80FE}"/>
                  </a:ext>
                </a:extLst>
              </p:cNvPr>
              <p:cNvSpPr txBox="1">
                <a:spLocks noRot="1" noChangeAspect="1" noMove="1" noResize="1" noEditPoints="1" noAdjustHandles="1" noChangeArrowheads="1" noChangeShapeType="1" noTextEdit="1"/>
              </p:cNvSpPr>
              <p:nvPr/>
            </p:nvSpPr>
            <p:spPr>
              <a:xfrm>
                <a:off x="7576820" y="2134277"/>
                <a:ext cx="3355848" cy="629916"/>
              </a:xfrm>
              <a:prstGeom prst="rect">
                <a:avLst/>
              </a:prstGeom>
              <a:blipFill>
                <a:blip r:embed="rId2"/>
                <a:stretch>
                  <a:fillRect/>
                </a:stretch>
              </a:blipFill>
            </p:spPr>
            <p:txBody>
              <a:bodyPr/>
              <a:lstStyle/>
              <a:p>
                <a:r>
                  <a:rPr lang="en-US">
                    <a:noFill/>
                  </a:rPr>
                  <a:t> </a:t>
                </a:r>
              </a:p>
            </p:txBody>
          </p:sp>
        </mc:Fallback>
      </mc:AlternateContent>
      <p:graphicFrame>
        <p:nvGraphicFramePr>
          <p:cNvPr id="5" name="Table 4">
            <a:extLst>
              <a:ext uri="{FF2B5EF4-FFF2-40B4-BE49-F238E27FC236}">
                <a16:creationId xmlns:a16="http://schemas.microsoft.com/office/drawing/2014/main" id="{B9E8181B-7B26-C6E4-CBCA-0D77267208D8}"/>
              </a:ext>
            </a:extLst>
          </p:cNvPr>
          <p:cNvGraphicFramePr>
            <a:graphicFrameLocks noGrp="1"/>
          </p:cNvGraphicFramePr>
          <p:nvPr>
            <p:extLst>
              <p:ext uri="{D42A27DB-BD31-4B8C-83A1-F6EECF244321}">
                <p14:modId xmlns:p14="http://schemas.microsoft.com/office/powerpoint/2010/main" val="1596062658"/>
              </p:ext>
            </p:extLst>
          </p:nvPr>
        </p:nvGraphicFramePr>
        <p:xfrm>
          <a:off x="1981200" y="4455160"/>
          <a:ext cx="8127999" cy="1854200"/>
        </p:xfrm>
        <a:graphic>
          <a:graphicData uri="http://schemas.openxmlformats.org/drawingml/2006/table">
            <a:tbl>
              <a:tblPr firstRow="1">
                <a:tableStyleId>{5C22544A-7EE6-4342-B048-85BDC9FD1C3A}</a:tableStyleId>
              </a:tblPr>
              <a:tblGrid>
                <a:gridCol w="2709333">
                  <a:extLst>
                    <a:ext uri="{9D8B030D-6E8A-4147-A177-3AD203B41FA5}">
                      <a16:colId xmlns:a16="http://schemas.microsoft.com/office/drawing/2014/main" val="3736491317"/>
                    </a:ext>
                  </a:extLst>
                </a:gridCol>
                <a:gridCol w="2709333">
                  <a:extLst>
                    <a:ext uri="{9D8B030D-6E8A-4147-A177-3AD203B41FA5}">
                      <a16:colId xmlns:a16="http://schemas.microsoft.com/office/drawing/2014/main" val="198318837"/>
                    </a:ext>
                  </a:extLst>
                </a:gridCol>
                <a:gridCol w="2709333">
                  <a:extLst>
                    <a:ext uri="{9D8B030D-6E8A-4147-A177-3AD203B41FA5}">
                      <a16:colId xmlns:a16="http://schemas.microsoft.com/office/drawing/2014/main" val="2275963702"/>
                    </a:ext>
                  </a:extLst>
                </a:gridCol>
              </a:tblGrid>
              <a:tr h="370840">
                <a:tc>
                  <a:txBody>
                    <a:bodyPr/>
                    <a:lstStyle/>
                    <a:p>
                      <a:r>
                        <a:rPr lang="en-US" sz="1400" dirty="0"/>
                        <a:t>Metric</a:t>
                      </a:r>
                    </a:p>
                  </a:txBody>
                  <a:tcPr/>
                </a:tc>
                <a:tc>
                  <a:txBody>
                    <a:bodyPr/>
                    <a:lstStyle/>
                    <a:p>
                      <a:pPr algn="ctr"/>
                      <a:r>
                        <a:rPr lang="en-US" sz="1400" dirty="0"/>
                        <a:t>1% </a:t>
                      </a:r>
                      <a:r>
                        <a:rPr lang="en-US" sz="1400" dirty="0">
                          <a:sym typeface="Wingdings" panose="05000000000000000000" pitchFamily="2" charset="2"/>
                        </a:rPr>
                        <a:t></a:t>
                      </a:r>
                      <a:r>
                        <a:rPr lang="en-US" sz="1400" dirty="0"/>
                        <a:t> 2%</a:t>
                      </a:r>
                    </a:p>
                  </a:txBody>
                  <a:tcPr>
                    <a:solidFill>
                      <a:schemeClr val="accent2"/>
                    </a:solidFill>
                  </a:tcPr>
                </a:tc>
                <a:tc>
                  <a:txBody>
                    <a:bodyPr/>
                    <a:lstStyle/>
                    <a:p>
                      <a:pPr algn="ctr"/>
                      <a:r>
                        <a:rPr lang="en-US" sz="1400" dirty="0"/>
                        <a:t>50% </a:t>
                      </a:r>
                      <a:r>
                        <a:rPr lang="en-US" sz="1400" dirty="0">
                          <a:sym typeface="Wingdings" panose="05000000000000000000" pitchFamily="2" charset="2"/>
                        </a:rPr>
                        <a:t></a:t>
                      </a:r>
                      <a:r>
                        <a:rPr lang="en-US" sz="1400" dirty="0"/>
                        <a:t> 51%</a:t>
                      </a:r>
                    </a:p>
                  </a:txBody>
                  <a:tcPr>
                    <a:solidFill>
                      <a:schemeClr val="accent4"/>
                    </a:solidFill>
                  </a:tcPr>
                </a:tc>
                <a:extLst>
                  <a:ext uri="{0D108BD9-81ED-4DB2-BD59-A6C34878D82A}">
                    <a16:rowId xmlns:a16="http://schemas.microsoft.com/office/drawing/2014/main" val="4242743961"/>
                  </a:ext>
                </a:extLst>
              </a:tr>
              <a:tr h="370840">
                <a:tc>
                  <a:txBody>
                    <a:bodyPr/>
                    <a:lstStyle/>
                    <a:p>
                      <a:r>
                        <a:rPr lang="en-US" sz="1400" dirty="0"/>
                        <a:t>Absolute change (%)</a:t>
                      </a:r>
                    </a:p>
                  </a:txBody>
                  <a:tcPr/>
                </a:tc>
                <a:tc>
                  <a:txBody>
                    <a:bodyPr/>
                    <a:lstStyle/>
                    <a:p>
                      <a:pPr algn="ctr"/>
                      <a:r>
                        <a:rPr lang="en-US" sz="1400" dirty="0"/>
                        <a:t>1%</a:t>
                      </a:r>
                    </a:p>
                  </a:txBody>
                  <a:tcPr/>
                </a:tc>
                <a:tc>
                  <a:txBody>
                    <a:bodyPr/>
                    <a:lstStyle/>
                    <a:p>
                      <a:pPr algn="ctr"/>
                      <a:r>
                        <a:rPr lang="en-US" sz="1400" dirty="0"/>
                        <a:t>1%</a:t>
                      </a:r>
                    </a:p>
                  </a:txBody>
                  <a:tcPr/>
                </a:tc>
                <a:extLst>
                  <a:ext uri="{0D108BD9-81ED-4DB2-BD59-A6C34878D82A}">
                    <a16:rowId xmlns:a16="http://schemas.microsoft.com/office/drawing/2014/main" val="1256235134"/>
                  </a:ext>
                </a:extLst>
              </a:tr>
              <a:tr h="370840">
                <a:tc>
                  <a:txBody>
                    <a:bodyPr/>
                    <a:lstStyle/>
                    <a:p>
                      <a:r>
                        <a:rPr lang="en-US" sz="1400" dirty="0"/>
                        <a:t>Absolute change (bps)</a:t>
                      </a:r>
                    </a:p>
                  </a:txBody>
                  <a:tcPr/>
                </a:tc>
                <a:tc>
                  <a:txBody>
                    <a:bodyPr/>
                    <a:lstStyle/>
                    <a:p>
                      <a:pPr algn="ctr"/>
                      <a:r>
                        <a:rPr lang="en-US" sz="1400" dirty="0"/>
                        <a:t>100 bps</a:t>
                      </a:r>
                    </a:p>
                  </a:txBody>
                  <a:tcPr/>
                </a:tc>
                <a:tc>
                  <a:txBody>
                    <a:bodyPr/>
                    <a:lstStyle/>
                    <a:p>
                      <a:pPr algn="ctr"/>
                      <a:r>
                        <a:rPr lang="en-US" sz="1400" dirty="0"/>
                        <a:t>100 bps</a:t>
                      </a:r>
                    </a:p>
                  </a:txBody>
                  <a:tcPr/>
                </a:tc>
                <a:extLst>
                  <a:ext uri="{0D108BD9-81ED-4DB2-BD59-A6C34878D82A}">
                    <a16:rowId xmlns:a16="http://schemas.microsoft.com/office/drawing/2014/main" val="3269015596"/>
                  </a:ext>
                </a:extLst>
              </a:tr>
              <a:tr h="370840">
                <a:tc>
                  <a:txBody>
                    <a:bodyPr/>
                    <a:lstStyle/>
                    <a:p>
                      <a:r>
                        <a:rPr lang="en-US" sz="1400" dirty="0"/>
                        <a:t>Relative change (%)</a:t>
                      </a:r>
                    </a:p>
                  </a:txBody>
                  <a:tcPr/>
                </a:tc>
                <a:tc>
                  <a:txBody>
                    <a:bodyPr/>
                    <a:lstStyle/>
                    <a:p>
                      <a:pPr algn="ctr"/>
                      <a:r>
                        <a:rPr lang="en-US" sz="1400" dirty="0"/>
                        <a:t>100%</a:t>
                      </a:r>
                    </a:p>
                  </a:txBody>
                  <a:tcPr/>
                </a:tc>
                <a:tc>
                  <a:txBody>
                    <a:bodyPr/>
                    <a:lstStyle/>
                    <a:p>
                      <a:pPr algn="ctr"/>
                      <a:r>
                        <a:rPr lang="en-US" sz="1400" dirty="0"/>
                        <a:t>2%</a:t>
                      </a:r>
                    </a:p>
                  </a:txBody>
                  <a:tcPr/>
                </a:tc>
                <a:extLst>
                  <a:ext uri="{0D108BD9-81ED-4DB2-BD59-A6C34878D82A}">
                    <a16:rowId xmlns:a16="http://schemas.microsoft.com/office/drawing/2014/main" val="322631333"/>
                  </a:ext>
                </a:extLst>
              </a:tr>
              <a:tr h="370840">
                <a:tc>
                  <a:txBody>
                    <a:bodyPr/>
                    <a:lstStyle/>
                    <a:p>
                      <a:r>
                        <a:rPr lang="en-US" sz="1400" dirty="0"/>
                        <a:t>Relative change (bps)</a:t>
                      </a:r>
                    </a:p>
                  </a:txBody>
                  <a:tcPr/>
                </a:tc>
                <a:tc>
                  <a:txBody>
                    <a:bodyPr/>
                    <a:lstStyle/>
                    <a:p>
                      <a:pPr algn="ctr"/>
                      <a:r>
                        <a:rPr lang="en-US" sz="1400" dirty="0"/>
                        <a:t>10,000 bps</a:t>
                      </a:r>
                    </a:p>
                  </a:txBody>
                  <a:tcPr/>
                </a:tc>
                <a:tc>
                  <a:txBody>
                    <a:bodyPr/>
                    <a:lstStyle/>
                    <a:p>
                      <a:pPr algn="ctr"/>
                      <a:r>
                        <a:rPr lang="en-US" sz="1400" dirty="0"/>
                        <a:t>200 bps</a:t>
                      </a:r>
                    </a:p>
                  </a:txBody>
                  <a:tcPr/>
                </a:tc>
                <a:extLst>
                  <a:ext uri="{0D108BD9-81ED-4DB2-BD59-A6C34878D82A}">
                    <a16:rowId xmlns:a16="http://schemas.microsoft.com/office/drawing/2014/main" val="2435102938"/>
                  </a:ext>
                </a:extLst>
              </a:tr>
            </a:tbl>
          </a:graphicData>
        </a:graphic>
      </p:graphicFrame>
    </p:spTree>
    <p:extLst>
      <p:ext uri="{BB962C8B-B14F-4D97-AF65-F5344CB8AC3E}">
        <p14:creationId xmlns:p14="http://schemas.microsoft.com/office/powerpoint/2010/main" val="1866215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5B8C3-38D5-4018-CC8C-1531ED348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91443E-8C7A-9BBD-CAC4-E382E11C7012}"/>
              </a:ext>
            </a:extLst>
          </p:cNvPr>
          <p:cNvSpPr>
            <a:spLocks noGrp="1"/>
          </p:cNvSpPr>
          <p:nvPr>
            <p:ph type="ctrTitle"/>
          </p:nvPr>
        </p:nvSpPr>
        <p:spPr/>
        <p:txBody>
          <a:bodyPr/>
          <a:lstStyle/>
          <a:p>
            <a:r>
              <a:rPr lang="en-US" dirty="0"/>
              <a:t>Annualizing &amp; forecasting</a:t>
            </a:r>
          </a:p>
        </p:txBody>
      </p:sp>
      <p:sp>
        <p:nvSpPr>
          <p:cNvPr id="3" name="Subtitle 2">
            <a:extLst>
              <a:ext uri="{FF2B5EF4-FFF2-40B4-BE49-F238E27FC236}">
                <a16:creationId xmlns:a16="http://schemas.microsoft.com/office/drawing/2014/main" id="{3C843E93-9A01-B114-8B2D-055E3EC2ECE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783667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D215CEC-D62F-8D20-EE4C-D8540A4CB843}"/>
              </a:ext>
            </a:extLst>
          </p:cNvPr>
          <p:cNvSpPr txBox="1"/>
          <p:nvPr/>
        </p:nvSpPr>
        <p:spPr>
          <a:xfrm>
            <a:off x="1225296" y="2810745"/>
            <a:ext cx="10817352" cy="369332"/>
          </a:xfrm>
          <a:prstGeom prst="rect">
            <a:avLst/>
          </a:prstGeom>
          <a:noFill/>
        </p:spPr>
        <p:txBody>
          <a:bodyPr wrap="square" rtlCol="0">
            <a:spAutoFit/>
          </a:bodyPr>
          <a:lstStyle/>
          <a:p>
            <a:r>
              <a:rPr lang="en-US" dirty="0">
                <a:solidFill>
                  <a:schemeClr val="tx2"/>
                </a:solidFill>
                <a:latin typeface="Univers" panose="020B0503020202020204" pitchFamily="34" charset="0"/>
              </a:rPr>
              <a:t>YTD: 6</a:t>
            </a:r>
            <a:r>
              <a:rPr lang="en-US" dirty="0">
                <a:latin typeface="Univers" panose="020B0503020202020204" pitchFamily="34" charset="0"/>
              </a:rPr>
              <a:t>									  </a:t>
            </a:r>
            <a:r>
              <a:rPr lang="en-US" dirty="0">
                <a:solidFill>
                  <a:schemeClr val="accent4"/>
                </a:solidFill>
                <a:latin typeface="Univers" panose="020B0503020202020204" pitchFamily="34" charset="0"/>
              </a:rPr>
              <a:t>Annualized: 24</a:t>
            </a:r>
          </a:p>
        </p:txBody>
      </p:sp>
      <p:sp>
        <p:nvSpPr>
          <p:cNvPr id="2" name="Content Placeholder 1">
            <a:extLst>
              <a:ext uri="{FF2B5EF4-FFF2-40B4-BE49-F238E27FC236}">
                <a16:creationId xmlns:a16="http://schemas.microsoft.com/office/drawing/2014/main" id="{EA1E37CC-29AE-DAA8-0217-D556544DB02D}"/>
              </a:ext>
            </a:extLst>
          </p:cNvPr>
          <p:cNvSpPr>
            <a:spLocks noGrp="1"/>
          </p:cNvSpPr>
          <p:nvPr>
            <p:ph idx="1"/>
          </p:nvPr>
        </p:nvSpPr>
        <p:spPr/>
        <p:txBody>
          <a:bodyPr/>
          <a:lstStyle/>
          <a:p>
            <a:r>
              <a:rPr lang="en-US" b="1" dirty="0">
                <a:solidFill>
                  <a:schemeClr val="accent4"/>
                </a:solidFill>
              </a:rPr>
              <a:t>YTD Annualized</a:t>
            </a:r>
            <a:r>
              <a:rPr lang="en-US" dirty="0"/>
              <a:t>: Projected year-end results based on current year-to-date performance</a:t>
            </a:r>
          </a:p>
          <a:p>
            <a:r>
              <a:rPr lang="en-US" b="1" dirty="0">
                <a:solidFill>
                  <a:schemeClr val="accent2"/>
                </a:solidFill>
              </a:rPr>
              <a:t>Monthly Forecast</a:t>
            </a:r>
            <a:r>
              <a:rPr lang="en-US" dirty="0"/>
              <a:t>: Prorated projected year-end results</a:t>
            </a:r>
          </a:p>
          <a:p>
            <a:r>
              <a:rPr lang="en-US" dirty="0"/>
              <a:t>If I read 6 books in the first quarter, and I continue at my current pace, I am projected to read 24 books this year. This means an average of 2 books per month.</a:t>
            </a:r>
          </a:p>
        </p:txBody>
      </p:sp>
      <p:sp>
        <p:nvSpPr>
          <p:cNvPr id="3" name="Slide Number Placeholder 2">
            <a:extLst>
              <a:ext uri="{FF2B5EF4-FFF2-40B4-BE49-F238E27FC236}">
                <a16:creationId xmlns:a16="http://schemas.microsoft.com/office/drawing/2014/main" id="{7E5094B9-92DD-8329-9D73-166B92503C74}"/>
              </a:ext>
            </a:extLst>
          </p:cNvPr>
          <p:cNvSpPr>
            <a:spLocks noGrp="1"/>
          </p:cNvSpPr>
          <p:nvPr>
            <p:ph type="sldNum" sz="quarter" idx="4"/>
          </p:nvPr>
        </p:nvSpPr>
        <p:spPr/>
        <p:txBody>
          <a:bodyPr/>
          <a:lstStyle/>
          <a:p>
            <a:fld id="{C927F3BD-EB56-714B-8AE1-FA405B1C9916}" type="slidenum">
              <a:rPr lang="en-US" smtClean="0"/>
              <a:pPr/>
              <a:t>9</a:t>
            </a:fld>
            <a:endParaRPr lang="en-US" dirty="0"/>
          </a:p>
        </p:txBody>
      </p:sp>
      <p:sp>
        <p:nvSpPr>
          <p:cNvPr id="4" name="Title 3">
            <a:extLst>
              <a:ext uri="{FF2B5EF4-FFF2-40B4-BE49-F238E27FC236}">
                <a16:creationId xmlns:a16="http://schemas.microsoft.com/office/drawing/2014/main" id="{99E87D64-2DD7-3641-DF09-D5E07E97CCFC}"/>
              </a:ext>
            </a:extLst>
          </p:cNvPr>
          <p:cNvSpPr>
            <a:spLocks noGrp="1"/>
          </p:cNvSpPr>
          <p:nvPr>
            <p:ph type="title"/>
          </p:nvPr>
        </p:nvSpPr>
        <p:spPr/>
        <p:txBody>
          <a:bodyPr/>
          <a:lstStyle/>
          <a:p>
            <a:r>
              <a:rPr lang="en-US" dirty="0"/>
              <a:t>Annualizing and forecasting Voluntary Turnover</a:t>
            </a:r>
          </a:p>
        </p:txBody>
      </p:sp>
      <p:graphicFrame>
        <p:nvGraphicFramePr>
          <p:cNvPr id="5" name="Table 4">
            <a:extLst>
              <a:ext uri="{FF2B5EF4-FFF2-40B4-BE49-F238E27FC236}">
                <a16:creationId xmlns:a16="http://schemas.microsoft.com/office/drawing/2014/main" id="{82916CC6-885B-0966-803A-AF1B5DDC2806}"/>
              </a:ext>
            </a:extLst>
          </p:cNvPr>
          <p:cNvGraphicFramePr>
            <a:graphicFrameLocks noGrp="1"/>
          </p:cNvGraphicFramePr>
          <p:nvPr>
            <p:extLst>
              <p:ext uri="{D42A27DB-BD31-4B8C-83A1-F6EECF244321}">
                <p14:modId xmlns:p14="http://schemas.microsoft.com/office/powerpoint/2010/main" val="1238828478"/>
              </p:ext>
            </p:extLst>
          </p:nvPr>
        </p:nvGraphicFramePr>
        <p:xfrm>
          <a:off x="457200" y="3703320"/>
          <a:ext cx="11175996" cy="1112520"/>
        </p:xfrm>
        <a:graphic>
          <a:graphicData uri="http://schemas.openxmlformats.org/drawingml/2006/table">
            <a:tbl>
              <a:tblPr firstRow="1" bandRow="1">
                <a:tableStyleId>{5C22544A-7EE6-4342-B048-85BDC9FD1C3A}</a:tableStyleId>
              </a:tblPr>
              <a:tblGrid>
                <a:gridCol w="931333">
                  <a:extLst>
                    <a:ext uri="{9D8B030D-6E8A-4147-A177-3AD203B41FA5}">
                      <a16:colId xmlns:a16="http://schemas.microsoft.com/office/drawing/2014/main" val="1580942541"/>
                    </a:ext>
                  </a:extLst>
                </a:gridCol>
                <a:gridCol w="931333">
                  <a:extLst>
                    <a:ext uri="{9D8B030D-6E8A-4147-A177-3AD203B41FA5}">
                      <a16:colId xmlns:a16="http://schemas.microsoft.com/office/drawing/2014/main" val="774507094"/>
                    </a:ext>
                  </a:extLst>
                </a:gridCol>
                <a:gridCol w="931333">
                  <a:extLst>
                    <a:ext uri="{9D8B030D-6E8A-4147-A177-3AD203B41FA5}">
                      <a16:colId xmlns:a16="http://schemas.microsoft.com/office/drawing/2014/main" val="2906447244"/>
                    </a:ext>
                  </a:extLst>
                </a:gridCol>
                <a:gridCol w="931333">
                  <a:extLst>
                    <a:ext uri="{9D8B030D-6E8A-4147-A177-3AD203B41FA5}">
                      <a16:colId xmlns:a16="http://schemas.microsoft.com/office/drawing/2014/main" val="4189431683"/>
                    </a:ext>
                  </a:extLst>
                </a:gridCol>
                <a:gridCol w="931333">
                  <a:extLst>
                    <a:ext uri="{9D8B030D-6E8A-4147-A177-3AD203B41FA5}">
                      <a16:colId xmlns:a16="http://schemas.microsoft.com/office/drawing/2014/main" val="1910763138"/>
                    </a:ext>
                  </a:extLst>
                </a:gridCol>
                <a:gridCol w="931333">
                  <a:extLst>
                    <a:ext uri="{9D8B030D-6E8A-4147-A177-3AD203B41FA5}">
                      <a16:colId xmlns:a16="http://schemas.microsoft.com/office/drawing/2014/main" val="3686176140"/>
                    </a:ext>
                  </a:extLst>
                </a:gridCol>
                <a:gridCol w="931333">
                  <a:extLst>
                    <a:ext uri="{9D8B030D-6E8A-4147-A177-3AD203B41FA5}">
                      <a16:colId xmlns:a16="http://schemas.microsoft.com/office/drawing/2014/main" val="3656707170"/>
                    </a:ext>
                  </a:extLst>
                </a:gridCol>
                <a:gridCol w="931333">
                  <a:extLst>
                    <a:ext uri="{9D8B030D-6E8A-4147-A177-3AD203B41FA5}">
                      <a16:colId xmlns:a16="http://schemas.microsoft.com/office/drawing/2014/main" val="3645510707"/>
                    </a:ext>
                  </a:extLst>
                </a:gridCol>
                <a:gridCol w="931333">
                  <a:extLst>
                    <a:ext uri="{9D8B030D-6E8A-4147-A177-3AD203B41FA5}">
                      <a16:colId xmlns:a16="http://schemas.microsoft.com/office/drawing/2014/main" val="779632045"/>
                    </a:ext>
                  </a:extLst>
                </a:gridCol>
                <a:gridCol w="931333">
                  <a:extLst>
                    <a:ext uri="{9D8B030D-6E8A-4147-A177-3AD203B41FA5}">
                      <a16:colId xmlns:a16="http://schemas.microsoft.com/office/drawing/2014/main" val="477298801"/>
                    </a:ext>
                  </a:extLst>
                </a:gridCol>
                <a:gridCol w="931333">
                  <a:extLst>
                    <a:ext uri="{9D8B030D-6E8A-4147-A177-3AD203B41FA5}">
                      <a16:colId xmlns:a16="http://schemas.microsoft.com/office/drawing/2014/main" val="4172518168"/>
                    </a:ext>
                  </a:extLst>
                </a:gridCol>
                <a:gridCol w="931333">
                  <a:extLst>
                    <a:ext uri="{9D8B030D-6E8A-4147-A177-3AD203B41FA5}">
                      <a16:colId xmlns:a16="http://schemas.microsoft.com/office/drawing/2014/main" val="1317242075"/>
                    </a:ext>
                  </a:extLst>
                </a:gridCol>
              </a:tblGrid>
              <a:tr h="370840">
                <a:tc gridSpan="3">
                  <a:txBody>
                    <a:bodyPr/>
                    <a:lstStyle/>
                    <a:p>
                      <a:pPr algn="ctr"/>
                      <a:r>
                        <a:rPr lang="en-US" sz="1200" dirty="0"/>
                        <a:t>Q1</a:t>
                      </a:r>
                    </a:p>
                  </a:txBody>
                  <a:tcPr anchor="ctr"/>
                </a:tc>
                <a:tc hMerge="1">
                  <a:txBody>
                    <a:bodyPr/>
                    <a:lstStyle/>
                    <a:p>
                      <a:pPr algn="ctr"/>
                      <a:endParaRPr lang="en-US" sz="1200" dirty="0"/>
                    </a:p>
                  </a:txBody>
                  <a:tcPr/>
                </a:tc>
                <a:tc hMerge="1">
                  <a:txBody>
                    <a:bodyPr/>
                    <a:lstStyle/>
                    <a:p>
                      <a:pPr algn="ctr"/>
                      <a:endParaRPr lang="en-US" sz="1200" dirty="0"/>
                    </a:p>
                  </a:txBody>
                  <a:tcPr/>
                </a:tc>
                <a:tc gridSpan="3">
                  <a:txBody>
                    <a:bodyPr/>
                    <a:lstStyle/>
                    <a:p>
                      <a:pPr algn="ctr"/>
                      <a:r>
                        <a:rPr lang="en-US" sz="1200" dirty="0"/>
                        <a:t>Q2</a:t>
                      </a:r>
                    </a:p>
                  </a:txBody>
                  <a:tcPr anchor="ctr"/>
                </a:tc>
                <a:tc hMerge="1">
                  <a:txBody>
                    <a:bodyPr/>
                    <a:lstStyle/>
                    <a:p>
                      <a:pPr algn="ctr"/>
                      <a:endParaRPr lang="en-US" sz="1200" dirty="0"/>
                    </a:p>
                  </a:txBody>
                  <a:tcPr/>
                </a:tc>
                <a:tc hMerge="1">
                  <a:txBody>
                    <a:bodyPr/>
                    <a:lstStyle/>
                    <a:p>
                      <a:pPr algn="ctr"/>
                      <a:endParaRPr lang="en-US" sz="1200" dirty="0"/>
                    </a:p>
                  </a:txBody>
                  <a:tcPr/>
                </a:tc>
                <a:tc gridSpan="3">
                  <a:txBody>
                    <a:bodyPr/>
                    <a:lstStyle/>
                    <a:p>
                      <a:pPr algn="ctr"/>
                      <a:r>
                        <a:rPr lang="en-US" sz="1200" dirty="0"/>
                        <a:t>Q3</a:t>
                      </a:r>
                    </a:p>
                  </a:txBody>
                  <a:tcPr anchor="ctr"/>
                </a:tc>
                <a:tc hMerge="1">
                  <a:txBody>
                    <a:bodyPr/>
                    <a:lstStyle/>
                    <a:p>
                      <a:pPr algn="ctr"/>
                      <a:endParaRPr lang="en-US" sz="1200" dirty="0"/>
                    </a:p>
                  </a:txBody>
                  <a:tcPr/>
                </a:tc>
                <a:tc hMerge="1">
                  <a:txBody>
                    <a:bodyPr/>
                    <a:lstStyle/>
                    <a:p>
                      <a:pPr algn="ctr"/>
                      <a:endParaRPr lang="en-US" sz="1200" dirty="0"/>
                    </a:p>
                  </a:txBody>
                  <a:tcPr/>
                </a:tc>
                <a:tc gridSpan="3">
                  <a:txBody>
                    <a:bodyPr/>
                    <a:lstStyle/>
                    <a:p>
                      <a:pPr algn="ctr"/>
                      <a:r>
                        <a:rPr lang="en-US" sz="1200" dirty="0"/>
                        <a:t>Q4</a:t>
                      </a:r>
                    </a:p>
                  </a:txBody>
                  <a:tcPr anchor="ctr"/>
                </a:tc>
                <a:tc hMerge="1">
                  <a:txBody>
                    <a:bodyPr/>
                    <a:lstStyle/>
                    <a:p>
                      <a:pPr algn="ctr"/>
                      <a:endParaRPr lang="en-US" sz="1200" dirty="0"/>
                    </a:p>
                  </a:txBody>
                  <a:tcPr/>
                </a:tc>
                <a:tc hMerge="1">
                  <a:txBody>
                    <a:bodyPr/>
                    <a:lstStyle/>
                    <a:p>
                      <a:pPr algn="ctr"/>
                      <a:endParaRPr lang="en-US" sz="1200" dirty="0"/>
                    </a:p>
                  </a:txBody>
                  <a:tcPr/>
                </a:tc>
                <a:extLst>
                  <a:ext uri="{0D108BD9-81ED-4DB2-BD59-A6C34878D82A}">
                    <a16:rowId xmlns:a16="http://schemas.microsoft.com/office/drawing/2014/main" val="2637069679"/>
                  </a:ext>
                </a:extLst>
              </a:tr>
              <a:tr h="370840">
                <a:tc>
                  <a:txBody>
                    <a:bodyPr/>
                    <a:lstStyle/>
                    <a:p>
                      <a:pPr algn="ctr"/>
                      <a:r>
                        <a:rPr lang="en-US" sz="1200" dirty="0"/>
                        <a:t>Jan</a:t>
                      </a:r>
                    </a:p>
                  </a:txBody>
                  <a:tcPr anchor="ctr"/>
                </a:tc>
                <a:tc>
                  <a:txBody>
                    <a:bodyPr/>
                    <a:lstStyle/>
                    <a:p>
                      <a:pPr algn="ctr"/>
                      <a:r>
                        <a:rPr lang="en-US" sz="1200" dirty="0"/>
                        <a:t>Feb</a:t>
                      </a:r>
                    </a:p>
                  </a:txBody>
                  <a:tcPr anchor="ctr"/>
                </a:tc>
                <a:tc>
                  <a:txBody>
                    <a:bodyPr/>
                    <a:lstStyle/>
                    <a:p>
                      <a:pPr algn="ctr"/>
                      <a:r>
                        <a:rPr lang="en-US" sz="1200" dirty="0"/>
                        <a:t>Mar</a:t>
                      </a:r>
                    </a:p>
                  </a:txBody>
                  <a:tcPr anchor="ctr"/>
                </a:tc>
                <a:tc>
                  <a:txBody>
                    <a:bodyPr/>
                    <a:lstStyle/>
                    <a:p>
                      <a:pPr algn="ctr"/>
                      <a:r>
                        <a:rPr lang="en-US" sz="1200" dirty="0"/>
                        <a:t>Apr</a:t>
                      </a:r>
                    </a:p>
                  </a:txBody>
                  <a:tcPr anchor="ctr"/>
                </a:tc>
                <a:tc>
                  <a:txBody>
                    <a:bodyPr/>
                    <a:lstStyle/>
                    <a:p>
                      <a:pPr algn="ctr"/>
                      <a:r>
                        <a:rPr lang="en-US" sz="1200" dirty="0"/>
                        <a:t>May</a:t>
                      </a:r>
                    </a:p>
                  </a:txBody>
                  <a:tcPr anchor="ctr"/>
                </a:tc>
                <a:tc>
                  <a:txBody>
                    <a:bodyPr/>
                    <a:lstStyle/>
                    <a:p>
                      <a:pPr algn="ctr"/>
                      <a:r>
                        <a:rPr lang="en-US" sz="1200" dirty="0"/>
                        <a:t>June</a:t>
                      </a:r>
                    </a:p>
                  </a:txBody>
                  <a:tcPr anchor="ctr"/>
                </a:tc>
                <a:tc>
                  <a:txBody>
                    <a:bodyPr/>
                    <a:lstStyle/>
                    <a:p>
                      <a:pPr algn="ctr"/>
                      <a:r>
                        <a:rPr lang="en-US" sz="1200" dirty="0"/>
                        <a:t>July</a:t>
                      </a:r>
                    </a:p>
                  </a:txBody>
                  <a:tcPr anchor="ctr"/>
                </a:tc>
                <a:tc>
                  <a:txBody>
                    <a:bodyPr/>
                    <a:lstStyle/>
                    <a:p>
                      <a:pPr algn="ctr"/>
                      <a:r>
                        <a:rPr lang="en-US" sz="1200" dirty="0"/>
                        <a:t>Aug</a:t>
                      </a:r>
                    </a:p>
                  </a:txBody>
                  <a:tcPr anchor="ctr"/>
                </a:tc>
                <a:tc>
                  <a:txBody>
                    <a:bodyPr/>
                    <a:lstStyle/>
                    <a:p>
                      <a:pPr algn="ctr"/>
                      <a:r>
                        <a:rPr lang="en-US" sz="1200" dirty="0"/>
                        <a:t>Sep</a:t>
                      </a:r>
                    </a:p>
                  </a:txBody>
                  <a:tcPr anchor="ctr"/>
                </a:tc>
                <a:tc>
                  <a:txBody>
                    <a:bodyPr/>
                    <a:lstStyle/>
                    <a:p>
                      <a:pPr algn="ctr"/>
                      <a:r>
                        <a:rPr lang="en-US" sz="1200" dirty="0"/>
                        <a:t>Oct </a:t>
                      </a:r>
                    </a:p>
                  </a:txBody>
                  <a:tcPr anchor="ctr"/>
                </a:tc>
                <a:tc>
                  <a:txBody>
                    <a:bodyPr/>
                    <a:lstStyle/>
                    <a:p>
                      <a:pPr algn="ctr"/>
                      <a:r>
                        <a:rPr lang="en-US" sz="1200" dirty="0"/>
                        <a:t>Nov</a:t>
                      </a:r>
                    </a:p>
                  </a:txBody>
                  <a:tcPr anchor="ctr"/>
                </a:tc>
                <a:tc>
                  <a:txBody>
                    <a:bodyPr/>
                    <a:lstStyle/>
                    <a:p>
                      <a:pPr algn="ctr"/>
                      <a:r>
                        <a:rPr lang="en-US" sz="1200" dirty="0"/>
                        <a:t>Dec</a:t>
                      </a:r>
                    </a:p>
                  </a:txBody>
                  <a:tcPr anchor="ctr"/>
                </a:tc>
                <a:extLst>
                  <a:ext uri="{0D108BD9-81ED-4DB2-BD59-A6C34878D82A}">
                    <a16:rowId xmlns:a16="http://schemas.microsoft.com/office/drawing/2014/main" val="256961031"/>
                  </a:ext>
                </a:extLst>
              </a:tr>
              <a:tr h="370840">
                <a:tc>
                  <a:txBody>
                    <a:bodyPr/>
                    <a:lstStyle/>
                    <a:p>
                      <a:pPr algn="ctr"/>
                      <a:r>
                        <a:rPr lang="en-US" sz="1200" dirty="0"/>
                        <a:t>3</a:t>
                      </a:r>
                    </a:p>
                  </a:txBody>
                  <a:tcPr anchor="ctr"/>
                </a:tc>
                <a:tc>
                  <a:txBody>
                    <a:bodyPr/>
                    <a:lstStyle/>
                    <a:p>
                      <a:pPr algn="ctr"/>
                      <a:r>
                        <a:rPr lang="en-US" sz="1200" dirty="0"/>
                        <a:t>1</a:t>
                      </a:r>
                    </a:p>
                  </a:txBody>
                  <a:tcPr anchor="ctr"/>
                </a:tc>
                <a:tc>
                  <a:txBody>
                    <a:bodyPr/>
                    <a:lstStyle/>
                    <a:p>
                      <a:pPr algn="ctr"/>
                      <a:r>
                        <a:rPr lang="en-US" sz="1200" dirty="0"/>
                        <a:t>2</a:t>
                      </a:r>
                    </a:p>
                  </a:txBody>
                  <a:tcPr anchor="ctr"/>
                </a:tc>
                <a:tc>
                  <a:txBody>
                    <a:bodyPr/>
                    <a:lstStyle/>
                    <a:p>
                      <a:pPr algn="ctr"/>
                      <a:r>
                        <a:rPr lang="en-US" sz="1200" b="1" dirty="0">
                          <a:solidFill>
                            <a:schemeClr val="accent2"/>
                          </a:solidFill>
                        </a:rPr>
                        <a:t>2</a:t>
                      </a:r>
                    </a:p>
                  </a:txBody>
                  <a:tcPr anchor="ctr"/>
                </a:tc>
                <a:tc>
                  <a:txBody>
                    <a:bodyPr/>
                    <a:lstStyle/>
                    <a:p>
                      <a:pPr algn="ctr"/>
                      <a:r>
                        <a:rPr lang="en-US" sz="1200" b="1" dirty="0">
                          <a:solidFill>
                            <a:schemeClr val="accent2"/>
                          </a:solidFill>
                        </a:rPr>
                        <a:t>2</a:t>
                      </a:r>
                    </a:p>
                  </a:txBody>
                  <a:tcPr anchor="ctr"/>
                </a:tc>
                <a:tc>
                  <a:txBody>
                    <a:bodyPr/>
                    <a:lstStyle/>
                    <a:p>
                      <a:pPr algn="ctr"/>
                      <a:r>
                        <a:rPr lang="en-US" sz="1200" b="1" dirty="0">
                          <a:solidFill>
                            <a:schemeClr val="accent2"/>
                          </a:solidFill>
                        </a:rPr>
                        <a:t>2</a:t>
                      </a:r>
                    </a:p>
                  </a:txBody>
                  <a:tcPr anchor="ctr"/>
                </a:tc>
                <a:tc>
                  <a:txBody>
                    <a:bodyPr/>
                    <a:lstStyle/>
                    <a:p>
                      <a:pPr algn="ctr"/>
                      <a:r>
                        <a:rPr lang="en-US" sz="1200" b="1" dirty="0">
                          <a:solidFill>
                            <a:schemeClr val="accent2"/>
                          </a:solidFill>
                        </a:rPr>
                        <a:t>2</a:t>
                      </a:r>
                    </a:p>
                  </a:txBody>
                  <a:tcPr anchor="ctr"/>
                </a:tc>
                <a:tc>
                  <a:txBody>
                    <a:bodyPr/>
                    <a:lstStyle/>
                    <a:p>
                      <a:pPr algn="ctr"/>
                      <a:r>
                        <a:rPr lang="en-US" sz="1200" b="1" dirty="0">
                          <a:solidFill>
                            <a:schemeClr val="accent2"/>
                          </a:solidFill>
                        </a:rPr>
                        <a:t>2</a:t>
                      </a:r>
                    </a:p>
                  </a:txBody>
                  <a:tcPr anchor="ctr"/>
                </a:tc>
                <a:tc>
                  <a:txBody>
                    <a:bodyPr/>
                    <a:lstStyle/>
                    <a:p>
                      <a:pPr algn="ctr"/>
                      <a:r>
                        <a:rPr lang="en-US" sz="1200" b="1" dirty="0">
                          <a:solidFill>
                            <a:schemeClr val="accent2"/>
                          </a:solidFill>
                        </a:rPr>
                        <a:t>2</a:t>
                      </a:r>
                    </a:p>
                  </a:txBody>
                  <a:tcPr anchor="ctr"/>
                </a:tc>
                <a:tc>
                  <a:txBody>
                    <a:bodyPr/>
                    <a:lstStyle/>
                    <a:p>
                      <a:pPr algn="ctr"/>
                      <a:r>
                        <a:rPr lang="en-US" sz="1200" b="1" dirty="0">
                          <a:solidFill>
                            <a:schemeClr val="accent2"/>
                          </a:solidFill>
                        </a:rPr>
                        <a:t>2</a:t>
                      </a:r>
                    </a:p>
                  </a:txBody>
                  <a:tcPr anchor="ctr"/>
                </a:tc>
                <a:tc>
                  <a:txBody>
                    <a:bodyPr/>
                    <a:lstStyle/>
                    <a:p>
                      <a:pPr algn="ctr"/>
                      <a:r>
                        <a:rPr lang="en-US" sz="1200" b="1" dirty="0">
                          <a:solidFill>
                            <a:schemeClr val="accent2"/>
                          </a:solidFill>
                        </a:rPr>
                        <a:t>2</a:t>
                      </a:r>
                    </a:p>
                  </a:txBody>
                  <a:tcPr anchor="ctr"/>
                </a:tc>
                <a:tc>
                  <a:txBody>
                    <a:bodyPr/>
                    <a:lstStyle/>
                    <a:p>
                      <a:pPr algn="ctr"/>
                      <a:r>
                        <a:rPr lang="en-US" sz="1200" b="1" dirty="0">
                          <a:solidFill>
                            <a:schemeClr val="accent2"/>
                          </a:solidFill>
                        </a:rPr>
                        <a:t>2</a:t>
                      </a:r>
                    </a:p>
                  </a:txBody>
                  <a:tcPr anchor="ctr"/>
                </a:tc>
                <a:extLst>
                  <a:ext uri="{0D108BD9-81ED-4DB2-BD59-A6C34878D82A}">
                    <a16:rowId xmlns:a16="http://schemas.microsoft.com/office/drawing/2014/main" val="2211197144"/>
                  </a:ext>
                </a:extLst>
              </a:tr>
            </a:tbl>
          </a:graphicData>
        </a:graphic>
      </p:graphicFrame>
      <p:sp>
        <p:nvSpPr>
          <p:cNvPr id="6" name="Right Brace 5">
            <a:extLst>
              <a:ext uri="{FF2B5EF4-FFF2-40B4-BE49-F238E27FC236}">
                <a16:creationId xmlns:a16="http://schemas.microsoft.com/office/drawing/2014/main" id="{82F13044-E86E-0C54-21C9-D4397E8B0E20}"/>
              </a:ext>
            </a:extLst>
          </p:cNvPr>
          <p:cNvSpPr/>
          <p:nvPr/>
        </p:nvSpPr>
        <p:spPr>
          <a:xfrm rot="16200000">
            <a:off x="1613916" y="2002056"/>
            <a:ext cx="438912" cy="2752344"/>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40FEF526-8FDC-08EA-027E-280BA9DA968F}"/>
              </a:ext>
            </a:extLst>
          </p:cNvPr>
          <p:cNvCxnSpPr>
            <a:cxnSpLocks/>
          </p:cNvCxnSpPr>
          <p:nvPr/>
        </p:nvCxnSpPr>
        <p:spPr>
          <a:xfrm>
            <a:off x="2238103" y="2995411"/>
            <a:ext cx="7244225" cy="0"/>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141EE31-ADDE-2B85-4396-FE9E5066E87D}"/>
              </a:ext>
            </a:extLst>
          </p:cNvPr>
          <p:cNvCxnSpPr/>
          <p:nvPr/>
        </p:nvCxnSpPr>
        <p:spPr>
          <a:xfrm>
            <a:off x="9787128" y="3180077"/>
            <a:ext cx="0" cy="417608"/>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B3612DFD-4163-24A3-4A4E-E55936DC047E}"/>
              </a:ext>
            </a:extLst>
          </p:cNvPr>
          <p:cNvSpPr txBox="1"/>
          <p:nvPr/>
        </p:nvSpPr>
        <p:spPr>
          <a:xfrm>
            <a:off x="9787128" y="3193562"/>
            <a:ext cx="2404872" cy="369332"/>
          </a:xfrm>
          <a:prstGeom prst="rect">
            <a:avLst/>
          </a:prstGeom>
          <a:noFill/>
          <a:ln w="38100">
            <a:noFill/>
          </a:ln>
        </p:spPr>
        <p:txBody>
          <a:bodyPr wrap="square" rtlCol="0">
            <a:spAutoFit/>
          </a:bodyPr>
          <a:lstStyle/>
          <a:p>
            <a:pPr algn="ctr"/>
            <a:r>
              <a:rPr lang="en-US" dirty="0">
                <a:solidFill>
                  <a:schemeClr val="accent2"/>
                </a:solidFill>
              </a:rPr>
              <a:t>Monthly Forecast: 2</a:t>
            </a:r>
          </a:p>
        </p:txBody>
      </p:sp>
      <p:sp>
        <p:nvSpPr>
          <p:cNvPr id="24" name="TextBox 23">
            <a:extLst>
              <a:ext uri="{FF2B5EF4-FFF2-40B4-BE49-F238E27FC236}">
                <a16:creationId xmlns:a16="http://schemas.microsoft.com/office/drawing/2014/main" id="{0A8E9083-E7D0-46A0-35C9-50785497AF90}"/>
              </a:ext>
            </a:extLst>
          </p:cNvPr>
          <p:cNvSpPr txBox="1"/>
          <p:nvPr/>
        </p:nvSpPr>
        <p:spPr>
          <a:xfrm>
            <a:off x="8058606" y="6399351"/>
            <a:ext cx="3676194" cy="230832"/>
          </a:xfrm>
          <a:prstGeom prst="rect">
            <a:avLst/>
          </a:prstGeom>
          <a:noFill/>
        </p:spPr>
        <p:txBody>
          <a:bodyPr wrap="square" rtlCol="0">
            <a:spAutoFit/>
          </a:bodyPr>
          <a:lstStyle/>
          <a:p>
            <a:pPr algn="r"/>
            <a:r>
              <a:rPr lang="en-US" sz="900" dirty="0"/>
              <a:t>This is only for voluntary turnover, not internal fill</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D404E66-48CF-5213-7A6B-47087A271DBA}"/>
                  </a:ext>
                </a:extLst>
              </p:cNvPr>
              <p:cNvSpPr txBox="1"/>
              <p:nvPr/>
            </p:nvSpPr>
            <p:spPr>
              <a:xfrm>
                <a:off x="3468958" y="5311632"/>
                <a:ext cx="4045928" cy="506870"/>
              </a:xfrm>
              <a:prstGeom prst="rect">
                <a:avLst/>
              </a:prstGeom>
              <a:noFill/>
              <a:ln w="38100">
                <a:solidFill>
                  <a:schemeClr val="accent4"/>
                </a:solidFill>
              </a:ln>
            </p:spPr>
            <p:txBody>
              <a:bodyPr wrap="square" rtlCol="0">
                <a:spAutoFit/>
              </a:bodyPr>
              <a:lstStyle/>
              <a:p>
                <a:pPr algn="ctr"/>
                <a:r>
                  <a:rPr lang="en-US" dirty="0">
                    <a:solidFill>
                      <a:schemeClr val="accent4"/>
                    </a:solidFill>
                  </a:rPr>
                  <a:t>* </a:t>
                </a:r>
                <a14:m>
                  <m:oMath xmlns:m="http://schemas.openxmlformats.org/officeDocument/2006/math">
                    <m:d>
                      <m:dPr>
                        <m:ctrlPr>
                          <a:rPr lang="en-US" i="1" smtClean="0">
                            <a:solidFill>
                              <a:schemeClr val="accent4"/>
                            </a:solidFill>
                            <a:latin typeface="Cambria Math" panose="02040503050406030204" pitchFamily="18" charset="0"/>
                          </a:rPr>
                        </m:ctrlPr>
                      </m:dPr>
                      <m:e>
                        <m:f>
                          <m:fPr>
                            <m:ctrlPr>
                              <a:rPr lang="en-US" i="1" smtClean="0">
                                <a:solidFill>
                                  <a:schemeClr val="accent4"/>
                                </a:solidFill>
                                <a:latin typeface="Cambria Math" panose="02040503050406030204" pitchFamily="18" charset="0"/>
                              </a:rPr>
                            </m:ctrlPr>
                          </m:fPr>
                          <m:num>
                            <m:r>
                              <a:rPr lang="en-US" b="0" i="1" smtClean="0">
                                <a:solidFill>
                                  <a:schemeClr val="accent4"/>
                                </a:solidFill>
                                <a:latin typeface="Cambria Math" panose="02040503050406030204" pitchFamily="18" charset="0"/>
                              </a:rPr>
                              <m:t>12</m:t>
                            </m:r>
                          </m:num>
                          <m:den>
                            <m:r>
                              <a:rPr lang="en-US" b="0" i="1" smtClean="0">
                                <a:solidFill>
                                  <a:schemeClr val="accent4"/>
                                </a:solidFill>
                                <a:latin typeface="Cambria Math" panose="02040503050406030204" pitchFamily="18" charset="0"/>
                              </a:rPr>
                              <m:t>𝐶𝑢𝑟𝑟𝑒𝑛𝑡</m:t>
                            </m:r>
                            <m:r>
                              <a:rPr lang="en-US" b="0" i="1" smtClean="0">
                                <a:solidFill>
                                  <a:schemeClr val="accent4"/>
                                </a:solidFill>
                                <a:latin typeface="Cambria Math" panose="02040503050406030204" pitchFamily="18" charset="0"/>
                              </a:rPr>
                              <m:t> </m:t>
                            </m:r>
                            <m:r>
                              <a:rPr lang="en-US" b="0" i="1" smtClean="0">
                                <a:solidFill>
                                  <a:schemeClr val="accent4"/>
                                </a:solidFill>
                                <a:latin typeface="Cambria Math" panose="02040503050406030204" pitchFamily="18" charset="0"/>
                              </a:rPr>
                              <m:t>𝑀𝑜𝑛𝑡h</m:t>
                            </m:r>
                          </m:den>
                        </m:f>
                      </m:e>
                    </m:d>
                  </m:oMath>
                </a14:m>
                <a:r>
                  <a:rPr lang="en-US" dirty="0">
                    <a:solidFill>
                      <a:schemeClr val="accent4"/>
                    </a:solidFill>
                  </a:rPr>
                  <a:t> = YTD Annualized</a:t>
                </a:r>
              </a:p>
            </p:txBody>
          </p:sp>
        </mc:Choice>
        <mc:Fallback xmlns="">
          <p:sp>
            <p:nvSpPr>
              <p:cNvPr id="26" name="TextBox 25">
                <a:extLst>
                  <a:ext uri="{FF2B5EF4-FFF2-40B4-BE49-F238E27FC236}">
                    <a16:creationId xmlns:a16="http://schemas.microsoft.com/office/drawing/2014/main" id="{0D404E66-48CF-5213-7A6B-47087A271DBA}"/>
                  </a:ext>
                </a:extLst>
              </p:cNvPr>
              <p:cNvSpPr txBox="1">
                <a:spLocks noRot="1" noChangeAspect="1" noMove="1" noResize="1" noEditPoints="1" noAdjustHandles="1" noChangeArrowheads="1" noChangeShapeType="1" noTextEdit="1"/>
              </p:cNvSpPr>
              <p:nvPr/>
            </p:nvSpPr>
            <p:spPr>
              <a:xfrm>
                <a:off x="3468958" y="5311632"/>
                <a:ext cx="4045928" cy="506870"/>
              </a:xfrm>
              <a:prstGeom prst="rect">
                <a:avLst/>
              </a:prstGeom>
              <a:blipFill>
                <a:blip r:embed="rId2"/>
                <a:stretch>
                  <a:fillRect b="-1124"/>
                </a:stretch>
              </a:blipFill>
              <a:ln w="38100">
                <a:solidFill>
                  <a:schemeClr val="accent4"/>
                </a:solidFill>
              </a:ln>
            </p:spPr>
            <p:txBody>
              <a:bodyPr/>
              <a:lstStyle/>
              <a:p>
                <a:r>
                  <a:rPr lang="en-US">
                    <a:noFill/>
                  </a:rPr>
                  <a:t> </a:t>
                </a:r>
              </a:p>
            </p:txBody>
          </p:sp>
        </mc:Fallback>
      </mc:AlternateContent>
      <p:sp>
        <p:nvSpPr>
          <p:cNvPr id="27" name="TextBox 26">
            <a:extLst>
              <a:ext uri="{FF2B5EF4-FFF2-40B4-BE49-F238E27FC236}">
                <a16:creationId xmlns:a16="http://schemas.microsoft.com/office/drawing/2014/main" id="{D2B25502-7405-9D4E-BD18-47B4B16AC8A0}"/>
              </a:ext>
            </a:extLst>
          </p:cNvPr>
          <p:cNvSpPr txBox="1"/>
          <p:nvPr/>
        </p:nvSpPr>
        <p:spPr>
          <a:xfrm>
            <a:off x="8382376" y="5380401"/>
            <a:ext cx="2771125" cy="369332"/>
          </a:xfrm>
          <a:prstGeom prst="rect">
            <a:avLst/>
          </a:prstGeom>
          <a:noFill/>
          <a:ln w="38100">
            <a:solidFill>
              <a:schemeClr val="accent2"/>
            </a:solidFill>
          </a:ln>
        </p:spPr>
        <p:txBody>
          <a:bodyPr wrap="square" rtlCol="0">
            <a:spAutoFit/>
          </a:bodyPr>
          <a:lstStyle/>
          <a:p>
            <a:pPr algn="ctr"/>
            <a:r>
              <a:rPr lang="en-US" dirty="0">
                <a:solidFill>
                  <a:schemeClr val="accent2"/>
                </a:solidFill>
              </a:rPr>
              <a:t>÷ 12 = Monthly Forecast  </a:t>
            </a:r>
          </a:p>
        </p:txBody>
      </p:sp>
      <p:sp>
        <p:nvSpPr>
          <p:cNvPr id="28" name="TextBox 27">
            <a:extLst>
              <a:ext uri="{FF2B5EF4-FFF2-40B4-BE49-F238E27FC236}">
                <a16:creationId xmlns:a16="http://schemas.microsoft.com/office/drawing/2014/main" id="{F6029B6C-C66B-9B43-B9C2-CAC38CB6A6A7}"/>
              </a:ext>
            </a:extLst>
          </p:cNvPr>
          <p:cNvSpPr txBox="1"/>
          <p:nvPr/>
        </p:nvSpPr>
        <p:spPr>
          <a:xfrm>
            <a:off x="1833372" y="5380401"/>
            <a:ext cx="768096" cy="369332"/>
          </a:xfrm>
          <a:prstGeom prst="rect">
            <a:avLst/>
          </a:prstGeom>
          <a:noFill/>
          <a:ln w="38100">
            <a:solidFill>
              <a:schemeClr val="tx2"/>
            </a:solidFill>
          </a:ln>
        </p:spPr>
        <p:txBody>
          <a:bodyPr wrap="square" rtlCol="0">
            <a:spAutoFit/>
          </a:bodyPr>
          <a:lstStyle/>
          <a:p>
            <a:pPr algn="ctr"/>
            <a:r>
              <a:rPr lang="en-US" dirty="0">
                <a:solidFill>
                  <a:schemeClr val="tx2"/>
                </a:solidFill>
              </a:rPr>
              <a:t>YTD</a:t>
            </a:r>
          </a:p>
        </p:txBody>
      </p:sp>
    </p:spTree>
    <p:extLst>
      <p:ext uri="{BB962C8B-B14F-4D97-AF65-F5344CB8AC3E}">
        <p14:creationId xmlns:p14="http://schemas.microsoft.com/office/powerpoint/2010/main" val="157311386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heme1">
  <a:themeElements>
    <a:clrScheme name="RRX PPT">
      <a:dk1>
        <a:srgbClr val="000000"/>
      </a:dk1>
      <a:lt1>
        <a:srgbClr val="FFFFFF"/>
      </a:lt1>
      <a:dk2>
        <a:srgbClr val="002F6C"/>
      </a:dk2>
      <a:lt2>
        <a:srgbClr val="DDDDDE"/>
      </a:lt2>
      <a:accent1>
        <a:srgbClr val="62A709"/>
      </a:accent1>
      <a:accent2>
        <a:srgbClr val="14506D"/>
      </a:accent2>
      <a:accent3>
        <a:srgbClr val="579663"/>
      </a:accent3>
      <a:accent4>
        <a:srgbClr val="A0CC33"/>
      </a:accent4>
      <a:accent5>
        <a:srgbClr val="8A8A8A"/>
      </a:accent5>
      <a:accent6>
        <a:srgbClr val="4B9DA3"/>
      </a:accent6>
      <a:hlink>
        <a:srgbClr val="0563C1"/>
      </a:hlink>
      <a:folHlink>
        <a:srgbClr val="50B9E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8D54A303-5933-4D40-898C-E24AE9C99C58}" vid="{72182604-C10E-40F2-B3AF-3878EC57464C}"/>
    </a:ext>
  </a:extLst>
</a:theme>
</file>

<file path=ppt/theme/theme2.xml><?xml version="1.0" encoding="utf-8"?>
<a:theme xmlns:a="http://schemas.openxmlformats.org/drawingml/2006/main" name="1_RRX Divider Slide Options">
  <a:themeElements>
    <a:clrScheme name="RRX PowerPoint 2">
      <a:dk1>
        <a:srgbClr val="000000"/>
      </a:dk1>
      <a:lt1>
        <a:srgbClr val="FFFFFF"/>
      </a:lt1>
      <a:dk2>
        <a:srgbClr val="002F6C"/>
      </a:dk2>
      <a:lt2>
        <a:srgbClr val="DDDDDE"/>
      </a:lt2>
      <a:accent1>
        <a:srgbClr val="002F6C"/>
      </a:accent1>
      <a:accent2>
        <a:srgbClr val="63A70A"/>
      </a:accent2>
      <a:accent3>
        <a:srgbClr val="8C8C8D"/>
      </a:accent3>
      <a:accent4>
        <a:srgbClr val="1A526D"/>
      </a:accent4>
      <a:accent5>
        <a:srgbClr val="579765"/>
      </a:accent5>
      <a:accent6>
        <a:srgbClr val="A0CD35"/>
      </a:accent6>
      <a:hlink>
        <a:srgbClr val="0563C1"/>
      </a:hlink>
      <a:folHlink>
        <a:srgbClr val="50B9E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RX PPT Template_2024 R4" id="{F24451EB-BAB0-1C4D-8055-CD42757D6942}" vid="{C676FE41-0E78-184A-AFEC-E5596811E2A7}"/>
    </a:ext>
  </a:extLst>
</a:theme>
</file>

<file path=ppt/theme/theme3.xml><?xml version="1.0" encoding="utf-8"?>
<a:theme xmlns:a="http://schemas.openxmlformats.org/drawingml/2006/main" name="RRX Light Slide Deck">
  <a:themeElements>
    <a:clrScheme name="Regal Rexnord Theme Colors">
      <a:dk1>
        <a:srgbClr val="000000"/>
      </a:dk1>
      <a:lt1>
        <a:srgbClr val="FFFFFF"/>
      </a:lt1>
      <a:dk2>
        <a:srgbClr val="002F6C"/>
      </a:dk2>
      <a:lt2>
        <a:srgbClr val="C0CFE3"/>
      </a:lt2>
      <a:accent1>
        <a:srgbClr val="002F6C"/>
      </a:accent1>
      <a:accent2>
        <a:srgbClr val="71B840"/>
      </a:accent2>
      <a:accent3>
        <a:srgbClr val="8C8C8C"/>
      </a:accent3>
      <a:accent4>
        <a:srgbClr val="648EB6"/>
      </a:accent4>
      <a:accent5>
        <a:srgbClr val="B5DB73"/>
      </a:accent5>
      <a:accent6>
        <a:srgbClr val="C8C7C8"/>
      </a:accent6>
      <a:hlink>
        <a:srgbClr val="0563C1"/>
      </a:hlink>
      <a:folHlink>
        <a:srgbClr val="FFC00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RX PPT Template_2024 R4" id="{F24451EB-BAB0-1C4D-8055-CD42757D6942}" vid="{3085A8C5-7987-6241-A1D2-165D6A0B03C5}"/>
    </a:ext>
  </a:extLst>
</a:theme>
</file>

<file path=ppt/theme/theme4.xml><?xml version="1.0" encoding="utf-8"?>
<a:theme xmlns:a="http://schemas.openxmlformats.org/drawingml/2006/main" name="RRX Dark Slide Deck">
  <a:themeElements>
    <a:clrScheme name="Custom 11">
      <a:dk1>
        <a:srgbClr val="000000"/>
      </a:dk1>
      <a:lt1>
        <a:srgbClr val="FFFFFF"/>
      </a:lt1>
      <a:dk2>
        <a:srgbClr val="002F6C"/>
      </a:dk2>
      <a:lt2>
        <a:srgbClr val="DDDDDE"/>
      </a:lt2>
      <a:accent1>
        <a:srgbClr val="002F6C"/>
      </a:accent1>
      <a:accent2>
        <a:srgbClr val="63A70A"/>
      </a:accent2>
      <a:accent3>
        <a:srgbClr val="8C8C8B"/>
      </a:accent3>
      <a:accent4>
        <a:srgbClr val="13526D"/>
      </a:accent4>
      <a:accent5>
        <a:srgbClr val="599765"/>
      </a:accent5>
      <a:accent6>
        <a:srgbClr val="9DCE32"/>
      </a:accent6>
      <a:hlink>
        <a:srgbClr val="0063C6"/>
      </a:hlink>
      <a:folHlink>
        <a:srgbClr val="53B9E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RX PPT Template_2024 R4" id="{F24451EB-BAB0-1C4D-8055-CD42757D6942}" vid="{E938FD7E-08DF-434D-8472-61C0CEACE254}"/>
    </a:ext>
  </a:extLst>
</a:theme>
</file>

<file path=docProps/app.xml><?xml version="1.0" encoding="utf-8"?>
<Properties xmlns="http://schemas.openxmlformats.org/officeDocument/2006/extended-properties" xmlns:vt="http://schemas.openxmlformats.org/officeDocument/2006/docPropsVTypes">
  <Template>Theme1</Template>
  <TotalTime>4266</TotalTime>
  <Words>1197</Words>
  <Application>Microsoft Office PowerPoint</Application>
  <PresentationFormat>Widescreen</PresentationFormat>
  <Paragraphs>335</Paragraphs>
  <Slides>15</Slides>
  <Notes>0</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15</vt:i4>
      </vt:variant>
    </vt:vector>
  </HeadingPairs>
  <TitlesOfParts>
    <vt:vector size="26" baseType="lpstr">
      <vt:lpstr>Arial</vt:lpstr>
      <vt:lpstr>Calibri</vt:lpstr>
      <vt:lpstr>Cambria Math</vt:lpstr>
      <vt:lpstr>Lexend Medium</vt:lpstr>
      <vt:lpstr>Univers</vt:lpstr>
      <vt:lpstr>Wingdings</vt:lpstr>
      <vt:lpstr>Theme1</vt:lpstr>
      <vt:lpstr>1_RRX Divider Slide Options</vt:lpstr>
      <vt:lpstr>RRX Light Slide Deck</vt:lpstr>
      <vt:lpstr>RRX Dark Slide Deck</vt:lpstr>
      <vt:lpstr>think-cell Slide</vt:lpstr>
      <vt:lpstr>CVD Training</vt:lpstr>
      <vt:lpstr>agenda</vt:lpstr>
      <vt:lpstr>HR Core Value Drivers (CVDs)</vt:lpstr>
      <vt:lpstr>Where is the data coming from?</vt:lpstr>
      <vt:lpstr>Decoding the bowler</vt:lpstr>
      <vt:lpstr>Decoding the cvd bowler</vt:lpstr>
      <vt:lpstr>What is a basis point?</vt:lpstr>
      <vt:lpstr>Annualizing &amp; forecasting</vt:lpstr>
      <vt:lpstr>Annualizing and forecasting Voluntary Turnover</vt:lpstr>
      <vt:lpstr>Why annualize turnover and not internal fill?</vt:lpstr>
      <vt:lpstr>appendix</vt:lpstr>
      <vt:lpstr>Cvd metric populations</vt:lpstr>
      <vt:lpstr>Bowler summary</vt:lpstr>
      <vt:lpstr>Bowler summary</vt:lpstr>
      <vt:lpstr>Bowler guide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Eagleson, Jenna</dc:creator>
  <cp:lastModifiedBy>Eagleson, Jenna</cp:lastModifiedBy>
  <cp:revision>1</cp:revision>
  <dcterms:created xsi:type="dcterms:W3CDTF">2025-04-22T14:31:50Z</dcterms:created>
  <dcterms:modified xsi:type="dcterms:W3CDTF">2025-05-07T20:44:52Z</dcterms:modified>
</cp:coreProperties>
</file>