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7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8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7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1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4EB7-639D-4545-9E0B-A9DE82CF7C96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D34F-45A2-4E5B-863B-3AE43063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0434" y="58031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돈이 돈 벌어오게 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434" y="85863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집</a:t>
            </a:r>
            <a:r>
              <a:rPr lang="en-US" altLang="ko-KR" dirty="0" smtClean="0"/>
              <a:t>? </a:t>
            </a:r>
            <a:r>
              <a:rPr lang="ko-KR" altLang="en-US" dirty="0" smtClean="0"/>
              <a:t>헌 집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리모델링</a:t>
            </a:r>
            <a:r>
              <a:rPr lang="en-US" altLang="ko-KR" dirty="0" smtClean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2680" y="3538154"/>
            <a:ext cx="6120679" cy="1384919"/>
            <a:chOff x="831286" y="3538152"/>
            <a:chExt cx="2475892" cy="1384919"/>
          </a:xfrm>
        </p:grpSpPr>
        <p:sp>
          <p:nvSpPr>
            <p:cNvPr id="13" name="직사각형 12"/>
            <p:cNvSpPr/>
            <p:nvPr/>
          </p:nvSpPr>
          <p:spPr>
            <a:xfrm>
              <a:off x="1141512" y="3538152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286" y="4024769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인테리어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5050" y="19312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89041" y="7900705"/>
            <a:ext cx="1916073" cy="860481"/>
            <a:chOff x="1141512" y="6608177"/>
            <a:chExt cx="4502968" cy="860481"/>
          </a:xfrm>
        </p:grpSpPr>
        <p:sp>
          <p:nvSpPr>
            <p:cNvPr id="15" name="직사각형 14"/>
            <p:cNvSpPr/>
            <p:nvPr/>
          </p:nvSpPr>
          <p:spPr>
            <a:xfrm>
              <a:off x="1141512" y="6608177"/>
              <a:ext cx="4502968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2120" y="6853752"/>
              <a:ext cx="283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장사닷컴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2218" y="7900706"/>
            <a:ext cx="1985368" cy="860481"/>
            <a:chOff x="1072217" y="7900705"/>
            <a:chExt cx="2475892" cy="860481"/>
          </a:xfrm>
        </p:grpSpPr>
        <p:sp>
          <p:nvSpPr>
            <p:cNvPr id="18" name="직사각형 17"/>
            <p:cNvSpPr/>
            <p:nvPr/>
          </p:nvSpPr>
          <p:spPr>
            <a:xfrm>
              <a:off x="1141512" y="7900705"/>
              <a:ext cx="2337302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2217" y="8146280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빌딩닷컴</a:t>
              </a:r>
              <a:endParaRPr lang="en-US" altLang="ko-KR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56" y="1419986"/>
            <a:ext cx="6048672" cy="1384919"/>
            <a:chOff x="831286" y="1419985"/>
            <a:chExt cx="2475892" cy="1384919"/>
          </a:xfrm>
        </p:grpSpPr>
        <p:sp>
          <p:nvSpPr>
            <p:cNvPr id="11" name="직사각형 10"/>
            <p:cNvSpPr/>
            <p:nvPr/>
          </p:nvSpPr>
          <p:spPr>
            <a:xfrm>
              <a:off x="1141512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86" y="1927778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</a:t>
              </a:r>
              <a:r>
                <a:rPr lang="ko-KR" altLang="en-US" dirty="0"/>
                <a:t>규</a:t>
              </a:r>
              <a:r>
                <a:rPr lang="ko-KR" altLang="en-US" dirty="0" smtClean="0"/>
                <a:t>분양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2680" y="6608182"/>
            <a:ext cx="6120680" cy="864097"/>
            <a:chOff x="-4603195" y="4923071"/>
            <a:chExt cx="2475892" cy="864096"/>
          </a:xfrm>
        </p:grpSpPr>
        <p:sp>
          <p:nvSpPr>
            <p:cNvPr id="17" name="직사각형 16"/>
            <p:cNvSpPr/>
            <p:nvPr/>
          </p:nvSpPr>
          <p:spPr>
            <a:xfrm>
              <a:off x="-4275856" y="4923071"/>
              <a:ext cx="185544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603195" y="5170453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프랜차이즈</a:t>
              </a:r>
              <a:endParaRPr lang="en-US" altLang="ko-KR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-2486127" y="2275951"/>
            <a:ext cx="2475892" cy="1384919"/>
            <a:chOff x="3478814" y="1419985"/>
            <a:chExt cx="2475892" cy="1384919"/>
          </a:xfrm>
        </p:grpSpPr>
        <p:sp>
          <p:nvSpPr>
            <p:cNvPr id="12" name="직사각형 11"/>
            <p:cNvSpPr/>
            <p:nvPr/>
          </p:nvSpPr>
          <p:spPr>
            <a:xfrm>
              <a:off x="3789040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8814" y="1927778"/>
              <a:ext cx="247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아파트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숨김</a:t>
              </a:r>
              <a:r>
                <a:rPr lang="en-US" altLang="ko-KR" dirty="0" smtClean="0"/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0434" y="58031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돈이 돈 벌어오게 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434" y="85863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집</a:t>
            </a:r>
            <a:r>
              <a:rPr lang="en-US" altLang="ko-KR" dirty="0" smtClean="0"/>
              <a:t>? </a:t>
            </a:r>
            <a:r>
              <a:rPr lang="ko-KR" altLang="en-US" dirty="0" smtClean="0"/>
              <a:t>헌 집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리모델링</a:t>
            </a:r>
            <a:r>
              <a:rPr lang="en-US" altLang="ko-KR" dirty="0" smtClean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2680" y="3538154"/>
            <a:ext cx="6120679" cy="1384919"/>
            <a:chOff x="831286" y="3538152"/>
            <a:chExt cx="2475892" cy="1384919"/>
          </a:xfrm>
        </p:grpSpPr>
        <p:sp>
          <p:nvSpPr>
            <p:cNvPr id="13" name="직사각형 12"/>
            <p:cNvSpPr/>
            <p:nvPr/>
          </p:nvSpPr>
          <p:spPr>
            <a:xfrm>
              <a:off x="1141512" y="3538152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286" y="4024769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인테리어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5050" y="19312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89041" y="7900705"/>
            <a:ext cx="1916073" cy="860481"/>
            <a:chOff x="1141512" y="6608177"/>
            <a:chExt cx="4502968" cy="860481"/>
          </a:xfrm>
        </p:grpSpPr>
        <p:sp>
          <p:nvSpPr>
            <p:cNvPr id="15" name="직사각형 14"/>
            <p:cNvSpPr/>
            <p:nvPr/>
          </p:nvSpPr>
          <p:spPr>
            <a:xfrm>
              <a:off x="1141512" y="6608177"/>
              <a:ext cx="4502968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2120" y="6853752"/>
              <a:ext cx="283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장사닷컴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2218" y="7900706"/>
            <a:ext cx="1985368" cy="860481"/>
            <a:chOff x="1072217" y="7900705"/>
            <a:chExt cx="2475892" cy="860481"/>
          </a:xfrm>
        </p:grpSpPr>
        <p:sp>
          <p:nvSpPr>
            <p:cNvPr id="18" name="직사각형 17"/>
            <p:cNvSpPr/>
            <p:nvPr/>
          </p:nvSpPr>
          <p:spPr>
            <a:xfrm>
              <a:off x="1141512" y="7900705"/>
              <a:ext cx="2337302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2217" y="8146280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빌딩닷컴</a:t>
              </a:r>
              <a:endParaRPr lang="en-US" altLang="ko-KR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56" y="1419986"/>
            <a:ext cx="6048672" cy="1384919"/>
            <a:chOff x="831286" y="1419985"/>
            <a:chExt cx="2475892" cy="1384919"/>
          </a:xfrm>
        </p:grpSpPr>
        <p:sp>
          <p:nvSpPr>
            <p:cNvPr id="11" name="직사각형 10"/>
            <p:cNvSpPr/>
            <p:nvPr/>
          </p:nvSpPr>
          <p:spPr>
            <a:xfrm>
              <a:off x="1141512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86" y="1927778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</a:t>
              </a:r>
              <a:r>
                <a:rPr lang="ko-KR" altLang="en-US" dirty="0"/>
                <a:t>규</a:t>
              </a:r>
              <a:r>
                <a:rPr lang="ko-KR" altLang="en-US" dirty="0" smtClean="0"/>
                <a:t>분양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2680" y="6608182"/>
            <a:ext cx="6120680" cy="864097"/>
            <a:chOff x="-4603195" y="4923071"/>
            <a:chExt cx="2475892" cy="864096"/>
          </a:xfrm>
        </p:grpSpPr>
        <p:sp>
          <p:nvSpPr>
            <p:cNvPr id="17" name="직사각형 16"/>
            <p:cNvSpPr/>
            <p:nvPr/>
          </p:nvSpPr>
          <p:spPr>
            <a:xfrm>
              <a:off x="-4275856" y="4923071"/>
              <a:ext cx="185544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603195" y="5170453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프랜차이즈</a:t>
              </a:r>
              <a:endParaRPr lang="en-US" altLang="ko-KR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-2486127" y="2275951"/>
            <a:ext cx="2475892" cy="1384919"/>
            <a:chOff x="3478814" y="1419985"/>
            <a:chExt cx="2475892" cy="1384919"/>
          </a:xfrm>
        </p:grpSpPr>
        <p:sp>
          <p:nvSpPr>
            <p:cNvPr id="12" name="직사각형 11"/>
            <p:cNvSpPr/>
            <p:nvPr/>
          </p:nvSpPr>
          <p:spPr>
            <a:xfrm>
              <a:off x="3789040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8814" y="1927778"/>
              <a:ext cx="247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아파트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숨김</a:t>
              </a:r>
              <a:r>
                <a:rPr lang="en-US" altLang="ko-KR" dirty="0" smtClean="0"/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1P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4769" y="196241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공동중개신청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013176" y="110622"/>
            <a:ext cx="1728192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656" y="39553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필터 기능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상담사항별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담당자별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77483"/>
              </p:ext>
            </p:extLst>
          </p:nvPr>
        </p:nvGraphicFramePr>
        <p:xfrm>
          <a:off x="224644" y="1187624"/>
          <a:ext cx="6444716" cy="777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692188"/>
              </a:tblGrid>
              <a:tr h="972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상당사항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홍선욱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프랜차이즈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</a:t>
                      </a:r>
                      <a:r>
                        <a:rPr lang="en-US" altLang="ko-KR" baseline="0" dirty="0" smtClean="0"/>
                        <a:t> 3626 4058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송기문</a:t>
                      </a:r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심효진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인테리어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010~~~~~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50974"/>
              </p:ext>
            </p:extLst>
          </p:nvPr>
        </p:nvGraphicFramePr>
        <p:xfrm>
          <a:off x="116632" y="1043608"/>
          <a:ext cx="6624739" cy="799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/>
                <a:gridCol w="1104123"/>
                <a:gridCol w="552062"/>
                <a:gridCol w="552062"/>
                <a:gridCol w="1104123"/>
                <a:gridCol w="1104123"/>
                <a:gridCol w="1104123"/>
              </a:tblGrid>
              <a:tr h="1598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부동산이름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부동산 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찾는 </a:t>
                      </a:r>
                      <a:r>
                        <a:rPr lang="ko-KR" altLang="en-US" dirty="0" smtClean="0"/>
                        <a:t>물건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손님 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</a:tr>
              <a:tr h="1598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부동산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 **** ****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치킨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</a:t>
                      </a:r>
                      <a:r>
                        <a:rPr lang="en-US" altLang="ko-KR" baseline="0" dirty="0" smtClean="0"/>
                        <a:t> **** 3626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시 </a:t>
                      </a: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홍선욱</a:t>
                      </a:r>
                      <a:endParaRPr lang="ko-KR" altLang="en-US" dirty="0"/>
                    </a:p>
                  </a:txBody>
                  <a:tcPr/>
                </a:tc>
              </a:tr>
              <a:tr h="15985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85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85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8720" y="282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우리꺼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1128" y="285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부동산꺼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80" y="654351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부동산이름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찾는 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103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2020-12-29T06:38:53Z</dcterms:created>
  <dcterms:modified xsi:type="dcterms:W3CDTF">2021-01-08T02:52:46Z</dcterms:modified>
</cp:coreProperties>
</file>