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70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3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8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4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5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3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5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5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32E4-7A82-49AE-8C94-A55B2F9EE22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3DD7-BF93-4336-AE72-B8F776B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2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0434" y="58031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돈이 돈 벌어오게 하려면</a:t>
            </a:r>
            <a:r>
              <a:rPr lang="en-US" altLang="ko-KR" dirty="0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434" y="85863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집</a:t>
            </a:r>
            <a:r>
              <a:rPr lang="en-US" altLang="ko-KR" dirty="0" smtClean="0"/>
              <a:t>? </a:t>
            </a:r>
            <a:r>
              <a:rPr lang="ko-KR" altLang="en-US" dirty="0" smtClean="0"/>
              <a:t>헌 집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리모델링</a:t>
            </a:r>
            <a:r>
              <a:rPr lang="en-US" altLang="ko-KR" dirty="0" smtClean="0"/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2680" y="3538154"/>
            <a:ext cx="6120679" cy="1384919"/>
            <a:chOff x="831286" y="3538152"/>
            <a:chExt cx="2475892" cy="1384919"/>
          </a:xfrm>
        </p:grpSpPr>
        <p:sp>
          <p:nvSpPr>
            <p:cNvPr id="13" name="직사각형 12"/>
            <p:cNvSpPr/>
            <p:nvPr/>
          </p:nvSpPr>
          <p:spPr>
            <a:xfrm>
              <a:off x="1141512" y="3538152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1286" y="4024769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인테리어</a:t>
              </a:r>
              <a:endParaRPr lang="en-US" altLang="ko-KR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55050" y="193123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789041" y="7900705"/>
            <a:ext cx="1916073" cy="860481"/>
            <a:chOff x="1141512" y="6608177"/>
            <a:chExt cx="4502968" cy="860481"/>
          </a:xfrm>
        </p:grpSpPr>
        <p:sp>
          <p:nvSpPr>
            <p:cNvPr id="15" name="직사각형 14"/>
            <p:cNvSpPr/>
            <p:nvPr/>
          </p:nvSpPr>
          <p:spPr>
            <a:xfrm>
              <a:off x="1141512" y="6608177"/>
              <a:ext cx="4502968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02120" y="6853752"/>
              <a:ext cx="283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장사닷컴</a:t>
              </a:r>
              <a:endParaRPr lang="en-US" altLang="ko-KR" dirty="0" smtClean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72218" y="7900706"/>
            <a:ext cx="1985368" cy="860481"/>
            <a:chOff x="1072217" y="7900705"/>
            <a:chExt cx="2475892" cy="860481"/>
          </a:xfrm>
        </p:grpSpPr>
        <p:sp>
          <p:nvSpPr>
            <p:cNvPr id="18" name="직사각형 17"/>
            <p:cNvSpPr/>
            <p:nvPr/>
          </p:nvSpPr>
          <p:spPr>
            <a:xfrm>
              <a:off x="1141512" y="7900705"/>
              <a:ext cx="2337302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2217" y="8146280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빌딩닷컴</a:t>
              </a:r>
              <a:endParaRPr lang="en-US" altLang="ko-KR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996952" y="107504"/>
            <a:ext cx="792088" cy="54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56" y="1419986"/>
            <a:ext cx="6048672" cy="1384919"/>
            <a:chOff x="831286" y="1419985"/>
            <a:chExt cx="2475892" cy="1384919"/>
          </a:xfrm>
        </p:grpSpPr>
        <p:sp>
          <p:nvSpPr>
            <p:cNvPr id="11" name="직사각형 10"/>
            <p:cNvSpPr/>
            <p:nvPr/>
          </p:nvSpPr>
          <p:spPr>
            <a:xfrm>
              <a:off x="1141512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1286" y="1927778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신</a:t>
              </a:r>
              <a:r>
                <a:rPr lang="ko-KR" altLang="en-US" dirty="0"/>
                <a:t>규</a:t>
              </a:r>
              <a:r>
                <a:rPr lang="ko-KR" altLang="en-US" dirty="0" smtClean="0"/>
                <a:t>분양</a:t>
              </a:r>
              <a:endParaRPr lang="en-US" altLang="ko-KR" dirty="0" smtClean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2680" y="6608182"/>
            <a:ext cx="6120680" cy="864097"/>
            <a:chOff x="-4603195" y="4923071"/>
            <a:chExt cx="2475892" cy="864096"/>
          </a:xfrm>
        </p:grpSpPr>
        <p:sp>
          <p:nvSpPr>
            <p:cNvPr id="17" name="직사각형 16"/>
            <p:cNvSpPr/>
            <p:nvPr/>
          </p:nvSpPr>
          <p:spPr>
            <a:xfrm>
              <a:off x="-4275856" y="4923071"/>
              <a:ext cx="1855440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4603195" y="5170453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프랜차이즈</a:t>
              </a:r>
              <a:endParaRPr lang="en-US" altLang="ko-KR" dirty="0" smtClean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-2486127" y="2275951"/>
            <a:ext cx="2475892" cy="1384919"/>
            <a:chOff x="3478814" y="1419985"/>
            <a:chExt cx="2475892" cy="1384919"/>
          </a:xfrm>
        </p:grpSpPr>
        <p:sp>
          <p:nvSpPr>
            <p:cNvPr id="12" name="직사각형 11"/>
            <p:cNvSpPr/>
            <p:nvPr/>
          </p:nvSpPr>
          <p:spPr>
            <a:xfrm>
              <a:off x="3789040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8814" y="1927778"/>
              <a:ext cx="247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주택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아파트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숨김</a:t>
              </a:r>
              <a:r>
                <a:rPr lang="en-US" altLang="ko-KR" dirty="0" smtClean="0"/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2656" y="1931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9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부산지도 사진, 이미지, 일러스트, 캘리그라피 - 크라우드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0" y="2339752"/>
            <a:ext cx="612068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86360" y="1331640"/>
            <a:ext cx="623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96952" y="107504"/>
            <a:ext cx="792088" cy="54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050" y="193122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6" r="4707" b="48405"/>
          <a:stretch/>
        </p:blipFill>
        <p:spPr bwMode="auto">
          <a:xfrm>
            <a:off x="538389" y="2051720"/>
            <a:ext cx="2808311" cy="192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38389" y="3971955"/>
            <a:ext cx="2854607" cy="142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46700" y="3971955"/>
            <a:ext cx="702752" cy="168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346700" y="2051720"/>
            <a:ext cx="802380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656" y="1931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960039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</a:t>
            </a:r>
            <a:r>
              <a:rPr lang="ko-KR" altLang="en-US" dirty="0"/>
              <a:t>별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16558" y="944977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360ºVR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1168" y="962308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상가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320096" y="960039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거</a:t>
            </a:r>
            <a:endParaRPr lang="en-US" altLang="ko-KR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860444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2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0" r="4707"/>
          <a:stretch/>
        </p:blipFill>
        <p:spPr bwMode="auto">
          <a:xfrm>
            <a:off x="1052735" y="10035"/>
            <a:ext cx="4692553" cy="9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20688" y="539552"/>
            <a:ext cx="5616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2656" y="1931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-2P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304886" y="8400456"/>
            <a:ext cx="1237946" cy="360040"/>
            <a:chOff x="2161065" y="8378443"/>
            <a:chExt cx="1237946" cy="360040"/>
          </a:xfrm>
        </p:grpSpPr>
        <p:sp>
          <p:nvSpPr>
            <p:cNvPr id="2" name="직사각형 1"/>
            <p:cNvSpPr/>
            <p:nvPr/>
          </p:nvSpPr>
          <p:spPr>
            <a:xfrm>
              <a:off x="2161065" y="8378443"/>
              <a:ext cx="1237946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SVG &gt; 유리 돋보기 - 무료 SVG 이미지 및 아이콘. | SVG Sil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369" y="8436271"/>
              <a:ext cx="237463" cy="24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2486992" y="8378443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/>
          <p:cNvSpPr/>
          <p:nvPr/>
        </p:nvSpPr>
        <p:spPr>
          <a:xfrm rot="16200000">
            <a:off x="5469496" y="8484704"/>
            <a:ext cx="300064" cy="2515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606513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</a:t>
            </a:r>
            <a:r>
              <a:rPr lang="ko-KR" altLang="en-US" dirty="0"/>
              <a:t>별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16558" y="591451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360ºVR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1168" y="608782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상가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20096" y="606513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34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624" y="1691680"/>
            <a:ext cx="5760640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68582" y="2551130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624" y="7462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현장 이름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20624" y="6516216"/>
            <a:ext cx="5760640" cy="2072752"/>
            <a:chOff x="518691" y="4132653"/>
            <a:chExt cx="5760640" cy="2072752"/>
          </a:xfrm>
        </p:grpSpPr>
        <p:sp>
          <p:nvSpPr>
            <p:cNvPr id="6" name="직사각형 5"/>
            <p:cNvSpPr/>
            <p:nvPr/>
          </p:nvSpPr>
          <p:spPr>
            <a:xfrm>
              <a:off x="518691" y="4132653"/>
              <a:ext cx="5760640" cy="2072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8582" y="498436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동영</a:t>
              </a:r>
              <a:r>
                <a:rPr lang="ko-KR" altLang="en-US" dirty="0"/>
                <a:t>상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0624" y="132234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9120" y="4826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견</a:t>
            </a:r>
            <a:r>
              <a:rPr lang="ko-KR" altLang="en-US" dirty="0"/>
              <a:t>적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0624" y="3995936"/>
            <a:ext cx="2878387" cy="2244634"/>
            <a:chOff x="520624" y="6579656"/>
            <a:chExt cx="2878387" cy="2244634"/>
          </a:xfrm>
        </p:grpSpPr>
        <p:sp>
          <p:nvSpPr>
            <p:cNvPr id="29" name="직사각형 28"/>
            <p:cNvSpPr/>
            <p:nvPr/>
          </p:nvSpPr>
          <p:spPr>
            <a:xfrm>
              <a:off x="520624" y="6579656"/>
              <a:ext cx="2878387" cy="22446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6651" y="74104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78567" y="7779764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슬라이드 형태</a:t>
              </a:r>
              <a:endParaRPr lang="ko-KR" altLang="en-US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2656" y="1931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2-3P</a:t>
            </a:r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860444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13910" y="231790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</a:t>
            </a:r>
            <a:r>
              <a:rPr lang="ko-KR" altLang="en-US" dirty="0"/>
              <a:t>별</a:t>
            </a:r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830468" y="216728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360ºVR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5078" y="234059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상가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634006" y="231790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1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56" y="1931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2-3P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4427984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97018" y="205172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97018" y="673224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4237" y="47880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시공전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38" y="216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시공</a:t>
            </a:r>
            <a:r>
              <a:rPr lang="ko-KR" altLang="en-US" dirty="0" err="1"/>
              <a:t>후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460432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6752" y="8604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상세보기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429000" y="8460432"/>
            <a:ext cx="0" cy="68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53136" y="86044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더 보기</a:t>
            </a:r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56" y="8171751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37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860444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8453" y="395536"/>
            <a:ext cx="59046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슬라이드로 넘기기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58847"/>
              </p:ext>
            </p:extLst>
          </p:nvPr>
        </p:nvGraphicFramePr>
        <p:xfrm>
          <a:off x="632487" y="4211960"/>
          <a:ext cx="5596588" cy="302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294"/>
                <a:gridCol w="2798294"/>
              </a:tblGrid>
              <a:tr h="756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공사기간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56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공사비용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56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공사업체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56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공사내역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15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</Words>
  <Application>Microsoft Office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2020-12-21T05:20:11Z</dcterms:created>
  <dcterms:modified xsi:type="dcterms:W3CDTF">2021-01-08T02:09:04Z</dcterms:modified>
</cp:coreProperties>
</file>