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7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5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4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95D7-1B63-4E24-91D5-951CA634C8C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F143-A6B5-4BD5-9DD1-A250A81B7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0434" y="58031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돈이 돈 벌어오게 하려면</a:t>
            </a:r>
            <a:r>
              <a:rPr lang="en-US" altLang="ko-KR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0434" y="85863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집</a:t>
            </a:r>
            <a:r>
              <a:rPr lang="en-US" altLang="ko-KR" dirty="0" smtClean="0"/>
              <a:t>? </a:t>
            </a:r>
            <a:r>
              <a:rPr lang="ko-KR" altLang="en-US" dirty="0" smtClean="0"/>
              <a:t>헌 집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리모델링</a:t>
            </a:r>
            <a:r>
              <a:rPr lang="en-US" altLang="ko-KR" dirty="0" smtClean="0"/>
              <a:t>?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2680" y="3538154"/>
            <a:ext cx="6120679" cy="1384919"/>
            <a:chOff x="831286" y="3538152"/>
            <a:chExt cx="2475892" cy="1384919"/>
          </a:xfrm>
        </p:grpSpPr>
        <p:sp>
          <p:nvSpPr>
            <p:cNvPr id="13" name="직사각형 12"/>
            <p:cNvSpPr/>
            <p:nvPr/>
          </p:nvSpPr>
          <p:spPr>
            <a:xfrm>
              <a:off x="1141512" y="3538152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1286" y="4024769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인테리어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5050" y="193123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789041" y="7900705"/>
            <a:ext cx="1916073" cy="860481"/>
            <a:chOff x="1141512" y="6608177"/>
            <a:chExt cx="4502968" cy="860481"/>
          </a:xfrm>
        </p:grpSpPr>
        <p:sp>
          <p:nvSpPr>
            <p:cNvPr id="15" name="직사각형 14"/>
            <p:cNvSpPr/>
            <p:nvPr/>
          </p:nvSpPr>
          <p:spPr>
            <a:xfrm>
              <a:off x="1141512" y="6608177"/>
              <a:ext cx="4502968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2120" y="6853752"/>
              <a:ext cx="2839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장사닷컴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72218" y="7900706"/>
            <a:ext cx="1985368" cy="860481"/>
            <a:chOff x="1072217" y="7900705"/>
            <a:chExt cx="2475892" cy="860481"/>
          </a:xfrm>
        </p:grpSpPr>
        <p:sp>
          <p:nvSpPr>
            <p:cNvPr id="18" name="직사각형 17"/>
            <p:cNvSpPr/>
            <p:nvPr/>
          </p:nvSpPr>
          <p:spPr>
            <a:xfrm>
              <a:off x="1141512" y="7900705"/>
              <a:ext cx="2337302" cy="8604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2217" y="8146280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빌딩닷컴</a:t>
              </a:r>
              <a:endParaRPr lang="en-US" altLang="ko-KR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56" y="1419986"/>
            <a:ext cx="6048672" cy="1384919"/>
            <a:chOff x="831286" y="1419985"/>
            <a:chExt cx="2475892" cy="1384919"/>
          </a:xfrm>
        </p:grpSpPr>
        <p:sp>
          <p:nvSpPr>
            <p:cNvPr id="11" name="직사각형 10"/>
            <p:cNvSpPr/>
            <p:nvPr/>
          </p:nvSpPr>
          <p:spPr>
            <a:xfrm>
              <a:off x="1141512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1286" y="1927778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</a:t>
              </a:r>
              <a:r>
                <a:rPr lang="ko-KR" altLang="en-US" dirty="0"/>
                <a:t>규</a:t>
              </a:r>
              <a:r>
                <a:rPr lang="ko-KR" altLang="en-US" dirty="0" smtClean="0"/>
                <a:t>분양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2680" y="6608182"/>
            <a:ext cx="6120680" cy="864097"/>
            <a:chOff x="-4603195" y="4923071"/>
            <a:chExt cx="2475892" cy="864096"/>
          </a:xfrm>
        </p:grpSpPr>
        <p:sp>
          <p:nvSpPr>
            <p:cNvPr id="17" name="직사각형 16"/>
            <p:cNvSpPr/>
            <p:nvPr/>
          </p:nvSpPr>
          <p:spPr>
            <a:xfrm>
              <a:off x="-4275856" y="4923071"/>
              <a:ext cx="185544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4603195" y="5170453"/>
              <a:ext cx="247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프랜차이즈</a:t>
              </a:r>
              <a:endParaRPr lang="en-US" altLang="ko-KR" dirty="0" smtClean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-2486127" y="2275951"/>
            <a:ext cx="2475892" cy="1384919"/>
            <a:chOff x="3478814" y="1419985"/>
            <a:chExt cx="2475892" cy="1384919"/>
          </a:xfrm>
        </p:grpSpPr>
        <p:sp>
          <p:nvSpPr>
            <p:cNvPr id="12" name="직사각형 11"/>
            <p:cNvSpPr/>
            <p:nvPr/>
          </p:nvSpPr>
          <p:spPr>
            <a:xfrm>
              <a:off x="3789040" y="1419985"/>
              <a:ext cx="1855440" cy="1384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8814" y="1927778"/>
              <a:ext cx="247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주택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아파트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숨김</a:t>
              </a:r>
              <a:r>
                <a:rPr lang="en-US" altLang="ko-KR" dirty="0" smtClean="0"/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부산지도 사진, 이미지, 일러스트, 캘리그라피 - 크라우드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0" y="2339752"/>
            <a:ext cx="612068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86360" y="1331640"/>
            <a:ext cx="623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96952" y="107504"/>
            <a:ext cx="792088" cy="540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55050" y="19312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r="4707" b="48405"/>
          <a:stretch/>
        </p:blipFill>
        <p:spPr bwMode="auto">
          <a:xfrm>
            <a:off x="538389" y="2051720"/>
            <a:ext cx="2808311" cy="192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538389" y="3971955"/>
            <a:ext cx="2854607" cy="142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6700" y="3971955"/>
            <a:ext cx="702752" cy="153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346700" y="2051720"/>
            <a:ext cx="802380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960039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16558" y="944977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360ºVR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509120" y="962308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</a:t>
            </a:r>
            <a:r>
              <a:rPr lang="ko-KR" altLang="en-US" dirty="0"/>
              <a:t>가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911134" y="960039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95" y="8604448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0" r="4707"/>
          <a:stretch/>
        </p:blipFill>
        <p:spPr bwMode="auto">
          <a:xfrm>
            <a:off x="1052735" y="10035"/>
            <a:ext cx="4692553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0688" y="539552"/>
            <a:ext cx="56166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3-1P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304886" y="8400456"/>
            <a:ext cx="1237946" cy="360040"/>
            <a:chOff x="2161065" y="8378443"/>
            <a:chExt cx="1237946" cy="360040"/>
          </a:xfrm>
        </p:grpSpPr>
        <p:sp>
          <p:nvSpPr>
            <p:cNvPr id="12" name="직사각형 11"/>
            <p:cNvSpPr/>
            <p:nvPr/>
          </p:nvSpPr>
          <p:spPr>
            <a:xfrm>
              <a:off x="2161065" y="8378443"/>
              <a:ext cx="1237946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4" descr="SVG &gt; 유리 돋보기 - 무료 SVG 이미지 및 아이콘. | SVG Sil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369" y="8436271"/>
              <a:ext cx="237463" cy="24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연결선 13"/>
            <p:cNvCxnSpPr/>
            <p:nvPr/>
          </p:nvCxnSpPr>
          <p:spPr>
            <a:xfrm>
              <a:off x="2486992" y="8378443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0" y="602268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</a:t>
            </a:r>
            <a:r>
              <a:rPr lang="ko-KR" altLang="en-US" dirty="0"/>
              <a:t>별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516558" y="587206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360ºVR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09120" y="604537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</a:t>
            </a:r>
            <a:r>
              <a:rPr lang="ko-KR" altLang="en-US" dirty="0"/>
              <a:t>가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911134" y="602268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</a:t>
            </a:r>
            <a:r>
              <a:rPr lang="ko-KR" altLang="en-US" dirty="0"/>
              <a:t>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4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0624" y="1691680"/>
            <a:ext cx="5760640" cy="1208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68582" y="2111342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24" y="7462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현장 이름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20622" y="6288890"/>
            <a:ext cx="2878387" cy="1208656"/>
            <a:chOff x="520624" y="6150466"/>
            <a:chExt cx="5760640" cy="1208656"/>
          </a:xfrm>
        </p:grpSpPr>
        <p:sp>
          <p:nvSpPr>
            <p:cNvPr id="7" name="직사각형 6"/>
            <p:cNvSpPr/>
            <p:nvPr/>
          </p:nvSpPr>
          <p:spPr>
            <a:xfrm>
              <a:off x="520624" y="6150466"/>
              <a:ext cx="5760640" cy="1208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3880" y="6570128"/>
              <a:ext cx="302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전체지도</a:t>
              </a:r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7961" y="6288890"/>
            <a:ext cx="2793304" cy="1208656"/>
            <a:chOff x="520624" y="7684222"/>
            <a:chExt cx="5760640" cy="1208656"/>
          </a:xfrm>
        </p:grpSpPr>
        <p:sp>
          <p:nvSpPr>
            <p:cNvPr id="8" name="직사각형 7"/>
            <p:cNvSpPr/>
            <p:nvPr/>
          </p:nvSpPr>
          <p:spPr>
            <a:xfrm>
              <a:off x="520624" y="7684222"/>
              <a:ext cx="5760640" cy="1208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8544" y="8103884"/>
              <a:ext cx="1805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로드뷰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42289" y="13223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VR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8488" y="132234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VR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89141" y="13223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VR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519" y="26745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1065" y="26745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전체분</a:t>
            </a:r>
            <a:r>
              <a:rPr lang="ko-KR" altLang="en-US" dirty="0"/>
              <a:t>양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042611" y="267452"/>
            <a:ext cx="247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360ºVR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3936" y="355539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20624" y="3126892"/>
            <a:ext cx="2878387" cy="1208656"/>
            <a:chOff x="520624" y="4837483"/>
            <a:chExt cx="2878387" cy="1208656"/>
          </a:xfrm>
        </p:grpSpPr>
        <p:sp>
          <p:nvSpPr>
            <p:cNvPr id="29" name="직사각형 28"/>
            <p:cNvSpPr/>
            <p:nvPr/>
          </p:nvSpPr>
          <p:spPr>
            <a:xfrm>
              <a:off x="520624" y="4837483"/>
              <a:ext cx="2878387" cy="1208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6651" y="52571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8567" y="5626477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슬라이드 형태</a:t>
              </a:r>
              <a:endParaRPr lang="ko-KR" altLang="en-US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2656" y="1931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4-1P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6843" y="7654953"/>
            <a:ext cx="5760640" cy="1208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5011" y="8074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안내자료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6516" y="1338410"/>
            <a:ext cx="11590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</a:t>
            </a:r>
            <a:r>
              <a:rPr lang="en-US" altLang="ko-KR" dirty="0" smtClean="0"/>
              <a:t>VR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20624" y="4588446"/>
            <a:ext cx="5760640" cy="1574185"/>
            <a:chOff x="520624" y="3055203"/>
            <a:chExt cx="5760640" cy="1574185"/>
          </a:xfrm>
        </p:grpSpPr>
        <p:grpSp>
          <p:nvGrpSpPr>
            <p:cNvPr id="25" name="그룹 24"/>
            <p:cNvGrpSpPr/>
            <p:nvPr/>
          </p:nvGrpSpPr>
          <p:grpSpPr>
            <a:xfrm>
              <a:off x="520624" y="3420732"/>
              <a:ext cx="5760640" cy="1208656"/>
              <a:chOff x="520624" y="3183232"/>
              <a:chExt cx="5760640" cy="120865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20624" y="3183232"/>
                <a:ext cx="5760640" cy="1208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27704" y="3602894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영상 화면</a:t>
                </a:r>
                <a:endParaRPr lang="ko-KR" altLang="en-US" dirty="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586516" y="3055203"/>
              <a:ext cx="115907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안내영</a:t>
              </a:r>
              <a:r>
                <a:rPr lang="ko-KR" altLang="en-US" dirty="0"/>
                <a:t>상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73706" y="30781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내부영상</a:t>
              </a:r>
              <a:endParaRPr lang="en-US" altLang="ko-KR" dirty="0" smtClean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68" y="8435249"/>
            <a:ext cx="27241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67</Words>
  <Application>Microsoft Office PowerPoint</Application>
  <PresentationFormat>화면 슬라이드 쇼(4:3)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2020-12-17T04:11:50Z</dcterms:created>
  <dcterms:modified xsi:type="dcterms:W3CDTF">2021-01-08T01:43:42Z</dcterms:modified>
</cp:coreProperties>
</file>