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70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9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9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1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0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1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8C9F-080D-4489-B12E-3065C28639C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BC7B-93A5-471A-8E97-E16233C6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3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0434" y="58031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돈이 돈 벌어오게 하려면</a:t>
            </a:r>
            <a:r>
              <a:rPr lang="en-US" altLang="ko-KR" dirty="0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434" y="85863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집</a:t>
            </a:r>
            <a:r>
              <a:rPr lang="en-US" altLang="ko-KR" dirty="0" smtClean="0"/>
              <a:t>? </a:t>
            </a:r>
            <a:r>
              <a:rPr lang="ko-KR" altLang="en-US" dirty="0" smtClean="0"/>
              <a:t>헌 집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리모델링</a:t>
            </a:r>
            <a:r>
              <a:rPr lang="en-US" altLang="ko-KR" dirty="0" smtClean="0"/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2680" y="3538154"/>
            <a:ext cx="6120679" cy="1384919"/>
            <a:chOff x="831286" y="3538152"/>
            <a:chExt cx="2475892" cy="1384919"/>
          </a:xfrm>
        </p:grpSpPr>
        <p:sp>
          <p:nvSpPr>
            <p:cNvPr id="13" name="직사각형 12"/>
            <p:cNvSpPr/>
            <p:nvPr/>
          </p:nvSpPr>
          <p:spPr>
            <a:xfrm>
              <a:off x="1141512" y="3538152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1286" y="4024769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인테리어</a:t>
              </a:r>
              <a:endParaRPr lang="en-US" altLang="ko-KR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55050" y="193123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789041" y="7900705"/>
            <a:ext cx="1916073" cy="860481"/>
            <a:chOff x="1141512" y="6608177"/>
            <a:chExt cx="4502968" cy="860481"/>
          </a:xfrm>
        </p:grpSpPr>
        <p:sp>
          <p:nvSpPr>
            <p:cNvPr id="15" name="직사각형 14"/>
            <p:cNvSpPr/>
            <p:nvPr/>
          </p:nvSpPr>
          <p:spPr>
            <a:xfrm>
              <a:off x="1141512" y="6608177"/>
              <a:ext cx="4502968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02120" y="6853752"/>
              <a:ext cx="283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장사닷컴</a:t>
              </a:r>
              <a:endParaRPr lang="en-US" altLang="ko-KR" dirty="0" smtClean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72218" y="7900706"/>
            <a:ext cx="1985368" cy="860481"/>
            <a:chOff x="1072217" y="7900705"/>
            <a:chExt cx="2475892" cy="860481"/>
          </a:xfrm>
        </p:grpSpPr>
        <p:sp>
          <p:nvSpPr>
            <p:cNvPr id="18" name="직사각형 17"/>
            <p:cNvSpPr/>
            <p:nvPr/>
          </p:nvSpPr>
          <p:spPr>
            <a:xfrm>
              <a:off x="1141512" y="7900705"/>
              <a:ext cx="2337302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2217" y="8146280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빌딩닷컴</a:t>
              </a:r>
              <a:endParaRPr lang="en-US" altLang="ko-KR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996952" y="107504"/>
            <a:ext cx="792088" cy="54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56" y="1419986"/>
            <a:ext cx="6048672" cy="1384919"/>
            <a:chOff x="831286" y="1419985"/>
            <a:chExt cx="2475892" cy="1384919"/>
          </a:xfrm>
        </p:grpSpPr>
        <p:sp>
          <p:nvSpPr>
            <p:cNvPr id="11" name="직사각형 10"/>
            <p:cNvSpPr/>
            <p:nvPr/>
          </p:nvSpPr>
          <p:spPr>
            <a:xfrm>
              <a:off x="1141512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1286" y="1927778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신</a:t>
              </a:r>
              <a:r>
                <a:rPr lang="ko-KR" altLang="en-US" dirty="0"/>
                <a:t>규</a:t>
              </a:r>
              <a:r>
                <a:rPr lang="ko-KR" altLang="en-US" dirty="0" smtClean="0"/>
                <a:t>분양</a:t>
              </a:r>
              <a:endParaRPr lang="en-US" altLang="ko-KR" dirty="0" smtClean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2680" y="6608182"/>
            <a:ext cx="6120680" cy="864097"/>
            <a:chOff x="-4603195" y="4923071"/>
            <a:chExt cx="2475892" cy="864096"/>
          </a:xfrm>
        </p:grpSpPr>
        <p:sp>
          <p:nvSpPr>
            <p:cNvPr id="17" name="직사각형 16"/>
            <p:cNvSpPr/>
            <p:nvPr/>
          </p:nvSpPr>
          <p:spPr>
            <a:xfrm>
              <a:off x="-4275856" y="4923071"/>
              <a:ext cx="1855440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4603195" y="5170453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프랜차이즈</a:t>
              </a:r>
              <a:endParaRPr lang="en-US" altLang="ko-KR" dirty="0" smtClean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-2486127" y="2275951"/>
            <a:ext cx="2475892" cy="1384919"/>
            <a:chOff x="3478814" y="1419985"/>
            <a:chExt cx="2475892" cy="1384919"/>
          </a:xfrm>
        </p:grpSpPr>
        <p:sp>
          <p:nvSpPr>
            <p:cNvPr id="12" name="직사각형 11"/>
            <p:cNvSpPr/>
            <p:nvPr/>
          </p:nvSpPr>
          <p:spPr>
            <a:xfrm>
              <a:off x="3789040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8814" y="1927778"/>
              <a:ext cx="247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주택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아파트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숨김</a:t>
              </a:r>
              <a:r>
                <a:rPr lang="en-US" altLang="ko-KR" dirty="0" smtClean="0"/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2656" y="1931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6734"/>
            <a:ext cx="356318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83" y="3656733"/>
            <a:ext cx="3294818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0848" y="3654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창업 할 사람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654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창업 할 아이템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51920" y="2843808"/>
            <a:ext cx="4320480" cy="120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900"/>
            <a:ext cx="6799684" cy="309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" y="4731412"/>
            <a:ext cx="6683052" cy="421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17" y="860444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1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0688" y="539552"/>
            <a:ext cx="5616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" y="683568"/>
            <a:ext cx="6793731" cy="4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60848" y="3654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창업 할 사람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654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창업 할 아이템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2" y="1092714"/>
            <a:ext cx="6481336" cy="787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32" y="862158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8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80833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6632" y="181693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브랜드이</a:t>
            </a:r>
            <a:r>
              <a:rPr lang="ko-KR" altLang="en-US" dirty="0"/>
              <a:t>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00913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2816" y="10949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브랜드 정보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89040" y="10949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8461" y="1094946"/>
            <a:ext cx="1296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가맹정보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2320993"/>
            <a:ext cx="6824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640" y="338548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 정보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4818"/>
            <a:ext cx="68580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453064" y="5453849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홈페이지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0" y="5665548"/>
            <a:ext cx="6789362" cy="215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661248" y="6389953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0" y="2465009"/>
            <a:ext cx="3914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517232" y="10949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창업후기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860444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36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" y="5081"/>
            <a:ext cx="6851241" cy="314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" y="3148940"/>
            <a:ext cx="6846297" cy="33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53" y="6208055"/>
            <a:ext cx="6870501" cy="293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860444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75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880833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632" y="181693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브랜드이</a:t>
            </a:r>
            <a:r>
              <a:rPr lang="ko-KR" altLang="en-US" dirty="0"/>
              <a:t>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600913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52" y="10949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가맹정보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7032" y="10949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72816" y="1094946"/>
            <a:ext cx="1296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브랜드정보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2320993"/>
            <a:ext cx="6824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6632" y="25557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브랜드 소개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6632" y="32038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대표메</a:t>
            </a:r>
            <a:r>
              <a:rPr lang="ko-KR" altLang="en-US" dirty="0"/>
              <a:t>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632" y="381127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경쟁력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632" y="4418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홍보영상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17232" y="10949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창업후기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860444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8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880833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632" y="181693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브랜드이</a:t>
            </a:r>
            <a:r>
              <a:rPr lang="ko-KR" altLang="en-US" dirty="0"/>
              <a:t>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600913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52" y="10949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가맹정보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92896" y="10949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브랜드 정보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24662" y="1094946"/>
            <a:ext cx="1296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블로그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후기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2320993"/>
            <a:ext cx="6824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3785"/>
            <a:ext cx="6824853" cy="674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61648" y="9102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창업후기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860444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65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64</Words>
  <Application>Microsoft Office PowerPoint</Application>
  <PresentationFormat>화면 슬라이드 쇼(4:3)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2020-12-24T09:38:41Z</dcterms:created>
  <dcterms:modified xsi:type="dcterms:W3CDTF">2021-01-08T02:32:10Z</dcterms:modified>
</cp:coreProperties>
</file>