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5F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798" autoAdjust="0"/>
    <p:restoredTop sz="94660"/>
  </p:normalViewPr>
  <p:slideViewPr>
    <p:cSldViewPr snapToGrid="0">
      <p:cViewPr varScale="1">
        <p:scale>
          <a:sx n="40" d="100"/>
          <a:sy n="40" d="100"/>
        </p:scale>
        <p:origin x="95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C8F8-832E-4A0D-838B-B44CF37EDB4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D9A9-CF5E-4414-B7CC-2C79B6FB8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8D1FDC-A18F-F3D5-8733-53AE8A19892E}"/>
              </a:ext>
            </a:extLst>
          </p:cNvPr>
          <p:cNvSpPr txBox="1"/>
          <p:nvPr/>
        </p:nvSpPr>
        <p:spPr>
          <a:xfrm>
            <a:off x="16971815" y="11446421"/>
            <a:ext cx="7315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  <a:endParaRPr lang="en-US" sz="24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  <a:endParaRPr lang="en-US" sz="24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448A1-AEC8-BE71-6494-7AFA4DDFA16C}"/>
              </a:ext>
            </a:extLst>
          </p:cNvPr>
          <p:cNvSpPr txBox="1"/>
          <p:nvPr/>
        </p:nvSpPr>
        <p:spPr>
          <a:xfrm>
            <a:off x="16971815" y="2785653"/>
            <a:ext cx="7315200" cy="829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36F84-35FF-1C71-5A86-89DC34611AED}"/>
              </a:ext>
            </a:extLst>
          </p:cNvPr>
          <p:cNvSpPr txBox="1"/>
          <p:nvPr/>
        </p:nvSpPr>
        <p:spPr>
          <a:xfrm>
            <a:off x="290945" y="2785653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F3C10-A751-1BCC-D392-BE02D56B6EDF}"/>
              </a:ext>
            </a:extLst>
          </p:cNvPr>
          <p:cNvSpPr/>
          <p:nvPr/>
        </p:nvSpPr>
        <p:spPr>
          <a:xfrm>
            <a:off x="0" y="-1"/>
            <a:ext cx="32918400" cy="1828800"/>
          </a:xfrm>
          <a:prstGeom prst="rect">
            <a:avLst/>
          </a:prstGeom>
          <a:gradFill>
            <a:gsLst>
              <a:gs pos="98000">
                <a:srgbClr val="2B2B5F"/>
              </a:gs>
              <a:gs pos="0">
                <a:srgbClr val="2B2B5F"/>
              </a:gs>
              <a:gs pos="26000">
                <a:srgbClr val="2B2B5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endParaRPr lang="en-US" sz="5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C7CA6-B895-BB48-D409-E5CE1741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69024" y="53408"/>
            <a:ext cx="1817051" cy="14630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BA18AA9-9B19-4A42-3D9E-3FAA43C89513}"/>
              </a:ext>
            </a:extLst>
          </p:cNvPr>
          <p:cNvSpPr/>
          <p:nvPr/>
        </p:nvSpPr>
        <p:spPr>
          <a:xfrm>
            <a:off x="0" y="21328380"/>
            <a:ext cx="32918400" cy="617220"/>
          </a:xfrm>
          <a:prstGeom prst="rect">
            <a:avLst/>
          </a:prstGeom>
          <a:gradFill>
            <a:gsLst>
              <a:gs pos="98000">
                <a:srgbClr val="2B2B5F"/>
              </a:gs>
              <a:gs pos="0">
                <a:srgbClr val="2B2B5F"/>
              </a:gs>
              <a:gs pos="26000">
                <a:srgbClr val="2B2B5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endParaRPr lang="en-US" sz="28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84F94-4A50-B61F-4988-6BF884FD2541}"/>
              </a:ext>
            </a:extLst>
          </p:cNvPr>
          <p:cNvSpPr/>
          <p:nvPr/>
        </p:nvSpPr>
        <p:spPr>
          <a:xfrm>
            <a:off x="290945" y="2146821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Revised Course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FEB0A-2662-6B68-C253-D38F31141D4E}"/>
              </a:ext>
            </a:extLst>
          </p:cNvPr>
          <p:cNvSpPr/>
          <p:nvPr/>
        </p:nvSpPr>
        <p:spPr>
          <a:xfrm>
            <a:off x="290945" y="11392540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Implementation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213D3-B690-FF85-F555-DF00F237327D}"/>
              </a:ext>
            </a:extLst>
          </p:cNvPr>
          <p:cNvSpPr/>
          <p:nvPr/>
        </p:nvSpPr>
        <p:spPr>
          <a:xfrm>
            <a:off x="8631380" y="2132948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Sample HPC/Gateways Exercise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7C6DA-CE70-8CB3-42F2-B89068504469}"/>
              </a:ext>
            </a:extLst>
          </p:cNvPr>
          <p:cNvSpPr/>
          <p:nvPr/>
        </p:nvSpPr>
        <p:spPr>
          <a:xfrm>
            <a:off x="8631380" y="11379758"/>
            <a:ext cx="731520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Resource Needs/List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D2A8D-32AC-F3F8-E459-069E5CA0F1A4}"/>
              </a:ext>
            </a:extLst>
          </p:cNvPr>
          <p:cNvSpPr/>
          <p:nvPr/>
        </p:nvSpPr>
        <p:spPr>
          <a:xfrm>
            <a:off x="16971815" y="2145573"/>
            <a:ext cx="15270480" cy="64008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Gateway Community Mentor Syllabus Suggestions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FC088-C590-E1E0-80A5-DBF42F2872E3}"/>
              </a:ext>
            </a:extLst>
          </p:cNvPr>
          <p:cNvSpPr/>
          <p:nvPr/>
        </p:nvSpPr>
        <p:spPr>
          <a:xfrm>
            <a:off x="16971815" y="10972800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B1B5E-CD12-86F7-B6FB-518825657DB9}"/>
              </a:ext>
            </a:extLst>
          </p:cNvPr>
          <p:cNvSpPr/>
          <p:nvPr/>
        </p:nvSpPr>
        <p:spPr>
          <a:xfrm>
            <a:off x="16952420" y="15627240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Use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7243B-4C41-13C1-B88B-2B74AAD252D0}"/>
              </a:ext>
            </a:extLst>
          </p:cNvPr>
          <p:cNvSpPr/>
          <p:nvPr/>
        </p:nvSpPr>
        <p:spPr>
          <a:xfrm>
            <a:off x="24904646" y="2860880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13D266-CB83-2992-8B8F-4EFFD4D91E83}"/>
              </a:ext>
            </a:extLst>
          </p:cNvPr>
          <p:cNvSpPr/>
          <p:nvPr/>
        </p:nvSpPr>
        <p:spPr>
          <a:xfrm>
            <a:off x="24904646" y="7458823"/>
            <a:ext cx="7315200" cy="457200"/>
          </a:xfrm>
          <a:prstGeom prst="rect">
            <a:avLst/>
          </a:prstGeom>
          <a:solidFill>
            <a:srgbClr val="2B2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Possible Expansions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64D44-1DBD-B535-1EA7-8E16ADF5A3C2}"/>
              </a:ext>
            </a:extLst>
          </p:cNvPr>
          <p:cNvSpPr txBox="1"/>
          <p:nvPr/>
        </p:nvSpPr>
        <p:spPr>
          <a:xfrm>
            <a:off x="290945" y="12019838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E8890-9F3B-3243-BC5B-25393EC2C146}"/>
              </a:ext>
            </a:extLst>
          </p:cNvPr>
          <p:cNvSpPr txBox="1"/>
          <p:nvPr/>
        </p:nvSpPr>
        <p:spPr>
          <a:xfrm>
            <a:off x="8631380" y="2785653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1C311-5E76-C0B7-7A90-D2F08E819FC2}"/>
              </a:ext>
            </a:extLst>
          </p:cNvPr>
          <p:cNvSpPr txBox="1"/>
          <p:nvPr/>
        </p:nvSpPr>
        <p:spPr>
          <a:xfrm>
            <a:off x="8631380" y="12019838"/>
            <a:ext cx="7315200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31940-AD40-7F96-5450-AE39070EBD2E}"/>
              </a:ext>
            </a:extLst>
          </p:cNvPr>
          <p:cNvSpPr txBox="1"/>
          <p:nvPr/>
        </p:nvSpPr>
        <p:spPr>
          <a:xfrm>
            <a:off x="16952420" y="16104625"/>
            <a:ext cx="73152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3F276-849A-63FD-3BF6-A464F6CEA2DA}"/>
              </a:ext>
            </a:extLst>
          </p:cNvPr>
          <p:cNvSpPr txBox="1"/>
          <p:nvPr/>
        </p:nvSpPr>
        <p:spPr>
          <a:xfrm>
            <a:off x="24885251" y="3338265"/>
            <a:ext cx="7315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Dataset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Dataset</a:t>
            </a:r>
            <a:endParaRPr lang="en-US" sz="24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Dataset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Dataset</a:t>
            </a:r>
            <a:endParaRPr lang="en-US" sz="24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Dataset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99EC14-AD6C-9298-01AF-036B31EFD6FD}"/>
              </a:ext>
            </a:extLst>
          </p:cNvPr>
          <p:cNvSpPr txBox="1"/>
          <p:nvPr/>
        </p:nvSpPr>
        <p:spPr>
          <a:xfrm>
            <a:off x="24885251" y="7916023"/>
            <a:ext cx="73152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Lorem ipsum dolor sit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Excepteur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sint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occaecat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cupidatat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non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proident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sunt in culpa qui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officia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deserunt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mollit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anim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id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est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laborum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900380-668F-A3D6-76D6-6333F388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54512" y="30819"/>
            <a:ext cx="1463040" cy="14630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03C622-507B-BDE1-7D48-D761638CD0C3}"/>
              </a:ext>
            </a:extLst>
          </p:cNvPr>
          <p:cNvSpPr txBox="1"/>
          <p:nvPr/>
        </p:nvSpPr>
        <p:spPr>
          <a:xfrm>
            <a:off x="30709811" y="1479012"/>
            <a:ext cx="215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SGCI award # 1547611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2C9971-292E-03FD-AE48-566F6981096A}"/>
              </a:ext>
            </a:extLst>
          </p:cNvPr>
          <p:cNvSpPr txBox="1"/>
          <p:nvPr/>
        </p:nvSpPr>
        <p:spPr>
          <a:xfrm>
            <a:off x="213524" y="115043"/>
            <a:ext cx="28112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Title: Lorem ipsum dolor sit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amet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consectetur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adipiscing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elit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, sed do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eiusmod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tempor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incididunt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ut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labore et dolore magna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aliqua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. Ut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enim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 ad minim </a:t>
            </a:r>
            <a:r>
              <a:rPr lang="en-US" sz="5400" b="0" i="0" u="none" strike="noStrike" kern="1200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veniam</a:t>
            </a:r>
            <a:r>
              <a:rPr lang="en-US" sz="5400" b="0" i="0" u="none" strike="noStrike" kern="1200" baseline="0" dirty="0">
                <a:solidFill>
                  <a:srgbClr val="FFFFFF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D2550-868E-493B-32B2-2B0FF379DFC1}"/>
              </a:ext>
            </a:extLst>
          </p:cNvPr>
          <p:cNvSpPr/>
          <p:nvPr/>
        </p:nvSpPr>
        <p:spPr>
          <a:xfrm>
            <a:off x="26691602" y="13573335"/>
            <a:ext cx="5508848" cy="146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Author 1 Name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Affiliation</a:t>
            </a:r>
          </a:p>
          <a:p>
            <a:r>
              <a:rPr lang="en-US" sz="2000" dirty="0">
                <a:solidFill>
                  <a:sysClr val="windowText" lastClr="000000"/>
                </a:solidFill>
              </a:rPr>
              <a:t>Email</a:t>
            </a:r>
            <a:endParaRPr lang="en-US" sz="200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3ED6D6-4C78-9736-5596-4EAB683EC042}"/>
              </a:ext>
            </a:extLst>
          </p:cNvPr>
          <p:cNvSpPr/>
          <p:nvPr/>
        </p:nvSpPr>
        <p:spPr>
          <a:xfrm>
            <a:off x="24885251" y="13573335"/>
            <a:ext cx="151028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Author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Photo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C20DA-2C58-0997-5C3F-46A4F2998DE1}"/>
              </a:ext>
            </a:extLst>
          </p:cNvPr>
          <p:cNvSpPr/>
          <p:nvPr/>
        </p:nvSpPr>
        <p:spPr>
          <a:xfrm>
            <a:off x="24885251" y="16158053"/>
            <a:ext cx="1507658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212FF8-67DF-49A0-AA90-E7C05E856E3B}"/>
              </a:ext>
            </a:extLst>
          </p:cNvPr>
          <p:cNvSpPr/>
          <p:nvPr/>
        </p:nvSpPr>
        <p:spPr>
          <a:xfrm>
            <a:off x="26691602" y="16158053"/>
            <a:ext cx="5508848" cy="146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Author 2 Name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Affiliation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Email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B389D-CAD5-E338-459A-2BC727D916E9}"/>
              </a:ext>
            </a:extLst>
          </p:cNvPr>
          <p:cNvSpPr/>
          <p:nvPr/>
        </p:nvSpPr>
        <p:spPr>
          <a:xfrm>
            <a:off x="26691602" y="18742771"/>
            <a:ext cx="5508848" cy="1463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HPC/Gateways Mentor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Affiliation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Email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BAA9EE-4134-6A12-81D8-D0B0E0BEF0BA}"/>
              </a:ext>
            </a:extLst>
          </p:cNvPr>
          <p:cNvSpPr/>
          <p:nvPr/>
        </p:nvSpPr>
        <p:spPr>
          <a:xfrm>
            <a:off x="24885251" y="18742771"/>
            <a:ext cx="1507658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9A6CA-E7C9-F1C9-CFB2-C43231162979}"/>
              </a:ext>
            </a:extLst>
          </p:cNvPr>
          <p:cNvSpPr/>
          <p:nvPr/>
        </p:nvSpPr>
        <p:spPr>
          <a:xfrm>
            <a:off x="24885251" y="12879202"/>
            <a:ext cx="7315200" cy="45720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Authors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68D4-5E6F-F9AE-F221-B66E318DD507}"/>
              </a:ext>
            </a:extLst>
          </p:cNvPr>
          <p:cNvSpPr/>
          <p:nvPr/>
        </p:nvSpPr>
        <p:spPr>
          <a:xfrm>
            <a:off x="-1" y="20326047"/>
            <a:ext cx="5617029" cy="1575321"/>
          </a:xfrm>
          <a:prstGeom prst="rect">
            <a:avLst/>
          </a:prstGeom>
          <a:solidFill>
            <a:schemeClr val="accent4"/>
          </a:solidFill>
          <a:ln w="76200">
            <a:solidFill>
              <a:srgbClr val="2B2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000" b="1" dirty="0">
                <a:solidFill>
                  <a:schemeClr val="tx1"/>
                </a:solidFill>
              </a:rPr>
              <a:t>Your feedback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is welcomed </a:t>
            </a:r>
            <a:r>
              <a:rPr lang="en-US" sz="4000" b="1" dirty="0">
                <a:solidFill>
                  <a:schemeClr val="tx1"/>
                </a:solidFill>
                <a:sym typeface="Wingdings" pitchFamily="2" charset="2"/>
              </a:rPr>
              <a:t>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1416EEC-E5D4-1A69-4F4D-07DAF883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5" y="20490466"/>
            <a:ext cx="1246483" cy="12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15878</TotalTime>
  <Words>1027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Wood</dc:creator>
  <cp:lastModifiedBy>Powell, Jeaime H</cp:lastModifiedBy>
  <cp:revision>9</cp:revision>
  <dcterms:created xsi:type="dcterms:W3CDTF">2022-08-16T17:08:39Z</dcterms:created>
  <dcterms:modified xsi:type="dcterms:W3CDTF">2022-09-15T17:40:26Z</dcterms:modified>
</cp:coreProperties>
</file>