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256" r:id="rId2"/>
    <p:sldId id="409" r:id="rId3"/>
    <p:sldId id="412" r:id="rId4"/>
    <p:sldId id="410" r:id="rId5"/>
    <p:sldId id="411" r:id="rId6"/>
    <p:sldId id="413" r:id="rId7"/>
    <p:sldId id="414" r:id="rId8"/>
    <p:sldId id="393" r:id="rId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9DB7"/>
    <a:srgbClr val="1F4CA5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5873" autoAdjust="0"/>
  </p:normalViewPr>
  <p:slideViewPr>
    <p:cSldViewPr>
      <p:cViewPr varScale="1">
        <p:scale>
          <a:sx n="109" d="100"/>
          <a:sy n="109" d="100"/>
        </p:scale>
        <p:origin x="8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3138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 dirty="0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 dirty="0">
                <a:solidFill>
                  <a:srgbClr val="0000FF"/>
                </a:solidFill>
              </a:rPr>
              <a:t>  </a:t>
            </a:r>
            <a:r>
              <a:rPr lang="en-US" altLang="ko-KR" sz="2000" b="1" i="1" dirty="0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 dirty="0">
                <a:solidFill>
                  <a:srgbClr val="000066"/>
                </a:solidFill>
              </a:rPr>
              <a:t>University</a:t>
            </a:r>
            <a:endParaRPr lang="en-US" altLang="ko-KR" sz="1600" b="1" i="1" dirty="0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 dirty="0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 dirty="0">
                <a:solidFill>
                  <a:srgbClr val="0000FF"/>
                </a:solidFill>
              </a:rPr>
              <a:t>  </a:t>
            </a:r>
            <a:r>
              <a:rPr lang="en-US" altLang="ko-KR" sz="2000" b="1" i="1" dirty="0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 dirty="0">
                <a:solidFill>
                  <a:srgbClr val="000066"/>
                </a:solidFill>
              </a:rPr>
              <a:t>University</a:t>
            </a:r>
            <a:endParaRPr lang="en-US" altLang="ko-KR" sz="1600" b="1" i="1" dirty="0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 dirty="0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 dirty="0">
                <a:solidFill>
                  <a:srgbClr val="0000FF"/>
                </a:solidFill>
              </a:rPr>
              <a:t>  </a:t>
            </a:r>
            <a:r>
              <a:rPr lang="en-US" altLang="ko-KR" sz="2000" b="1" i="1" dirty="0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 dirty="0">
                <a:solidFill>
                  <a:srgbClr val="000066"/>
                </a:solidFill>
              </a:rPr>
              <a:t>University</a:t>
            </a:r>
            <a:endParaRPr lang="en-US" altLang="ko-KR" sz="1600" b="1" i="1" dirty="0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김재진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jaejin960729@gmail.com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김재진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멀티미디어관</a:t>
            </a:r>
            <a:r>
              <a:rPr lang="ko-KR" altLang="en-US" sz="1800" b="1" dirty="0">
                <a:latin typeface="HY헤드라인M"/>
                <a:ea typeface="HY헤드라인M"/>
              </a:rPr>
              <a:t>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jeajin960729@gmail.com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 dirty="0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 dirty="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 dirty="0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 dirty="0">
                <a:solidFill>
                  <a:srgbClr val="0000FF"/>
                </a:solidFill>
              </a:rPr>
              <a:t>  </a:t>
            </a:r>
            <a:r>
              <a:rPr lang="en-US" altLang="ko-KR" sz="2000" b="1" i="1" dirty="0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 dirty="0">
                <a:solidFill>
                  <a:srgbClr val="000066"/>
                </a:solidFill>
              </a:rPr>
              <a:t>University</a:t>
            </a:r>
            <a:endParaRPr lang="en-US" altLang="ko-KR" sz="1600" b="1" i="1" dirty="0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i="0" dirty="0"/>
              <a:t>시뮬레이터 자동 데이터생성 및 </a:t>
            </a:r>
            <a:r>
              <a:rPr lang="en-US" altLang="ko-KR" i="0" dirty="0"/>
              <a:t>LSTM </a:t>
            </a:r>
            <a:r>
              <a:rPr lang="ko-KR" altLang="en-US" i="0" dirty="0"/>
              <a:t>연동</a:t>
            </a:r>
            <a:endParaRPr lang="en-US" altLang="ko-KR" i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김재진</a:t>
            </a:r>
            <a:endParaRPr lang="en-US" altLang="ko-KR" dirty="0"/>
          </a:p>
          <a:p>
            <a:r>
              <a:rPr lang="en-US" altLang="ko-KR" dirty="0"/>
              <a:t>21.01.12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700809"/>
            <a:ext cx="7200801" cy="480959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4"/>
            <a:ext cx="7488758" cy="648296"/>
          </a:xfrm>
        </p:spPr>
        <p:txBody>
          <a:bodyPr>
            <a:normAutofit/>
          </a:bodyPr>
          <a:lstStyle/>
          <a:p>
            <a:r>
              <a:rPr lang="ko-KR" altLang="en-US" i="0" dirty="0"/>
              <a:t>개요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 dirty="0"/>
              <a:t>시뮬레이터 자동 데이터생성 및 </a:t>
            </a:r>
            <a:r>
              <a:rPr lang="en-US" altLang="ko-KR" sz="3200" i="0" dirty="0"/>
              <a:t>LSTM </a:t>
            </a:r>
            <a:r>
              <a:rPr lang="ko-KR" altLang="en-US" sz="3200" i="0" dirty="0"/>
              <a:t>연동</a:t>
            </a:r>
            <a:endParaRPr lang="en-US" altLang="ko-KR" sz="3200" i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2199157"/>
            <a:ext cx="182929" cy="52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AA28FE-5946-4C5D-8860-1310A730E32C}"/>
              </a:ext>
            </a:extLst>
          </p:cNvPr>
          <p:cNvSpPr txBox="1">
            <a:spLocks/>
          </p:cNvSpPr>
          <p:nvPr/>
        </p:nvSpPr>
        <p:spPr>
          <a:xfrm>
            <a:off x="683643" y="1805556"/>
            <a:ext cx="7560765" cy="49536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57250" lvl="3"/>
            <a:r>
              <a:rPr lang="en-US" altLang="ko-KR" sz="1400" dirty="0"/>
              <a:t>Simulator </a:t>
            </a:r>
            <a:r>
              <a:rPr lang="ko-KR" altLang="en-US" sz="1400" dirty="0"/>
              <a:t>수행 후 자동으로 혈당 값 저장을 위해 </a:t>
            </a:r>
            <a:r>
              <a:rPr lang="en-US" altLang="ko-KR" sz="1400" dirty="0"/>
              <a:t>run_Callback()</a:t>
            </a:r>
            <a:r>
              <a:rPr lang="ko-KR" altLang="en-US" sz="1400" dirty="0"/>
              <a:t>를 직접 호출이 가능 해야함</a:t>
            </a:r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r>
              <a:rPr lang="ko-KR" altLang="en-US" sz="1400" dirty="0"/>
              <a:t>사용자가 만든 스크립트에서 호출 시 핸들과 데이터의 부재로 호출 불가</a:t>
            </a:r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r>
              <a:rPr lang="en-US" altLang="ko-KR" sz="1400" dirty="0"/>
              <a:t>run_Callback()</a:t>
            </a:r>
            <a:r>
              <a:rPr lang="ko-KR" altLang="en-US" sz="1400" dirty="0"/>
              <a:t>를 호출 하기 위한 데이터들을 얻는 방식 소개</a:t>
            </a:r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r>
              <a:rPr lang="ko-KR" altLang="en-US" sz="1400" dirty="0"/>
              <a:t>사용자가 정의한 스크립트에서 데이터 생성 및 </a:t>
            </a:r>
            <a:r>
              <a:rPr lang="en-US" altLang="ko-KR" sz="1400" dirty="0"/>
              <a:t>LSTM </a:t>
            </a:r>
            <a:r>
              <a:rPr lang="ko-KR" altLang="en-US" sz="1400" dirty="0"/>
              <a:t>훈련 및 예측 소개</a:t>
            </a:r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628650" lvl="3" indent="0">
              <a:buNone/>
            </a:pPr>
            <a:r>
              <a:rPr lang="ko-KR" altLang="en-US" sz="1400" dirty="0"/>
              <a:t> </a:t>
            </a: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4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700809"/>
            <a:ext cx="7200801" cy="480959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4"/>
            <a:ext cx="7488758" cy="648296"/>
          </a:xfrm>
        </p:spPr>
        <p:txBody>
          <a:bodyPr>
            <a:normAutofit/>
          </a:bodyPr>
          <a:lstStyle/>
          <a:p>
            <a:r>
              <a:rPr lang="en-US" altLang="ko-KR" i="0" dirty="0"/>
              <a:t>hObject, eventdata, handles </a:t>
            </a:r>
            <a:r>
              <a:rPr lang="ko-KR" altLang="en-US" i="0" dirty="0"/>
              <a:t>얻기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 dirty="0"/>
              <a:t>시뮬레이터 자동 데이터생성 및 </a:t>
            </a:r>
            <a:r>
              <a:rPr lang="en-US" altLang="ko-KR" sz="3200" i="0" dirty="0"/>
              <a:t>LSTM </a:t>
            </a:r>
            <a:r>
              <a:rPr lang="ko-KR" altLang="en-US" sz="3200" i="0" dirty="0"/>
              <a:t>연동</a:t>
            </a:r>
            <a:endParaRPr lang="en-US" altLang="ko-KR" sz="3200" i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2199157"/>
            <a:ext cx="182929" cy="52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AA28FE-5946-4C5D-8860-1310A730E32C}"/>
              </a:ext>
            </a:extLst>
          </p:cNvPr>
          <p:cNvSpPr txBox="1">
            <a:spLocks/>
          </p:cNvSpPr>
          <p:nvPr/>
        </p:nvSpPr>
        <p:spPr>
          <a:xfrm>
            <a:off x="683643" y="1805556"/>
            <a:ext cx="7560765" cy="49536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57250" lvl="3"/>
            <a:r>
              <a:rPr lang="ko-KR" altLang="en-US" sz="1400" dirty="0"/>
              <a:t>혈당값을 생성</a:t>
            </a:r>
            <a:r>
              <a:rPr lang="en-US" altLang="ko-KR" sz="1400" dirty="0"/>
              <a:t>, </a:t>
            </a:r>
            <a:r>
              <a:rPr lang="ko-KR" altLang="en-US" sz="1400" dirty="0"/>
              <a:t>출력 등을 수행하는 </a:t>
            </a:r>
            <a:r>
              <a:rPr lang="en-US" altLang="ko-KR" sz="1400" dirty="0"/>
              <a:t>run_Callback() </a:t>
            </a:r>
            <a:r>
              <a:rPr lang="ko-KR" altLang="en-US" sz="1400" dirty="0"/>
              <a:t>함수를 이용해 계산된 혈당값을 자동으로 객체화</a:t>
            </a:r>
            <a:r>
              <a:rPr lang="en-US" altLang="ko-KR" sz="1400" dirty="0"/>
              <a:t> </a:t>
            </a:r>
            <a:r>
              <a:rPr lang="ko-KR" altLang="en-US" sz="1400" dirty="0"/>
              <a:t>또는 </a:t>
            </a:r>
            <a:r>
              <a:rPr lang="en-US" altLang="ko-KR" sz="1400" dirty="0"/>
              <a:t>CSV</a:t>
            </a:r>
            <a:r>
              <a:rPr lang="ko-KR" altLang="en-US" sz="1400" dirty="0"/>
              <a:t> 파일로 저장하기 위해 사용</a:t>
            </a:r>
            <a:r>
              <a:rPr lang="en-US" altLang="ko-KR" sz="1400" dirty="0"/>
              <a:t>.</a:t>
            </a:r>
          </a:p>
          <a:p>
            <a:pPr marL="857250" lvl="3"/>
            <a:endParaRPr lang="en-US" altLang="ko-KR" sz="1400" dirty="0"/>
          </a:p>
          <a:p>
            <a:pPr marL="857250" lvl="3"/>
            <a:r>
              <a:rPr lang="ko-KR" altLang="en-US" sz="1400" dirty="0"/>
              <a:t>하지만 </a:t>
            </a:r>
            <a:r>
              <a:rPr lang="en-US" altLang="ko-KR" sz="1400" dirty="0"/>
              <a:t>Simulator() </a:t>
            </a:r>
            <a:r>
              <a:rPr lang="ko-KR" altLang="en-US" sz="1400" dirty="0"/>
              <a:t>중첩함수로</a:t>
            </a:r>
            <a:r>
              <a:rPr lang="en-US" altLang="ko-KR" sz="1400" dirty="0"/>
              <a:t> </a:t>
            </a:r>
            <a:r>
              <a:rPr lang="ko-KR" altLang="en-US" sz="1400" dirty="0"/>
              <a:t>핸들들과 데이터들이 없으면 임의로 호출 불가</a:t>
            </a:r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628650" lvl="3" indent="0">
              <a:buNone/>
            </a:pPr>
            <a:r>
              <a:rPr lang="de-DE" altLang="ko-KR" sz="1400" dirty="0"/>
              <a:t>1.	</a:t>
            </a:r>
            <a:r>
              <a:rPr lang="de-DE" altLang="ko-KR" sz="1400" i="1" u="sng" dirty="0"/>
              <a:t>C:\T1DMS_Install\UVa PadovaT1DM Simulator v3.2.1</a:t>
            </a:r>
            <a:r>
              <a:rPr lang="de-DE" altLang="ko-KR" sz="1400" i="1" dirty="0"/>
              <a:t> </a:t>
            </a:r>
            <a:r>
              <a:rPr lang="ko-KR" altLang="en-US" sz="1400" dirty="0"/>
              <a:t>경로상에 </a:t>
            </a:r>
            <a:r>
              <a:rPr lang="en-US" altLang="ko-KR" sz="1400" dirty="0"/>
              <a:t>Simulator.p </a:t>
            </a:r>
            <a:r>
              <a:rPr lang="ko-KR" altLang="en-US" sz="1400" dirty="0"/>
              <a:t>파일 </a:t>
            </a:r>
            <a:r>
              <a:rPr lang="en-US" altLang="ko-KR" sz="1400" dirty="0"/>
              <a:t>	</a:t>
            </a:r>
            <a:r>
              <a:rPr lang="ko-KR" altLang="en-US" sz="1400" dirty="0"/>
              <a:t>대신 </a:t>
            </a:r>
            <a:r>
              <a:rPr lang="en-US" altLang="ko-KR" sz="1400" dirty="0"/>
              <a:t>Simulator.m(./m-file </a:t>
            </a:r>
            <a:r>
              <a:rPr lang="ko-KR" altLang="en-US" sz="1400" dirty="0"/>
              <a:t>폴더에 존재</a:t>
            </a:r>
            <a:r>
              <a:rPr lang="en-US" altLang="ko-KR" sz="1400" dirty="0"/>
              <a:t>)</a:t>
            </a:r>
            <a:r>
              <a:rPr lang="ko-KR" altLang="en-US" sz="1400" dirty="0"/>
              <a:t>으로 대체 </a:t>
            </a:r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971550" lvl="3" indent="-342900">
              <a:buAutoNum type="arabicPeriod" startAt="2"/>
            </a:pPr>
            <a:r>
              <a:rPr lang="en-US" altLang="ko-KR" sz="1400" dirty="0"/>
              <a:t>run_Callback() </a:t>
            </a:r>
            <a:r>
              <a:rPr lang="ko-KR" altLang="en-US" sz="1400" dirty="0"/>
              <a:t>코드 마지막에 </a:t>
            </a:r>
            <a:r>
              <a:rPr lang="en-US" altLang="ko-KR" sz="1400" dirty="0"/>
              <a:t>				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삽입 </a:t>
            </a:r>
            <a:endParaRPr lang="en-US" altLang="ko-KR" sz="1400" dirty="0"/>
          </a:p>
          <a:p>
            <a:pPr marL="971550" lvl="3" indent="-342900">
              <a:buAutoNum type="arabicPeriod" startAt="2"/>
            </a:pPr>
            <a:endParaRPr lang="en-US" altLang="ko-KR" sz="1400" dirty="0"/>
          </a:p>
          <a:p>
            <a:pPr marL="971550" lvl="3" indent="-342900">
              <a:buAutoNum type="arabicPeriod" startAt="2"/>
            </a:pPr>
            <a:r>
              <a:rPr lang="en-US" altLang="ko-KR" sz="1400" dirty="0"/>
              <a:t>Simulator</a:t>
            </a:r>
            <a:r>
              <a:rPr lang="ko-KR" altLang="en-US" sz="1400" dirty="0"/>
              <a:t>를 사용  </a:t>
            </a:r>
            <a:r>
              <a:rPr lang="en-US" altLang="ko-KR" sz="1400" dirty="0"/>
              <a:t>	</a:t>
            </a:r>
          </a:p>
          <a:p>
            <a:pPr marL="971550" lvl="3" indent="-342900">
              <a:buAutoNum type="arabicPeriod" startAt="2"/>
            </a:pPr>
            <a:endParaRPr lang="en-US" altLang="ko-KR" sz="1400" dirty="0"/>
          </a:p>
          <a:p>
            <a:pPr marL="628650" lvl="3" indent="0">
              <a:buNone/>
            </a:pPr>
            <a:r>
              <a:rPr lang="ko-KR" altLang="en-US" sz="1400" dirty="0"/>
              <a:t>결과</a:t>
            </a:r>
            <a:r>
              <a:rPr lang="en-US" altLang="ko-KR" sz="1400" dirty="0"/>
              <a:t>: </a:t>
            </a:r>
            <a:r>
              <a:rPr lang="ko-KR" altLang="en-US" sz="1400" dirty="0"/>
              <a:t>아래 이미지와 같이 </a:t>
            </a:r>
            <a:r>
              <a:rPr lang="en-US" altLang="ko-KR" sz="1400" dirty="0"/>
              <a:t>*.mat</a:t>
            </a:r>
            <a:r>
              <a:rPr lang="ko-KR" altLang="en-US" sz="1400" dirty="0"/>
              <a:t> 형식의 파일이 생성</a:t>
            </a:r>
            <a:endParaRPr lang="en-US" altLang="ko-KR" sz="1400" dirty="0"/>
          </a:p>
          <a:p>
            <a:pPr marL="971550" lvl="3" indent="-342900">
              <a:buAutoNum type="arabicPeriod" startAt="2"/>
            </a:pPr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628650" lvl="3" indent="0">
              <a:buNone/>
            </a:pPr>
            <a:r>
              <a:rPr lang="ko-KR" altLang="en-US" sz="1400" dirty="0"/>
              <a:t> </a:t>
            </a: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5F50B26-CB2D-4DFD-A604-318EE36DC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00" t="59800" r="40419" b="38566"/>
          <a:stretch/>
        </p:blipFill>
        <p:spPr>
          <a:xfrm>
            <a:off x="4139952" y="3805045"/>
            <a:ext cx="2952328" cy="28803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61A1C55-B0FD-4BB5-AB2D-6A381E68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384" y="4264779"/>
            <a:ext cx="1584176" cy="39411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6B44300-F49F-4FCA-8495-773BD58B6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5254557"/>
            <a:ext cx="3238952" cy="23815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81562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700809"/>
            <a:ext cx="7200801" cy="480959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4"/>
            <a:ext cx="7488758" cy="648296"/>
          </a:xfrm>
        </p:spPr>
        <p:txBody>
          <a:bodyPr>
            <a:normAutofit/>
          </a:bodyPr>
          <a:lstStyle/>
          <a:p>
            <a:r>
              <a:rPr lang="en-US" altLang="ko-KR" dirty="0"/>
              <a:t>test_data.mat</a:t>
            </a:r>
            <a:r>
              <a:rPr lang="ko-KR" altLang="en-US" dirty="0"/>
              <a:t>의 데이터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 dirty="0"/>
              <a:t>시뮬레이터 자동 데이터생성 및 </a:t>
            </a:r>
            <a:r>
              <a:rPr lang="en-US" altLang="ko-KR" sz="3200" i="0" dirty="0"/>
              <a:t>LSTM </a:t>
            </a:r>
            <a:r>
              <a:rPr lang="ko-KR" altLang="en-US" sz="3200" i="0" dirty="0"/>
              <a:t>연동</a:t>
            </a:r>
            <a:endParaRPr lang="en-US" altLang="ko-KR" sz="3200" i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2199157"/>
            <a:ext cx="182929" cy="52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AA28FE-5946-4C5D-8860-1310A730E32C}"/>
              </a:ext>
            </a:extLst>
          </p:cNvPr>
          <p:cNvSpPr txBox="1">
            <a:spLocks/>
          </p:cNvSpPr>
          <p:nvPr/>
        </p:nvSpPr>
        <p:spPr>
          <a:xfrm>
            <a:off x="683643" y="1805556"/>
            <a:ext cx="7488758" cy="49536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57250" lvl="3"/>
            <a:r>
              <a:rPr lang="en-US" altLang="ko-KR" sz="1400" dirty="0"/>
              <a:t>run_Callback()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호출하기 위한 인자 및 시나리오 등의 </a:t>
            </a:r>
            <a:r>
              <a:rPr lang="en-US" altLang="ko-KR" sz="1400" dirty="0"/>
              <a:t>simulator </a:t>
            </a:r>
            <a:r>
              <a:rPr lang="ko-KR" altLang="en-US" sz="1400" dirty="0"/>
              <a:t>실행 중에 생성되어진 모든 객체를 얻을 수 있음</a:t>
            </a:r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628650" lvl="3" indent="0">
              <a:buNone/>
            </a:pPr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628650" lvl="3" indent="0">
              <a:buNone/>
            </a:pPr>
            <a:r>
              <a:rPr lang="ko-KR" altLang="en-US" sz="1400" dirty="0"/>
              <a:t> </a:t>
            </a: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8032FC-0A9E-427E-9231-57B2A6638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80" y="2460351"/>
            <a:ext cx="1920046" cy="356093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62055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700809"/>
            <a:ext cx="7200801" cy="480959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4"/>
            <a:ext cx="7488758" cy="648296"/>
          </a:xfrm>
        </p:spPr>
        <p:txBody>
          <a:bodyPr>
            <a:normAutofit/>
          </a:bodyPr>
          <a:lstStyle/>
          <a:p>
            <a:r>
              <a:rPr lang="en-US" altLang="ko-KR" dirty="0"/>
              <a:t>Init.m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 dirty="0"/>
              <a:t>시뮬레이터 자동 데이터생성 및 </a:t>
            </a:r>
            <a:r>
              <a:rPr lang="en-US" altLang="ko-KR" sz="3200" i="0" dirty="0"/>
              <a:t>LSTM </a:t>
            </a:r>
            <a:r>
              <a:rPr lang="ko-KR" altLang="en-US" sz="3200" i="0" dirty="0"/>
              <a:t>연동</a:t>
            </a:r>
            <a:endParaRPr lang="en-US" altLang="ko-KR" sz="3200" i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2199157"/>
            <a:ext cx="182929" cy="52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AA28FE-5946-4C5D-8860-1310A730E32C}"/>
              </a:ext>
            </a:extLst>
          </p:cNvPr>
          <p:cNvSpPr txBox="1">
            <a:spLocks/>
          </p:cNvSpPr>
          <p:nvPr/>
        </p:nvSpPr>
        <p:spPr>
          <a:xfrm>
            <a:off x="683643" y="1805556"/>
            <a:ext cx="7272733" cy="49536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57250" lvl="3"/>
            <a:r>
              <a:rPr lang="en-US" altLang="ko-KR" sz="1400" dirty="0"/>
              <a:t>Init.m </a:t>
            </a:r>
            <a:r>
              <a:rPr lang="ko-KR" altLang="en-US" sz="1400" dirty="0"/>
              <a:t>파일 생성 후 아래와 같이 작성</a:t>
            </a:r>
            <a:r>
              <a:rPr lang="en-US" altLang="ko-KR" sz="1400" dirty="0"/>
              <a:t>(run_Callback() </a:t>
            </a:r>
            <a:r>
              <a:rPr lang="ko-KR" altLang="en-US" sz="1400" dirty="0"/>
              <a:t>함수 정의 포함</a:t>
            </a:r>
            <a:r>
              <a:rPr lang="en-US" altLang="ko-KR" sz="1400" dirty="0"/>
              <a:t>)</a:t>
            </a:r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r>
              <a:rPr lang="en-US" altLang="ko-KR" sz="1400" dirty="0"/>
              <a:t>Init.m</a:t>
            </a:r>
            <a:r>
              <a:rPr lang="ko-KR" altLang="en-US" sz="1400" dirty="0"/>
              <a:t> 실행 시 </a:t>
            </a:r>
            <a:r>
              <a:rPr lang="en-US" altLang="ko-KR" sz="1400" dirty="0"/>
              <a:t>test_data.mat</a:t>
            </a:r>
            <a:r>
              <a:rPr lang="ko-KR" altLang="en-US" sz="1400" dirty="0"/>
              <a:t>의 </a:t>
            </a:r>
            <a:r>
              <a:rPr lang="en-US" altLang="ko-KR" sz="1400" dirty="0"/>
              <a:t> </a:t>
            </a:r>
            <a:r>
              <a:rPr lang="ko-KR" altLang="en-US" sz="1400" dirty="0"/>
              <a:t>내부 시나리오들과 핸들들로 인해 자동으로 혈당 계산 수행</a:t>
            </a:r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r>
              <a:rPr lang="ko-KR" altLang="en-US" sz="1400" dirty="0"/>
              <a:t>계산되어진 혈당값 자동 객체 생성</a:t>
            </a:r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r>
              <a:rPr lang="en-US" altLang="ko-KR" sz="1400" dirty="0"/>
              <a:t>LSTM </a:t>
            </a:r>
            <a:r>
              <a:rPr lang="ko-KR" altLang="en-US" sz="1400" dirty="0"/>
              <a:t>코드추가 후 </a:t>
            </a:r>
            <a:r>
              <a:rPr lang="en-US" altLang="ko-KR" sz="1400" dirty="0" err="1"/>
              <a:t>init.m</a:t>
            </a:r>
            <a:r>
              <a:rPr lang="en-US" altLang="ko-KR" sz="1400" dirty="0"/>
              <a:t> </a:t>
            </a:r>
            <a:r>
              <a:rPr lang="ko-KR" altLang="en-US" sz="1400" dirty="0"/>
              <a:t>실행 시 데이터 생성 및 신경망 훈련까지 가능</a:t>
            </a:r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628650" lvl="3" indent="0">
              <a:buNone/>
            </a:pPr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628650" lvl="3" indent="0">
              <a:buNone/>
            </a:pPr>
            <a:r>
              <a:rPr lang="ko-KR" altLang="en-US" sz="1400" dirty="0"/>
              <a:t> </a:t>
            </a: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3BFCFF-EAC5-40A7-8404-7E90A3E17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94" b="5484"/>
          <a:stretch/>
        </p:blipFill>
        <p:spPr>
          <a:xfrm>
            <a:off x="1586577" y="2156597"/>
            <a:ext cx="3124636" cy="39360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446CCE-3B62-4D74-844A-78EE180C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05" y="3627599"/>
            <a:ext cx="1454226" cy="68020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87436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700809"/>
            <a:ext cx="7200801" cy="480959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4"/>
            <a:ext cx="7488758" cy="648296"/>
          </a:xfrm>
        </p:spPr>
        <p:txBody>
          <a:bodyPr>
            <a:normAutofit/>
          </a:bodyPr>
          <a:lstStyle/>
          <a:p>
            <a:r>
              <a:rPr lang="en-US" altLang="ko-KR" dirty="0"/>
              <a:t>Init.m </a:t>
            </a:r>
            <a:r>
              <a:rPr lang="ko-KR" altLang="en-US" dirty="0"/>
              <a:t>실행 시 진행 순서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 dirty="0"/>
              <a:t>시뮬레이터 자동 데이터생성 및 </a:t>
            </a:r>
            <a:r>
              <a:rPr lang="en-US" altLang="ko-KR" sz="3200" i="0" dirty="0"/>
              <a:t>LSTM </a:t>
            </a:r>
            <a:r>
              <a:rPr lang="ko-KR" altLang="en-US" sz="3200" i="0" dirty="0"/>
              <a:t>연동</a:t>
            </a:r>
            <a:endParaRPr lang="en-US" altLang="ko-KR" sz="3200" i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2199157"/>
            <a:ext cx="182929" cy="52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AA28FE-5946-4C5D-8860-1310A730E32C}"/>
              </a:ext>
            </a:extLst>
          </p:cNvPr>
          <p:cNvSpPr txBox="1">
            <a:spLocks/>
          </p:cNvSpPr>
          <p:nvPr/>
        </p:nvSpPr>
        <p:spPr>
          <a:xfrm>
            <a:off x="683643" y="1805556"/>
            <a:ext cx="7272733" cy="49536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57250" lvl="3"/>
            <a:r>
              <a:rPr lang="ko-KR" altLang="en-US" sz="1400" dirty="0"/>
              <a:t>혈당계산 결과를 </a:t>
            </a:r>
            <a:r>
              <a:rPr lang="en-US" altLang="ko-KR" sz="1400" dirty="0" err="1"/>
              <a:t>matlab</a:t>
            </a:r>
            <a:r>
              <a:rPr lang="ko-KR" altLang="en-US" sz="1400" dirty="0"/>
              <a:t> 작업공간에 행렬로 저장 </a:t>
            </a:r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628650" lvl="3" indent="0">
              <a:buNone/>
            </a:pPr>
            <a:endParaRPr lang="en-US" altLang="ko-KR" sz="1400" dirty="0"/>
          </a:p>
          <a:p>
            <a:pPr marL="857250" lvl="3"/>
            <a:r>
              <a:rPr lang="ko-KR" altLang="en-US" sz="1400" dirty="0"/>
              <a:t>저장된 혈당값으로 훈련 및 예측수행</a:t>
            </a:r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628650" lvl="3" indent="0">
              <a:buNone/>
            </a:pPr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628650" lvl="3" indent="0">
              <a:buNone/>
            </a:pPr>
            <a:r>
              <a:rPr lang="ko-KR" altLang="en-US" sz="1400" dirty="0"/>
              <a:t> </a:t>
            </a: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831E68-05C6-4FC7-A30C-62C30862F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77" y="2234181"/>
            <a:ext cx="1707482" cy="59211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04B03D3-8A11-474D-83F8-CEC3B49C3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577" y="3486072"/>
            <a:ext cx="4209559" cy="1429799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44EF24-0F49-4F7B-B065-C0717657F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577" y="5020617"/>
            <a:ext cx="1649174" cy="124623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63842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700809"/>
            <a:ext cx="7200801" cy="480959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4"/>
            <a:ext cx="7488758" cy="648296"/>
          </a:xfrm>
        </p:spPr>
        <p:txBody>
          <a:bodyPr>
            <a:normAutofit/>
          </a:bodyPr>
          <a:lstStyle/>
          <a:p>
            <a:r>
              <a:rPr lang="en-US" altLang="ko-KR" dirty="0"/>
              <a:t>To do list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 dirty="0"/>
              <a:t>시뮬레이터 자동 데이터생성 및 </a:t>
            </a:r>
            <a:r>
              <a:rPr lang="en-US" altLang="ko-KR" sz="3200" i="0" dirty="0"/>
              <a:t>LSTM </a:t>
            </a:r>
            <a:r>
              <a:rPr lang="ko-KR" altLang="en-US" sz="3200" i="0" dirty="0"/>
              <a:t>연동</a:t>
            </a:r>
            <a:endParaRPr lang="en-US" altLang="ko-KR" sz="3200" i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2199157"/>
            <a:ext cx="182929" cy="52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AA28FE-5946-4C5D-8860-1310A730E32C}"/>
              </a:ext>
            </a:extLst>
          </p:cNvPr>
          <p:cNvSpPr txBox="1">
            <a:spLocks/>
          </p:cNvSpPr>
          <p:nvPr/>
        </p:nvSpPr>
        <p:spPr>
          <a:xfrm>
            <a:off x="683643" y="1805556"/>
            <a:ext cx="7272733" cy="49536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57250" lvl="3"/>
            <a:r>
              <a:rPr lang="en-US" altLang="ko-KR" sz="1400" dirty="0" err="1"/>
              <a:t>Simulator.fig</a:t>
            </a:r>
            <a:r>
              <a:rPr lang="en-US" altLang="ko-KR" sz="1400" dirty="0"/>
              <a:t> </a:t>
            </a:r>
            <a:r>
              <a:rPr lang="ko-KR" altLang="en-US" sz="1400" dirty="0"/>
              <a:t>파일 </a:t>
            </a:r>
            <a:r>
              <a:rPr lang="en-US" altLang="ko-KR" sz="1400" dirty="0"/>
              <a:t>GUIDE</a:t>
            </a:r>
            <a:r>
              <a:rPr lang="ko-KR" altLang="en-US" sz="1400" dirty="0"/>
              <a:t>에서 열기로 버튼 별 </a:t>
            </a:r>
            <a:r>
              <a:rPr lang="en-US" altLang="ko-KR" sz="1400" dirty="0"/>
              <a:t>callback </a:t>
            </a:r>
            <a:r>
              <a:rPr lang="ko-KR" altLang="en-US" sz="1400" dirty="0"/>
              <a:t>기능확인</a:t>
            </a:r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r>
              <a:rPr lang="en-US" altLang="ko-KR" sz="1400" dirty="0"/>
              <a:t>test_data.mat </a:t>
            </a:r>
            <a:r>
              <a:rPr lang="ko-KR" altLang="en-US" sz="1400" dirty="0"/>
              <a:t>내부 변수와 여러 </a:t>
            </a:r>
            <a:r>
              <a:rPr lang="en-US" altLang="ko-KR" sz="1400" dirty="0"/>
              <a:t>*_Callback() </a:t>
            </a:r>
            <a:r>
              <a:rPr lang="ko-KR" altLang="en-US" sz="1400" dirty="0"/>
              <a:t>함수</a:t>
            </a:r>
            <a:r>
              <a:rPr lang="en-US" altLang="ko-KR" sz="1400" dirty="0"/>
              <a:t> </a:t>
            </a:r>
            <a:r>
              <a:rPr lang="ko-KR" altLang="en-US" sz="1400" dirty="0"/>
              <a:t>비교로 시나리오</a:t>
            </a:r>
            <a:r>
              <a:rPr lang="en-US" altLang="ko-KR" sz="1400" dirty="0"/>
              <a:t>, </a:t>
            </a:r>
            <a:r>
              <a:rPr lang="ko-KR" altLang="en-US" sz="1400" dirty="0"/>
              <a:t>환자</a:t>
            </a:r>
            <a:r>
              <a:rPr lang="en-US" altLang="ko-KR" sz="1400" dirty="0"/>
              <a:t>, </a:t>
            </a:r>
            <a:r>
              <a:rPr lang="ko-KR" altLang="en-US" sz="1400" dirty="0"/>
              <a:t>설정확인 </a:t>
            </a:r>
            <a:endParaRPr lang="en-US" altLang="ko-KR" sz="1400" dirty="0"/>
          </a:p>
          <a:p>
            <a:pPr marL="1085850" lvl="4" indent="0">
              <a:buNone/>
            </a:pPr>
            <a:r>
              <a:rPr lang="en-US" altLang="ko-KR" sz="1400" dirty="0"/>
              <a:t>* sim_data, Lstruttura, Lscenario, hardware. scenario, data </a:t>
            </a:r>
            <a:r>
              <a:rPr lang="ko-KR" altLang="en-US" sz="1400" dirty="0"/>
              <a:t>등의 구조체 변수 확인</a:t>
            </a:r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628650" lvl="3" indent="0">
              <a:buNone/>
            </a:pPr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628650" lvl="3" indent="0">
              <a:buNone/>
            </a:pPr>
            <a:r>
              <a:rPr lang="ko-KR" altLang="en-US" sz="1400" dirty="0"/>
              <a:t> </a:t>
            </a: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6764C31-BFBB-43FD-AE95-60BF10B78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424" y="3454265"/>
            <a:ext cx="1363812" cy="220509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4035689-F269-4A94-8BAB-950D7E4DF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346" y="3452374"/>
            <a:ext cx="1398278" cy="220887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A8EFD0-AA17-42CA-8F14-BC50AE361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948" y="4532495"/>
            <a:ext cx="1523211" cy="112875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2C70869-1B7C-42FD-A272-ED052FD0E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103" y="3445861"/>
            <a:ext cx="1289854" cy="220887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28EA928-D8ED-4035-B651-580C172B828B}"/>
              </a:ext>
            </a:extLst>
          </p:cNvPr>
          <p:cNvSpPr txBox="1"/>
          <p:nvPr/>
        </p:nvSpPr>
        <p:spPr>
          <a:xfrm>
            <a:off x="1800332" y="5661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-scenario-</a:t>
            </a:r>
            <a:endParaRPr lang="ko-KR" altLang="en-US" sz="1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0FFA7D-B552-48C2-93CC-FDDDE1158944}"/>
              </a:ext>
            </a:extLst>
          </p:cNvPr>
          <p:cNvSpPr txBox="1"/>
          <p:nvPr/>
        </p:nvSpPr>
        <p:spPr>
          <a:xfrm>
            <a:off x="3324192" y="566124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-hardware-</a:t>
            </a:r>
            <a:endParaRPr lang="ko-KR" alt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6EB40D-DB0A-46C7-A75D-28592C42313C}"/>
              </a:ext>
            </a:extLst>
          </p:cNvPr>
          <p:cNvSpPr txBox="1"/>
          <p:nvPr/>
        </p:nvSpPr>
        <p:spPr>
          <a:xfrm>
            <a:off x="5201403" y="566124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-data-</a:t>
            </a:r>
            <a:endParaRPr lang="ko-KR" altLang="en-US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9FD0C3-EC16-45B5-9A02-12F927CCBD17}"/>
              </a:ext>
            </a:extLst>
          </p:cNvPr>
          <p:cNvSpPr txBox="1"/>
          <p:nvPr/>
        </p:nvSpPr>
        <p:spPr>
          <a:xfrm>
            <a:off x="6478028" y="566124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-Lstruttura-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9174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12643</TotalTime>
  <Words>360</Words>
  <Application>Microsoft Office PowerPoint</Application>
  <PresentationFormat>화면 슬라이드 쇼(4:3)</PresentationFormat>
  <Paragraphs>127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HY헤드라인M</vt:lpstr>
      <vt:lpstr>굴림</vt:lpstr>
      <vt:lpstr>맑은 고딕</vt:lpstr>
      <vt:lpstr>Arial</vt:lpstr>
      <vt:lpstr>Consolas</vt:lpstr>
      <vt:lpstr>Times New Roman</vt:lpstr>
      <vt:lpstr>Wingdings</vt:lpstr>
      <vt:lpstr>Default Theme</vt:lpstr>
      <vt:lpstr>시뮬레이터 자동 데이터생성 및 LSTM 연동</vt:lpstr>
      <vt:lpstr>시뮬레이터 자동 데이터생성 및 LSTM 연동</vt:lpstr>
      <vt:lpstr>시뮬레이터 자동 데이터생성 및 LSTM 연동</vt:lpstr>
      <vt:lpstr>시뮬레이터 자동 데이터생성 및 LSTM 연동</vt:lpstr>
      <vt:lpstr>시뮬레이터 자동 데이터생성 및 LSTM 연동</vt:lpstr>
      <vt:lpstr>시뮬레이터 자동 데이터생성 및 LSTM 연동</vt:lpstr>
      <vt:lpstr>시뮬레이터 자동 데이터생성 및 LSTM 연동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김재진</cp:lastModifiedBy>
  <cp:revision>555</cp:revision>
  <cp:lastPrinted>2016-11-01T07:29:09Z</cp:lastPrinted>
  <dcterms:created xsi:type="dcterms:W3CDTF">2013-09-09T21:16:08Z</dcterms:created>
  <dcterms:modified xsi:type="dcterms:W3CDTF">2021-01-11T23:14:58Z</dcterms:modified>
</cp:coreProperties>
</file>