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09" r:id="rId3"/>
    <p:sldId id="412" r:id="rId4"/>
    <p:sldId id="418" r:id="rId5"/>
    <p:sldId id="419" r:id="rId6"/>
    <p:sldId id="417" r:id="rId7"/>
    <p:sldId id="393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DB7"/>
    <a:srgbClr val="1F4CA5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5873" autoAdjust="0"/>
  </p:normalViewPr>
  <p:slideViewPr>
    <p:cSldViewPr>
      <p:cViewPr varScale="1">
        <p:scale>
          <a:sx n="109" d="100"/>
          <a:sy n="109" d="100"/>
        </p:scale>
        <p:origin x="8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313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jaejin960729@gmail.com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멀티미디어관</a:t>
            </a:r>
            <a:r>
              <a:rPr lang="ko-KR" altLang="en-US" sz="1800" b="1" dirty="0">
                <a:latin typeface="HY헤드라인M"/>
                <a:ea typeface="HY헤드라인M"/>
              </a:rPr>
              <a:t>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jeajin960729@gmail.com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r.mathworks.com/help/pdf_doc/slrealtime/index.html" TargetMode="External"/><Relationship Id="rId2" Type="http://schemas.openxmlformats.org/officeDocument/2006/relationships/hyperlink" Target="https://kr.mathworks.com/help/pdf_doc/simulink/index.html?s_cid=doc_ft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김재진</a:t>
            </a:r>
            <a:endParaRPr lang="en-US" altLang="ko-KR" dirty="0"/>
          </a:p>
          <a:p>
            <a:r>
              <a:rPr lang="en-US" altLang="ko-KR" dirty="0"/>
              <a:t>21.01.05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i="0" dirty="0"/>
              <a:t>Controller </a:t>
            </a:r>
            <a:r>
              <a:rPr lang="ko-KR" altLang="en-US" i="0" dirty="0"/>
              <a:t>지정방법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ctrlsetup.m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파일의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ctrlsetup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함수 부에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ctrller.ctrlname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으로 설정</a:t>
            </a: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의문점</a:t>
            </a: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r>
              <a:rPr lang="ko-KR" altLang="en-US" sz="1400" dirty="0"/>
              <a:t>기본으로 지정된 </a:t>
            </a:r>
            <a:r>
              <a:rPr lang="en-US" altLang="ko-KR" sz="1400" dirty="0"/>
              <a:t>Std_Controller_teg</a:t>
            </a:r>
            <a:r>
              <a:rPr lang="ko-KR" altLang="en-US" sz="1400" dirty="0"/>
              <a:t>를 찾을 수 없음</a:t>
            </a:r>
            <a:endParaRPr lang="en-US" altLang="ko-KR" sz="1400" dirty="0"/>
          </a:p>
          <a:p>
            <a:pPr marL="1314450" lvl="4"/>
            <a:r>
              <a:rPr lang="en-US" altLang="ko-KR" sz="1400" dirty="0"/>
              <a:t>Ctrller.ctrlname</a:t>
            </a:r>
            <a:r>
              <a:rPr lang="ko-KR" altLang="en-US" sz="1400" dirty="0"/>
              <a:t>을 지정하지 않아도 실행에 문제가 없음</a:t>
            </a:r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857250" lvl="3"/>
            <a:endParaRPr lang="en-US" altLang="ko-KR" sz="1400" dirty="0"/>
          </a:p>
          <a:p>
            <a:pPr marL="628650" lvl="3" indent="0">
              <a:buNone/>
            </a:pPr>
            <a:r>
              <a:rPr lang="ko-KR" altLang="en-US" sz="1400" dirty="0"/>
              <a:t> 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그림 10" descr="실내, 스크린샷, 테이블이(가) 표시된 사진&#10;&#10;자동 생성된 설명">
            <a:extLst>
              <a:ext uri="{FF2B5EF4-FFF2-40B4-BE49-F238E27FC236}">
                <a16:creationId xmlns:a16="http://schemas.microsoft.com/office/drawing/2014/main" id="{FCBCBDB7-5F0E-4FEC-AE35-B853E0FA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61555"/>
            <a:ext cx="5760640" cy="165944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D60AD5-6D69-4BFC-BA51-B16C1BE2BCDB}"/>
              </a:ext>
            </a:extLst>
          </p:cNvPr>
          <p:cNvCxnSpPr/>
          <p:nvPr/>
        </p:nvCxnSpPr>
        <p:spPr>
          <a:xfrm>
            <a:off x="1438816" y="3652144"/>
            <a:ext cx="31683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olid"/>
            <a:round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4C76D2-6F1B-479F-AFA9-B034C50E9CFB}"/>
              </a:ext>
            </a:extLst>
          </p:cNvPr>
          <p:cNvCxnSpPr>
            <a:cxnSpLocks/>
          </p:cNvCxnSpPr>
          <p:nvPr/>
        </p:nvCxnSpPr>
        <p:spPr>
          <a:xfrm>
            <a:off x="1438816" y="2473640"/>
            <a:ext cx="471736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olid"/>
            <a:round/>
          </a:ln>
          <a:effectLst/>
        </p:spPr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FD825F32-2A34-4C98-ACA6-50853A2E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079250"/>
            <a:ext cx="4039164" cy="77163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352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Ctrlsetup </a:t>
            </a:r>
            <a:r>
              <a:rPr lang="ko-KR" altLang="en-US" dirty="0"/>
              <a:t>호출 과정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63277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1.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Simulator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 실행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2.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시뮬에이터에서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Run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Simulator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버튼을 클릭 시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run_callback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함수 호출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3. run_callback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함수에서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ctrlsetup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함수 호출</a:t>
            </a: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F886BA-9051-4C39-8865-9C6F8423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84789"/>
            <a:ext cx="1886213" cy="45726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8816CE-22C5-4E53-969E-820656B0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90803"/>
            <a:ext cx="971686" cy="37152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0637EB-AC2F-4F85-A4C1-BF0F5AFD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105608"/>
            <a:ext cx="5184576" cy="95207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113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Ctrlsetup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63277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함수내부의 변수들의 값 변경 시 시뮬레이션 결과가 변함을 확인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의문점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1314450" lvl="4"/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변수들과 시나리오와의 관계성  미확인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1085850" lvl="4" indent="0">
              <a:buNone/>
            </a:pP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    (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구조체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Quest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의 멤버로 지정되는 변수 제외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)</a:t>
            </a: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26EF22-7057-4370-8461-9BD0F4FE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12" y="3313031"/>
            <a:ext cx="4345755" cy="294965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980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To Do List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632773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1. *.mdl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파일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[ex)</a:t>
            </a:r>
            <a:r>
              <a:rPr lang="en-US" altLang="ko-KR" sz="1400" kern="0" dirty="0" err="1">
                <a:solidFill>
                  <a:srgbClr val="202122"/>
                </a:solidFill>
                <a:latin typeface="+mj-lt"/>
              </a:rPr>
              <a:t>test_platform.mdl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]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의 컨트롤러와 시나리오상의 관계 이해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2.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Simulink Real-Time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확인 </a:t>
            </a:r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+mj-lt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+mj-lt"/>
              </a:rPr>
              <a:t>3. ctrlsetup </a:t>
            </a:r>
            <a:r>
              <a:rPr lang="ko-KR" altLang="en-US" sz="1400" kern="0" dirty="0">
                <a:solidFill>
                  <a:srgbClr val="202122"/>
                </a:solidFill>
                <a:latin typeface="+mj-lt"/>
              </a:rPr>
              <a:t>함수 호출 시 인자 값 설정으로 이전 혈당 그래프와 이어지는 확인</a:t>
            </a: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ko-KR" altLang="en-US" dirty="0"/>
              <a:t>참조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T1DMS_Controller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6768677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200" b="0" dirty="0">
                <a:solidFill>
                  <a:srgbClr val="1A1A1A"/>
                </a:solidFill>
                <a:effectLst/>
                <a:ea typeface="Malgun Gothic" panose="020B0503020000020004" pitchFamily="50" charset="-127"/>
              </a:rPr>
              <a:t>PDF Documentation for Simulink </a:t>
            </a:r>
            <a:r>
              <a:rPr lang="ko-KR" altLang="en-US" sz="1200" b="0" dirty="0">
                <a:solidFill>
                  <a:schemeClr val="accent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바로가기</a:t>
            </a:r>
            <a:endParaRPr lang="en-US" altLang="ko-KR" sz="1200" b="0" dirty="0">
              <a:solidFill>
                <a:schemeClr val="accent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857250" lvl="3"/>
            <a:endParaRPr lang="en-US" altLang="ko-KR" sz="1400" kern="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200" b="0" dirty="0">
                <a:solidFill>
                  <a:srgbClr val="1A1A1A"/>
                </a:solidFill>
                <a:effectLst/>
                <a:latin typeface="+mn-ea"/>
              </a:rPr>
              <a:t>PDF Documentation for Simulink Real-Time </a:t>
            </a:r>
            <a:r>
              <a:rPr lang="ko-KR" altLang="en-US" sz="1200" kern="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바로가기</a:t>
            </a:r>
            <a:endParaRPr lang="en-US" altLang="ko-KR" sz="1400" kern="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12523</TotalTime>
  <Words>166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HY헤드라인M</vt:lpstr>
      <vt:lpstr>Noto Sans</vt:lpstr>
      <vt:lpstr>굴림</vt:lpstr>
      <vt:lpstr>맑은 고딕</vt:lpstr>
      <vt:lpstr>맑은 고딕</vt:lpstr>
      <vt:lpstr>Arial</vt:lpstr>
      <vt:lpstr>Consolas</vt:lpstr>
      <vt:lpstr>Times New Roman</vt:lpstr>
      <vt:lpstr>Wingdings</vt:lpstr>
      <vt:lpstr>Default Theme</vt:lpstr>
      <vt:lpstr>T1DMS_Controller</vt:lpstr>
      <vt:lpstr>T1DMS_Controller</vt:lpstr>
      <vt:lpstr>T1DMS_Controller</vt:lpstr>
      <vt:lpstr>T1DMS_Controller</vt:lpstr>
      <vt:lpstr>T1DMS_Controller</vt:lpstr>
      <vt:lpstr>T1DMS_Controller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zin</cp:lastModifiedBy>
  <cp:revision>537</cp:revision>
  <cp:lastPrinted>2016-11-01T07:29:09Z</cp:lastPrinted>
  <dcterms:created xsi:type="dcterms:W3CDTF">2013-09-09T21:16:08Z</dcterms:created>
  <dcterms:modified xsi:type="dcterms:W3CDTF">2021-01-05T04:41:58Z</dcterms:modified>
</cp:coreProperties>
</file>