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재민 최" initials="재최" lastIdx="1" clrIdx="0">
    <p:extLst>
      <p:ext uri="{19B8F6BF-5375-455C-9EA6-DF929625EA0E}">
        <p15:presenceInfo xmlns:p15="http://schemas.microsoft.com/office/powerpoint/2012/main" userId="df79941d25cbc4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F563A-EE43-4B95-BCE8-2D75A810B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4362D6-51B9-4F00-931D-D4AA71A2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011BA-6209-40F7-B509-42902F74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A17F-3FCD-4A24-BF82-7F6CBCDF403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72859-E72E-4E4B-A1EA-CD4DA9D6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9E545F-6479-4B0F-A900-85DD44CB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8B68-4850-434C-AE0C-0C8D2BB58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07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4B630-085A-4660-9DDA-F907076E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5CE610-5243-4873-9388-9A61F5CF4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D5406B-04E4-47CA-B501-D5EF515E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A17F-3FCD-4A24-BF82-7F6CBCDF403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A056EB-FA11-416B-AA80-C8C32BC8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19FFA-C999-4FF1-9A05-CDA651BF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8B68-4850-434C-AE0C-0C8D2BB58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98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5EDF09-D742-40C0-98E0-820280B3F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29C9F-3E63-4FBE-B522-BAD5FCD5A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CBCE0-57EF-427F-89CA-60D6265A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A17F-3FCD-4A24-BF82-7F6CBCDF403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381B0-67DE-4D1D-BC9F-ABBE6C32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A21B9-3A42-45F5-B5C3-E06711B7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8B68-4850-434C-AE0C-0C8D2BB58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0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0F8D7-C8D1-425D-B10A-DF780C8D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62A51-35E1-4865-AB93-BEE08726E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51298-A462-477E-B060-F230B2E9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A17F-3FCD-4A24-BF82-7F6CBCDF403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861E1-DA3B-4660-88D3-DAD674A4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AB0FBC-923D-4491-9EC8-FBCD704F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8B68-4850-434C-AE0C-0C8D2BB58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74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FA59C-76C3-4677-A026-72A10BA5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9CAC1B-198B-44D5-967A-EF27ABABB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AD1AE5-495A-49AC-85E0-EA6A033C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A17F-3FCD-4A24-BF82-7F6CBCDF403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130D4-BEAB-493B-8DC8-156376AD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53C0F-2A60-4B36-B5A7-904F3D5D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8B68-4850-434C-AE0C-0C8D2BB58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0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D177D-372C-4C27-94C7-879C72EF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1BF1B-F9D7-4020-83D0-92FD79C13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DB9CD1-4BBE-4885-9CAA-5E822ABB1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9727FF-86E4-4C53-A02C-83F1E883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A17F-3FCD-4A24-BF82-7F6CBCDF403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236DE7-A1B9-44FD-A33E-EC33B80E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DBDC13-758B-4C13-B7A5-CA905014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8B68-4850-434C-AE0C-0C8D2BB58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5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D69BA-76D8-4ED1-BDB0-456556E4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2C2EED-BBCE-4D13-AE98-1700D34F2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0B6237-DD4C-4ED1-A447-BACBFC74D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97705-0067-4932-898D-32DBB3F1E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ADE762-1D20-4B48-A03C-E5C7C5036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11AA21-2F46-49CC-8599-C79CAE13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A17F-3FCD-4A24-BF82-7F6CBCDF403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770E5E-2799-4BE3-B142-B1BBA8AE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2B07F0-0FB8-4609-AA86-6335C900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8B68-4850-434C-AE0C-0C8D2BB58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06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4FE4B-BFBC-48D8-AB7D-778C3B40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F40D9-7B6F-4678-9B18-358BC0D2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A17F-3FCD-4A24-BF82-7F6CBCDF403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C05F94-52A8-4236-81B2-8ABAA414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9269C0-7A04-44F8-9324-B07C08E5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8B68-4850-434C-AE0C-0C8D2BB58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8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A7749F-06C9-4B0A-9FCE-2DE28209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A17F-3FCD-4A24-BF82-7F6CBCDF403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1D9C49-8B37-438F-B1B5-E606F9C5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BF48F7-DA36-474F-9508-06BB3699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8B68-4850-434C-AE0C-0C8D2BB58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0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26DFE-AD54-4F10-AB69-362F94E99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2F687-38B5-4DF8-8C0F-136788EAF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21BD-E43B-4CFB-868C-1F5B394D4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1CB23A-458C-488D-9D66-9697F8B6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A17F-3FCD-4A24-BF82-7F6CBCDF403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72E67B-7882-471B-9F65-08E8E60E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A475B4-4729-42E5-8546-AEA1EF82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8B68-4850-434C-AE0C-0C8D2BB58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39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1A990-2332-420A-A2FA-F0B41294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D60CD1-BAC5-44D2-ABBE-027967AEA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2E98B2-BD72-4DF6-B524-04448AB53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291FD7-E24A-4015-848A-5D69C4CA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A17F-3FCD-4A24-BF82-7F6CBCDF403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53CE05-21B8-4F82-9C27-9470C6F8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31866-8B8D-47F1-BD24-4A40999F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8B68-4850-434C-AE0C-0C8D2BB58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62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F80945-7982-45C7-9AA3-B1EB75E94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064101-7811-4FF7-BBC0-D894EB4CF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B650B-E390-4D7B-B056-C587B01A9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2A17F-3FCD-4A24-BF82-7F6CBCDF4036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E8052-7DC2-488B-85BF-CE71A4B7D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554B2-07DD-4309-8E13-15FD3AA47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08B68-4850-434C-AE0C-0C8D2BB58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3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C97E3782-0A8B-4005-8232-47C7D5889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731" t="24099"/>
          <a:stretch/>
        </p:blipFill>
        <p:spPr>
          <a:xfrm>
            <a:off x="0" y="0"/>
            <a:ext cx="4981575" cy="33231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F8074F-D1A0-4B4A-996E-90AF925F73A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660" y="133350"/>
            <a:ext cx="2361027" cy="2235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79D7F9-8AE6-41A2-87DB-F790BAF76A7D}"/>
              </a:ext>
            </a:extLst>
          </p:cNvPr>
          <p:cNvSpPr txBox="1"/>
          <p:nvPr/>
        </p:nvSpPr>
        <p:spPr>
          <a:xfrm>
            <a:off x="6812936" y="3323123"/>
            <a:ext cx="4384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effectLst>
                  <a:reflection blurRad="177800" stA="16000" endPos="56000" dir="5400000" sy="-100000" algn="bl" rotWithShape="0"/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YHMS </a:t>
            </a:r>
            <a:r>
              <a:rPr lang="ko-KR" altLang="en-US" sz="4800" dirty="0">
                <a:effectLst>
                  <a:reflection blurRad="177800" stA="16000" endPos="56000" dir="5400000" sy="-100000" algn="bl" rotWithShape="0"/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타임테이블</a:t>
            </a:r>
            <a:endParaRPr lang="ko-KR" altLang="en-US" sz="4000" dirty="0">
              <a:effectLst>
                <a:reflection blurRad="177800" stA="16000" endPos="56000" dir="5400000" sy="-100000" algn="bl" rotWithShape="0"/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748E787-7117-4F97-AE3A-2B8D4E22DF7B}"/>
              </a:ext>
            </a:extLst>
          </p:cNvPr>
          <p:cNvGrpSpPr/>
          <p:nvPr/>
        </p:nvGrpSpPr>
        <p:grpSpPr>
          <a:xfrm>
            <a:off x="6919016" y="4220997"/>
            <a:ext cx="4117657" cy="1132465"/>
            <a:chOff x="6383676" y="3748145"/>
            <a:chExt cx="4117657" cy="113246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7D72800-EB1E-42A5-B00E-D575BA785B63}"/>
                </a:ext>
              </a:extLst>
            </p:cNvPr>
            <p:cNvSpPr/>
            <p:nvPr/>
          </p:nvSpPr>
          <p:spPr>
            <a:xfrm>
              <a:off x="6406536" y="3771959"/>
              <a:ext cx="4071938" cy="108579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작업 기간 </a:t>
              </a:r>
              <a:r>
                <a:rPr lang="en-US" altLang="ko-KR" dirty="0">
                  <a:solidFill>
                    <a:schemeClr val="tx1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: 2021.04 ~ 2021.05</a:t>
              </a:r>
            </a:p>
            <a:p>
              <a:r>
                <a:rPr lang="ko-KR" altLang="en-US" dirty="0">
                  <a:solidFill>
                    <a:schemeClr val="tx1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사용 툴 </a:t>
              </a:r>
              <a:r>
                <a:rPr lang="en-US" altLang="ko-KR" dirty="0">
                  <a:solidFill>
                    <a:schemeClr val="tx1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: VS Code</a:t>
              </a:r>
            </a:p>
            <a:p>
              <a:r>
                <a:rPr lang="ko-KR" altLang="en-US" dirty="0">
                  <a:solidFill>
                    <a:schemeClr val="tx1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제작 참여도 </a:t>
              </a:r>
              <a:r>
                <a:rPr lang="en-US" altLang="ko-KR" dirty="0">
                  <a:solidFill>
                    <a:schemeClr val="tx1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: 100%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DCF1A2F-97A8-4118-B68C-7DF134148A60}"/>
                </a:ext>
              </a:extLst>
            </p:cNvPr>
            <p:cNvSpPr/>
            <p:nvPr/>
          </p:nvSpPr>
          <p:spPr>
            <a:xfrm>
              <a:off x="6384132" y="3748145"/>
              <a:ext cx="45719" cy="457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8C49F65-A7A4-4B8F-BDA2-D9BA4CEEF197}"/>
                </a:ext>
              </a:extLst>
            </p:cNvPr>
            <p:cNvSpPr/>
            <p:nvPr/>
          </p:nvSpPr>
          <p:spPr>
            <a:xfrm>
              <a:off x="6384132" y="4834891"/>
              <a:ext cx="45719" cy="457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1ED56A7-FF00-4E92-A532-E73A82B664E9}"/>
                </a:ext>
              </a:extLst>
            </p:cNvPr>
            <p:cNvSpPr/>
            <p:nvPr/>
          </p:nvSpPr>
          <p:spPr>
            <a:xfrm>
              <a:off x="10455614" y="4280118"/>
              <a:ext cx="45719" cy="457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FE9201B-CAE9-420D-9599-AFA1251AF19F}"/>
                </a:ext>
              </a:extLst>
            </p:cNvPr>
            <p:cNvSpPr/>
            <p:nvPr/>
          </p:nvSpPr>
          <p:spPr>
            <a:xfrm>
              <a:off x="10449264" y="4826218"/>
              <a:ext cx="45719" cy="457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44A3CBB-20FE-4EBF-87D0-D5EC7E2AD533}"/>
                </a:ext>
              </a:extLst>
            </p:cNvPr>
            <p:cNvSpPr/>
            <p:nvPr/>
          </p:nvSpPr>
          <p:spPr>
            <a:xfrm>
              <a:off x="10449264" y="3750526"/>
              <a:ext cx="45719" cy="457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39FDAF1-C483-4A75-9B59-4892C0C286AC}"/>
                </a:ext>
              </a:extLst>
            </p:cNvPr>
            <p:cNvSpPr/>
            <p:nvPr/>
          </p:nvSpPr>
          <p:spPr>
            <a:xfrm>
              <a:off x="6383676" y="4280118"/>
              <a:ext cx="45719" cy="457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5A4E228-FAE5-43A4-9A9D-51DD34BE77E9}"/>
                </a:ext>
              </a:extLst>
            </p:cNvPr>
            <p:cNvSpPr/>
            <p:nvPr/>
          </p:nvSpPr>
          <p:spPr>
            <a:xfrm>
              <a:off x="8423682" y="4834891"/>
              <a:ext cx="45719" cy="457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6836D63-2F8A-45B2-B698-95E70C750C17}"/>
                </a:ext>
              </a:extLst>
            </p:cNvPr>
            <p:cNvSpPr/>
            <p:nvPr/>
          </p:nvSpPr>
          <p:spPr>
            <a:xfrm>
              <a:off x="8423682" y="3748248"/>
              <a:ext cx="45719" cy="457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443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56E12C-E36F-47DC-8B79-17A97D05F940}"/>
              </a:ext>
            </a:extLst>
          </p:cNvPr>
          <p:cNvGrpSpPr/>
          <p:nvPr/>
        </p:nvGrpSpPr>
        <p:grpSpPr>
          <a:xfrm>
            <a:off x="335668" y="1279618"/>
            <a:ext cx="6775253" cy="3924680"/>
            <a:chOff x="591603" y="1527601"/>
            <a:chExt cx="7772805" cy="429876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99859FD-9DDF-4F00-9E3D-64C1D581FB0B}"/>
                </a:ext>
              </a:extLst>
            </p:cNvPr>
            <p:cNvSpPr/>
            <p:nvPr/>
          </p:nvSpPr>
          <p:spPr>
            <a:xfrm>
              <a:off x="591603" y="1527601"/>
              <a:ext cx="7772805" cy="42987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AC26036-C71E-49DE-9E86-84D6866B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0291" y="2962072"/>
              <a:ext cx="3094117" cy="2864293"/>
            </a:xfrm>
            <a:prstGeom prst="rect">
              <a:avLst/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62C300C-17CF-418D-BD25-AB15276BD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603" y="1527601"/>
              <a:ext cx="5769913" cy="380279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CC7B86F-59BA-4A1F-B510-1D2CCAFD28FE}"/>
              </a:ext>
            </a:extLst>
          </p:cNvPr>
          <p:cNvSpPr txBox="1"/>
          <p:nvPr/>
        </p:nvSpPr>
        <p:spPr>
          <a:xfrm>
            <a:off x="7209355" y="4188635"/>
            <a:ext cx="46810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온라인 수업 중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시간표와 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팀즈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방을 동시에 열어놓아야 한다는 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불편함이 있었습니다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카톡 사진 저장 기간이 지나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</a:p>
          <a:p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사진이 열리지 않아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시간표 확인에 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어려움을 겪을 경우도 있었습니다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763666-EE23-4AB3-AABF-6157C1AD3551}"/>
              </a:ext>
            </a:extLst>
          </p:cNvPr>
          <p:cNvSpPr txBox="1"/>
          <p:nvPr/>
        </p:nvSpPr>
        <p:spPr>
          <a:xfrm>
            <a:off x="335668" y="247647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effectLst>
                  <a:reflection blurRad="177800" stA="16000" endPos="56000" dir="5400000" sy="-100000" algn="bl" rotWithShape="0"/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Problem : </a:t>
            </a:r>
            <a:r>
              <a:rPr lang="ko-KR" altLang="en-US" sz="4000" b="1" dirty="0">
                <a:effectLst>
                  <a:reflection blurRad="177800" stA="16000" endPos="56000" dir="5400000" sy="-100000" algn="bl" rotWithShape="0"/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불편함</a:t>
            </a:r>
            <a:endParaRPr lang="ko-KR" altLang="en-US" sz="4000" dirty="0">
              <a:effectLst>
                <a:reflection blurRad="177800" stA="16000" endPos="56000" dir="5400000" sy="-100000" algn="bl" rotWithShape="0"/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88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F3DB155-1C33-4D42-A661-7FDA3A9BA853}"/>
              </a:ext>
            </a:extLst>
          </p:cNvPr>
          <p:cNvSpPr txBox="1"/>
          <p:nvPr/>
        </p:nvSpPr>
        <p:spPr>
          <a:xfrm>
            <a:off x="3915447" y="1258967"/>
            <a:ext cx="4557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effectLst>
                  <a:reflection blurRad="177800" stA="16000" endPos="56000" dir="5400000" sy="-100000" algn="bl" rotWithShape="0"/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Solution : </a:t>
            </a:r>
            <a:r>
              <a:rPr lang="ko-KR" altLang="en-US" sz="4000" b="1" dirty="0">
                <a:effectLst>
                  <a:reflection blurRad="177800" stA="16000" endPos="56000" dir="5400000" sy="-100000" algn="bl" rotWithShape="0"/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해결 방안</a:t>
            </a:r>
            <a:endParaRPr lang="ko-KR" altLang="en-US" sz="4000" dirty="0">
              <a:effectLst>
                <a:reflection blurRad="177800" stA="16000" endPos="56000" dir="5400000" sy="-100000" algn="bl" rotWithShape="0"/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28C6AB-DD6D-4FDB-ACA9-EFC1F33D3521}"/>
              </a:ext>
            </a:extLst>
          </p:cNvPr>
          <p:cNvGrpSpPr/>
          <p:nvPr/>
        </p:nvGrpSpPr>
        <p:grpSpPr>
          <a:xfrm>
            <a:off x="2627223" y="2684833"/>
            <a:ext cx="6937553" cy="2529191"/>
            <a:chOff x="2733473" y="2461097"/>
            <a:chExt cx="6937553" cy="2529191"/>
          </a:xfrm>
        </p:grpSpPr>
        <p:sp>
          <p:nvSpPr>
            <p:cNvPr id="5" name="왼쪽 중괄호 4">
              <a:extLst>
                <a:ext uri="{FF2B5EF4-FFF2-40B4-BE49-F238E27FC236}">
                  <a16:creationId xmlns:a16="http://schemas.microsoft.com/office/drawing/2014/main" id="{EE2CCD91-D80D-43C8-9BC4-95950E4043BE}"/>
                </a:ext>
              </a:extLst>
            </p:cNvPr>
            <p:cNvSpPr/>
            <p:nvPr/>
          </p:nvSpPr>
          <p:spPr>
            <a:xfrm>
              <a:off x="2733473" y="2461097"/>
              <a:ext cx="573932" cy="2529191"/>
            </a:xfrm>
            <a:prstGeom prst="leftBrace">
              <a:avLst>
                <a:gd name="adj1" fmla="val 65960"/>
                <a:gd name="adj2" fmla="val 46923"/>
              </a:avLst>
            </a:prstGeom>
            <a:ln w="1047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290B9B-4657-4BA3-A3D9-7A8910FC8F13}"/>
                </a:ext>
              </a:extLst>
            </p:cNvPr>
            <p:cNvSpPr txBox="1"/>
            <p:nvPr/>
          </p:nvSpPr>
          <p:spPr>
            <a:xfrm>
              <a:off x="3435023" y="2889753"/>
              <a:ext cx="623600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시간표 확인과 </a:t>
              </a:r>
              <a:r>
                <a:rPr lang="ko-KR" altLang="en-US" dirty="0" err="1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팀즈</a:t>
              </a:r>
              <a:r>
                <a: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 연결의 불편함</a:t>
              </a:r>
              <a:endPara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r>
                <a:rPr lang="en-US" altLang="ko-KR" b="1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-&gt; </a:t>
              </a:r>
              <a:r>
                <a:rPr lang="ko-KR" altLang="en-US" b="1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시간표 확인과 </a:t>
              </a:r>
              <a:r>
                <a:rPr lang="ko-KR" altLang="en-US" b="1" dirty="0" err="1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팀즈</a:t>
              </a:r>
              <a:r>
                <a:rPr lang="ko-KR" altLang="en-US" b="1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 연결을 하나로 묶은 사이트를 개발한다</a:t>
              </a:r>
              <a:r>
                <a:rPr lang="en-US" altLang="ko-KR" b="1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.</a:t>
              </a:r>
            </a:p>
            <a:p>
              <a:endPara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r>
                <a: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사진 저장 기간이 지나 확인에 어려움</a:t>
              </a:r>
              <a:endPara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r>
                <a:rPr lang="en-US" altLang="ko-KR" b="1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-&gt; </a:t>
              </a:r>
              <a:r>
                <a:rPr lang="ko-KR" altLang="en-US" b="1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언제든 접속해서 볼 수 있도록 제작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65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015CDE-BEBF-4224-BF31-1D080AC1AF33}"/>
              </a:ext>
            </a:extLst>
          </p:cNvPr>
          <p:cNvSpPr txBox="1"/>
          <p:nvPr/>
        </p:nvSpPr>
        <p:spPr>
          <a:xfrm>
            <a:off x="0" y="22376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effectLst>
                  <a:reflection blurRad="177800" stA="16000" endPos="56000" dir="5400000" sy="-100000" algn="bl" rotWithShape="0"/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UI</a:t>
            </a:r>
            <a:r>
              <a:rPr lang="ko-KR" altLang="en-US" sz="4000" b="1" dirty="0">
                <a:effectLst>
                  <a:reflection blurRad="177800" stA="16000" endPos="56000" dir="5400000" sy="-100000" algn="bl" rotWithShape="0"/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4000" b="1" dirty="0">
                <a:effectLst>
                  <a:reflection blurRad="177800" stA="16000" endPos="56000" dir="5400000" sy="-100000" algn="bl" rotWithShape="0"/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</a:t>
            </a:r>
            <a:r>
              <a:rPr lang="ko-KR" altLang="en-US" sz="4000" b="1" dirty="0">
                <a:effectLst>
                  <a:reflection blurRad="177800" stA="16000" endPos="56000" dir="5400000" sy="-100000" algn="bl" rotWithShape="0"/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4000" b="1" dirty="0">
                <a:effectLst>
                  <a:reflection blurRad="177800" stA="16000" endPos="56000" dir="5400000" sy="-100000" algn="bl" rotWithShape="0"/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User Interface / UX : User Experience</a:t>
            </a:r>
            <a:endParaRPr lang="ko-KR" altLang="en-US" sz="4000" dirty="0">
              <a:effectLst>
                <a:reflection blurRad="177800" stA="16000" endPos="56000" dir="5400000" sy="-100000" algn="bl" rotWithShape="0"/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39687F-A5C7-478D-8EBA-81E350B94C3D}"/>
              </a:ext>
            </a:extLst>
          </p:cNvPr>
          <p:cNvSpPr/>
          <p:nvPr/>
        </p:nvSpPr>
        <p:spPr>
          <a:xfrm>
            <a:off x="0" y="1242198"/>
            <a:ext cx="12192000" cy="4322023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E425F1E-47ED-44C6-8975-2484E475296B}"/>
              </a:ext>
            </a:extLst>
          </p:cNvPr>
          <p:cNvGrpSpPr/>
          <p:nvPr/>
        </p:nvGrpSpPr>
        <p:grpSpPr>
          <a:xfrm>
            <a:off x="97278" y="1242198"/>
            <a:ext cx="11767587" cy="4231447"/>
            <a:chOff x="568915" y="1602122"/>
            <a:chExt cx="11767587" cy="4231447"/>
          </a:xfrm>
          <a:solidFill>
            <a:schemeClr val="bg1"/>
          </a:solidFill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1C24FEA-354A-45B3-B86C-8C145F840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8915" y="1616137"/>
              <a:ext cx="4104686" cy="3942537"/>
            </a:xfrm>
            <a:prstGeom prst="rect">
              <a:avLst/>
            </a:prstGeom>
            <a:grpFill/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559C14C-7F72-483F-B059-B7A32416CE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049"/>
            <a:stretch/>
          </p:blipFill>
          <p:spPr>
            <a:xfrm>
              <a:off x="4336270" y="1606310"/>
              <a:ext cx="4026654" cy="4227259"/>
            </a:xfrm>
            <a:prstGeom prst="rect">
              <a:avLst/>
            </a:prstGeom>
            <a:grpFill/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001BB3-0AB0-4DE7-A20F-17F766AB8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83686" y="1602122"/>
              <a:ext cx="4252816" cy="4227259"/>
            </a:xfrm>
            <a:prstGeom prst="rect">
              <a:avLst/>
            </a:prstGeom>
            <a:grpFill/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B65DC23-7E16-4C21-849D-4123480346E5}"/>
              </a:ext>
            </a:extLst>
          </p:cNvPr>
          <p:cNvSpPr txBox="1"/>
          <p:nvPr/>
        </p:nvSpPr>
        <p:spPr>
          <a:xfrm>
            <a:off x="1765327" y="6002591"/>
            <a:ext cx="866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학년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반을 선택할 수 있는 칸을 만들었고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둘 다 선택 후 자동으로 페이지 전환이 됩니다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02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B65DC23-7E16-4C21-849D-4123480346E5}"/>
              </a:ext>
            </a:extLst>
          </p:cNvPr>
          <p:cNvSpPr txBox="1"/>
          <p:nvPr/>
        </p:nvSpPr>
        <p:spPr>
          <a:xfrm>
            <a:off x="4543359" y="2029521"/>
            <a:ext cx="6625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이전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다음 날로 넘어갈 수 있는 버튼입니다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algn="l"/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    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이전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다음이라는 메시지를 담아 화살표로 디자인했습니다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9384D3-93FE-4698-98EA-6F54A22C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17" y="1187594"/>
            <a:ext cx="4266642" cy="43190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ED04B41-9974-4CC4-B416-9C2ACFEA0626}"/>
              </a:ext>
            </a:extLst>
          </p:cNvPr>
          <p:cNvSpPr/>
          <p:nvPr/>
        </p:nvSpPr>
        <p:spPr>
          <a:xfrm>
            <a:off x="3190672" y="2656472"/>
            <a:ext cx="243192" cy="31128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2DE1EC7-1B03-42A8-9C14-9A1FBE778785}"/>
              </a:ext>
            </a:extLst>
          </p:cNvPr>
          <p:cNvSpPr/>
          <p:nvPr/>
        </p:nvSpPr>
        <p:spPr>
          <a:xfrm>
            <a:off x="1199947" y="2656472"/>
            <a:ext cx="243192" cy="31128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9BA33CB-5B20-444A-A77D-5E532AEE4A7F}"/>
              </a:ext>
            </a:extLst>
          </p:cNvPr>
          <p:cNvCxnSpPr>
            <a:stCxn id="6" idx="0"/>
          </p:cNvCxnSpPr>
          <p:nvPr/>
        </p:nvCxnSpPr>
        <p:spPr>
          <a:xfrm flipV="1">
            <a:off x="3312268" y="2214187"/>
            <a:ext cx="1231091" cy="44228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B4416AA-BEB1-43B4-8D0C-E1C71162E6FB}"/>
              </a:ext>
            </a:extLst>
          </p:cNvPr>
          <p:cNvCxnSpPr>
            <a:stCxn id="16" idx="0"/>
          </p:cNvCxnSpPr>
          <p:nvPr/>
        </p:nvCxnSpPr>
        <p:spPr>
          <a:xfrm flipV="1">
            <a:off x="1321543" y="2214187"/>
            <a:ext cx="3221816" cy="44228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4245E1-25C2-4355-8EC4-85C85A9B419C}"/>
              </a:ext>
            </a:extLst>
          </p:cNvPr>
          <p:cNvSpPr/>
          <p:nvPr/>
        </p:nvSpPr>
        <p:spPr>
          <a:xfrm>
            <a:off x="847725" y="3168592"/>
            <a:ext cx="2981325" cy="3714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231B81D-6E60-4330-A107-75DA9502775E}"/>
              </a:ext>
            </a:extLst>
          </p:cNvPr>
          <p:cNvCxnSpPr>
            <a:stCxn id="18" idx="3"/>
          </p:cNvCxnSpPr>
          <p:nvPr/>
        </p:nvCxnSpPr>
        <p:spPr>
          <a:xfrm flipV="1">
            <a:off x="3829050" y="3340042"/>
            <a:ext cx="1247775" cy="142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083333-85CB-4811-B6A5-1C8F7E8610A1}"/>
              </a:ext>
            </a:extLst>
          </p:cNvPr>
          <p:cNvSpPr txBox="1"/>
          <p:nvPr/>
        </p:nvSpPr>
        <p:spPr>
          <a:xfrm>
            <a:off x="5191125" y="3183952"/>
            <a:ext cx="425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 글자를 눌러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div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변화를 줄 수 있습니다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4DEDEE0-27FE-422E-97A2-EDC706857561}"/>
              </a:ext>
            </a:extLst>
          </p:cNvPr>
          <p:cNvGrpSpPr/>
          <p:nvPr/>
        </p:nvGrpSpPr>
        <p:grpSpPr>
          <a:xfrm>
            <a:off x="6562397" y="3918467"/>
            <a:ext cx="5552917" cy="2939533"/>
            <a:chOff x="6562397" y="3918467"/>
            <a:chExt cx="5552917" cy="2939533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681FF70-9DB6-468A-B5B3-9EDB71D9A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09610" y="3918467"/>
              <a:ext cx="2805704" cy="127777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29563A4-659E-460B-9DC2-F7EABCC82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2397" y="3918467"/>
              <a:ext cx="1857703" cy="1620815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71B5C2E-8A7A-4527-BAB6-94E97504FA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9928"/>
            <a:stretch/>
          </p:blipFill>
          <p:spPr>
            <a:xfrm>
              <a:off x="8040174" y="4291074"/>
              <a:ext cx="2330925" cy="1277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C5E08D3-C248-483A-AD76-25D94C69AE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7297" b="6611"/>
            <a:stretch/>
          </p:blipFill>
          <p:spPr>
            <a:xfrm>
              <a:off x="8297349" y="5324475"/>
              <a:ext cx="2330925" cy="1533525"/>
            </a:xfrm>
            <a:prstGeom prst="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933229E-5972-442B-8A63-6B4AFEB07E08}"/>
              </a:ext>
            </a:extLst>
          </p:cNvPr>
          <p:cNvSpPr txBox="1"/>
          <p:nvPr/>
        </p:nvSpPr>
        <p:spPr>
          <a:xfrm>
            <a:off x="6959776" y="629567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div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변화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76A59E-A88A-48D9-9E57-1EA8979B8F20}"/>
              </a:ext>
            </a:extLst>
          </p:cNvPr>
          <p:cNvSpPr txBox="1"/>
          <p:nvPr/>
        </p:nvSpPr>
        <p:spPr>
          <a:xfrm>
            <a:off x="0" y="22376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effectLst>
                  <a:reflection blurRad="177800" stA="16000" endPos="56000" dir="5400000" sy="-100000" algn="bl" rotWithShape="0"/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UI</a:t>
            </a:r>
            <a:r>
              <a:rPr lang="ko-KR" altLang="en-US" sz="4000" b="1" dirty="0">
                <a:effectLst>
                  <a:reflection blurRad="177800" stA="16000" endPos="56000" dir="5400000" sy="-100000" algn="bl" rotWithShape="0"/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4000" b="1" dirty="0">
                <a:effectLst>
                  <a:reflection blurRad="177800" stA="16000" endPos="56000" dir="5400000" sy="-100000" algn="bl" rotWithShape="0"/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</a:t>
            </a:r>
            <a:r>
              <a:rPr lang="ko-KR" altLang="en-US" sz="4000" b="1" dirty="0">
                <a:effectLst>
                  <a:reflection blurRad="177800" stA="16000" endPos="56000" dir="5400000" sy="-100000" algn="bl" rotWithShape="0"/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4000" b="1" dirty="0">
                <a:effectLst>
                  <a:reflection blurRad="177800" stA="16000" endPos="56000" dir="5400000" sy="-100000" algn="bl" rotWithShape="0"/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User Interface / UX : User Experience</a:t>
            </a:r>
            <a:endParaRPr lang="ko-KR" altLang="en-US" sz="4000" dirty="0">
              <a:effectLst>
                <a:reflection blurRad="177800" stA="16000" endPos="56000" dir="5400000" sy="-100000" algn="bl" rotWithShape="0"/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85059B-B22B-4A44-A36E-D2D2FEE68FD3}"/>
              </a:ext>
            </a:extLst>
          </p:cNvPr>
          <p:cNvSpPr/>
          <p:nvPr/>
        </p:nvSpPr>
        <p:spPr>
          <a:xfrm>
            <a:off x="10519794" y="4840448"/>
            <a:ext cx="427839" cy="15100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08CDCF-D4D9-45B5-B29A-AFD3A07CBD7D}"/>
              </a:ext>
            </a:extLst>
          </p:cNvPr>
          <p:cNvSpPr/>
          <p:nvPr/>
        </p:nvSpPr>
        <p:spPr>
          <a:xfrm>
            <a:off x="11420272" y="4840448"/>
            <a:ext cx="416871" cy="15100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862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나눔고딕 Light" panose="020D0904000000000000" pitchFamily="50" charset="-127"/>
            <a:ea typeface="나눔고딕 Light" panose="020D09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150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08서울남산체 B</vt:lpstr>
      <vt:lpstr>08서울남산체 EB</vt:lpstr>
      <vt:lpstr>나눔고딕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YHMS 타임테이블</dc:title>
  <dc:creator>재민 최</dc:creator>
  <cp:lastModifiedBy>재민 최</cp:lastModifiedBy>
  <cp:revision>16</cp:revision>
  <dcterms:created xsi:type="dcterms:W3CDTF">2021-05-16T03:04:50Z</dcterms:created>
  <dcterms:modified xsi:type="dcterms:W3CDTF">2021-05-19T15:03:37Z</dcterms:modified>
</cp:coreProperties>
</file>