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314" r:id="rId3"/>
    <p:sldId id="319" r:id="rId4"/>
    <p:sldId id="320" r:id="rId5"/>
    <p:sldId id="358" r:id="rId6"/>
    <p:sldId id="359" r:id="rId7"/>
    <p:sldId id="360" r:id="rId8"/>
    <p:sldId id="321" r:id="rId9"/>
    <p:sldId id="322" r:id="rId10"/>
    <p:sldId id="323" r:id="rId11"/>
    <p:sldId id="324" r:id="rId12"/>
    <p:sldId id="325" r:id="rId13"/>
    <p:sldId id="327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6BD6-F0C5-435A-9E8A-5F0BF661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007D0-D72F-496F-87EF-9887D9A59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8100-87E7-45B9-BBFA-26724C57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12.11.2019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C292-3436-4CD1-B70D-FCC0D2C9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4EAC-0E0F-4582-A788-434308C8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696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8312-BDB5-4638-B466-C6F7ABD9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B8E87-DD1B-48BF-A431-FCA8719BC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9674-69C9-4136-8341-4D5AA647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12.11.2019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8EC9-4E25-466B-9AE9-DCCFD416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D84F-2CF1-4B9B-8484-4705FEF5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22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6DC3D-9711-4323-B84B-729A4752F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B391-CB01-4510-83F0-817AE6F1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6703-50A1-47F2-8948-7759176B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12.11.2019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7C21-E8BF-43BF-A889-9A83514B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E6BD-1E3A-4541-A756-9BFCA97C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062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E4AC-127A-4C3A-AB6B-DD18ED6A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2740-A56A-40CC-BD51-EED5B09C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0C52F-D053-4090-A841-A96534A9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12.11.2019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05835-53B1-4CCC-A85A-C9EF7C03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5CEB-BEBC-43D7-B87A-66C1EE7A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635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17D0-7808-4ECA-ABF6-EE04F0BE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24C0F-050E-4A9D-ABFC-4A53C90BF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EEAC-7522-4ACF-831D-941DFB43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12.11.2019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6684-B1B2-46CD-A8CF-5D70D315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6768-8579-4EA4-A3FD-61AA7D13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52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8489-70AF-4C26-989D-477A1EC2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D651-42A5-4D58-AF48-5AB885127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4C932-C285-4D1D-AF2B-ED72381D5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EDBF-7EF2-4B5C-BE1C-5D082000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12.11.2019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D8F8-0505-459A-A0FF-C35E0511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B0ACA-96AC-4E3C-9AA6-4DBF5DD8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144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439C-1265-473F-89CA-F7DFAF7B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37411-425A-4BB3-BF80-308A54C3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549A6-E540-49BE-8E43-ADDBBC328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F213-0F8A-4648-9A82-A66262E44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6FD06-0D13-4FDA-A49A-1AC921369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14C49-7C84-4563-B8AC-4C4400AB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12.11.2019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2AF77-738D-4430-B1E6-0D99AFA2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E058C-4F9C-4070-8834-40D7759B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403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19D-673D-4629-9623-7248807D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8C4C7-91DC-46BA-BB0A-FE8FD7C0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12.11.2019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332C6-C421-47E6-9A08-45D4B66A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EA44B-08D4-443A-B682-A95D91B4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30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07AFC-F751-4686-991C-7A0CB053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12.11.2019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3BD22-9F84-4565-A30D-1698B6C3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A0B2-8817-4A7E-A0B6-7F19EF81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40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03D-0AE0-4677-8582-4DF0B6AC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205AE-F1BA-4DD9-83EE-BB2BEA5F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605A5-F1CD-4731-98B6-E71B39CF6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382E-07CF-4D4B-B8B8-E514BB81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12.11.2019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1729B-84B4-42A4-98BD-302A0BBA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8410-8935-4710-8150-14762BF5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095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EF1C-1558-4BC0-862A-D2654925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193C7-E951-4E9F-8976-4A4B976D2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117B5-1EBB-4369-B2F1-01212B37D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F201F-F009-4B89-A6FC-52927E79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12.11.2019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368D3-86A2-4B9F-BC54-B11DF194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B824-5435-44B1-A32E-532A0294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5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AD3BC-90D9-4F64-8D27-0BC0F447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E1C8-756C-42EB-B2DF-CAC5BE306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FF120-495E-49F5-AFA0-6580B7EC7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8095-08B6-42CF-BE1A-AD74E8FCF9BB}" type="datetimeFigureOut">
              <a:rPr lang="de-CH" smtClean="0"/>
              <a:t>12.11.2019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AD75-154B-4603-A4ED-38B370624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DB20-92B8-4E0D-8D3B-8F7F8DA0C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260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jagauthier/s126o59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3300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RxJS</a:t>
            </a:r>
            <a:r>
              <a:rPr lang="de-CH" sz="33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de-CH" sz="3300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depth</a:t>
            </a:r>
            <a:r>
              <a:rPr lang="de-CH" sz="33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(Part 2)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 </a:t>
            </a:r>
            <a:r>
              <a:rPr lang="de-CH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own Observable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49B96B6-B4C6-4997-A643-7BB12D0C447A}"/>
              </a:ext>
            </a:extLst>
          </p:cNvPr>
          <p:cNvSpPr txBox="1">
            <a:spLocks/>
          </p:cNvSpPr>
          <p:nvPr/>
        </p:nvSpPr>
        <p:spPr>
          <a:xfrm>
            <a:off x="2000250" y="5257800"/>
            <a:ext cx="51435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35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Cloud Teamblocker @ SBB - 19.09.2019 - Jean André Gauthier</a:t>
            </a:r>
          </a:p>
        </p:txBody>
      </p:sp>
    </p:spTree>
    <p:extLst>
      <p:ext uri="{BB962C8B-B14F-4D97-AF65-F5344CB8AC3E}">
        <p14:creationId xmlns:p14="http://schemas.microsoft.com/office/powerpoint/2010/main" val="28962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DAE7-AE93-4168-8D50-5DCBEAC7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Implement an Observable - from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79C62F-5CF6-40E5-9187-207EB97F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73" y="2521688"/>
            <a:ext cx="5132853" cy="295465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66D9EF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class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T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{…}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static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from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T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(...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values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[])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T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Observer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T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values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forEach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complete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Subscription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F8F8F2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    {…}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latin typeface="Arial Unicode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79271-0BFC-474E-8C59-DBE2D9625709}"/>
              </a:ext>
            </a:extLst>
          </p:cNvPr>
          <p:cNvSpPr txBox="1"/>
          <p:nvPr/>
        </p:nvSpPr>
        <p:spPr>
          <a:xfrm>
            <a:off x="2676002" y="5938010"/>
            <a:ext cx="379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Observable.from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(synchronous)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67E54-7C83-4A76-BC7E-7637B7128E11}"/>
              </a:ext>
            </a:extLst>
          </p:cNvPr>
          <p:cNvSpPr/>
          <p:nvPr/>
        </p:nvSpPr>
        <p:spPr>
          <a:xfrm>
            <a:off x="332982" y="5476345"/>
            <a:ext cx="1672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Executed</a:t>
            </a:r>
            <a:r>
              <a: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de-CH" sz="1200" dirty="0" err="1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every</a:t>
            </a:r>
            <a:r>
              <a: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 time .</a:t>
            </a:r>
            <a:r>
              <a:rPr lang="de-CH" sz="1200" dirty="0" err="1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subscribe</a:t>
            </a:r>
            <a:r>
              <a: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() </a:t>
            </a:r>
            <a:r>
              <a:rPr lang="de-CH" sz="1200" dirty="0" err="1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is</a:t>
            </a:r>
            <a:r>
              <a: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de-CH" sz="1200" dirty="0" err="1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called</a:t>
            </a:r>
            <a:endParaRPr lang="de-CH" sz="1200" dirty="0">
              <a:solidFill>
                <a:schemeClr val="accent6">
                  <a:lumMod val="50000"/>
                </a:schemeClr>
              </a:solidFill>
              <a:latin typeface="Arial Unicode M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D11E74-17F4-4839-901A-F6D4885A8799}"/>
              </a:ext>
            </a:extLst>
          </p:cNvPr>
          <p:cNvCxnSpPr>
            <a:stCxn id="7" idx="0"/>
          </p:cNvCxnSpPr>
          <p:nvPr/>
        </p:nvCxnSpPr>
        <p:spPr>
          <a:xfrm flipV="1">
            <a:off x="1169278" y="4127383"/>
            <a:ext cx="1506724" cy="134896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1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DAE7-AE93-4168-8D50-5DCBEAC7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Implement an Observable - interval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79C62F-5CF6-40E5-9187-207EB97F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586" y="2211640"/>
            <a:ext cx="5766827" cy="313932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66D9EF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class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T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{…}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static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interval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ms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number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number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Observer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number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let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i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handle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setInterval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i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1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)},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ms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Subscription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clearInterval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handle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    {…}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latin typeface="Arial Unicode M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474CC-E2ED-4CAE-A40E-4CFFC4B1551C}"/>
              </a:ext>
            </a:extLst>
          </p:cNvPr>
          <p:cNvSpPr txBox="1"/>
          <p:nvPr/>
        </p:nvSpPr>
        <p:spPr>
          <a:xfrm>
            <a:off x="2676002" y="5785610"/>
            <a:ext cx="379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Observable.interval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(asynchronous)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CBD929-41CB-4DC4-BF62-BC589EC906F5}"/>
              </a:ext>
            </a:extLst>
          </p:cNvPr>
          <p:cNvSpPr/>
          <p:nvPr/>
        </p:nvSpPr>
        <p:spPr>
          <a:xfrm>
            <a:off x="332982" y="5476345"/>
            <a:ext cx="1672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Executed</a:t>
            </a:r>
            <a:r>
              <a: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de-CH" sz="1200" dirty="0" err="1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every</a:t>
            </a:r>
            <a:r>
              <a: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 time .</a:t>
            </a:r>
            <a:r>
              <a:rPr lang="de-CH" sz="1200" dirty="0" err="1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subscribe</a:t>
            </a:r>
            <a:r>
              <a: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() </a:t>
            </a:r>
            <a:r>
              <a:rPr lang="de-CH" sz="1200" dirty="0" err="1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is</a:t>
            </a:r>
            <a:r>
              <a:rPr lang="de-CH" sz="1200" dirty="0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de-CH" sz="1200" dirty="0" err="1">
                <a:solidFill>
                  <a:schemeClr val="accent6">
                    <a:lumMod val="50000"/>
                  </a:schemeClr>
                </a:solidFill>
                <a:latin typeface="Arial Unicode MS"/>
              </a:rPr>
              <a:t>called</a:t>
            </a:r>
            <a:endParaRPr lang="de-CH" sz="1200" dirty="0">
              <a:solidFill>
                <a:schemeClr val="accent6">
                  <a:lumMod val="50000"/>
                </a:schemeClr>
              </a:solidFill>
              <a:latin typeface="Arial Unicode M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3D9FD3-DE8F-4EC8-A254-A375F044C23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169278" y="3875715"/>
            <a:ext cx="1305474" cy="160063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DAE7-AE93-4168-8D50-5DCBEAC7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Implement an Observable - Observable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79C62F-5CF6-40E5-9187-207EB97F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73" y="2152355"/>
            <a:ext cx="5132853" cy="36933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66D9EF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class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T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    {…}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map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U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f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U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U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self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Observer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U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subscription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self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f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))},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   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E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extends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)},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complete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subscription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{…}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r>
              <a:rPr lang="de-DE" altLang="de-DE" sz="1200" dirty="0"/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AEBCA-1FA6-45B9-8B77-5491CBE4F41C}"/>
              </a:ext>
            </a:extLst>
          </p:cNvPr>
          <p:cNvSpPr txBox="1"/>
          <p:nvPr/>
        </p:nvSpPr>
        <p:spPr>
          <a:xfrm>
            <a:off x="2676002" y="5938008"/>
            <a:ext cx="379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Observable.map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RxJS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&lt; 5.5)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E8-D6FC-4A5F-91A1-1B38ACCE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Implement an Observable - Demo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3AEC-C9E0-4DA5-8D26-5507E4B5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795" y="3429000"/>
            <a:ext cx="994410" cy="362902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de-CH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9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DAE7-AE93-4168-8D50-5DCBEAC7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Implement an Observable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B56F-E343-4648-B8EB-CB00A0E5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4356"/>
            <a:ext cx="7886700" cy="41683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We’ll define 3 classes: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36CBFD-773C-4E21-8284-3230A03B3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57" y="4436516"/>
            <a:ext cx="7402286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A6E22E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accountService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getAccount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"email@example.com"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subscribe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account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console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log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account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5C2475-5153-42D4-B254-1783D7AC6994}"/>
              </a:ext>
            </a:extLst>
          </p:cNvPr>
          <p:cNvGrpSpPr/>
          <p:nvPr/>
        </p:nvGrpSpPr>
        <p:grpSpPr>
          <a:xfrm>
            <a:off x="1374775" y="3839937"/>
            <a:ext cx="3371850" cy="479213"/>
            <a:chOff x="1374775" y="3839937"/>
            <a:chExt cx="3371850" cy="479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EC37A8-13FC-47C9-A471-F8A33FBB1548}"/>
                </a:ext>
              </a:extLst>
            </p:cNvPr>
            <p:cNvSpPr txBox="1"/>
            <p:nvPr/>
          </p:nvSpPr>
          <p:spPr>
            <a:xfrm>
              <a:off x="2374900" y="3839937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Observable</a:t>
              </a:r>
              <a:endParaRPr lang="de-CH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CCA98ABA-5F17-4376-91FE-A891AB9E045C}"/>
                </a:ext>
              </a:extLst>
            </p:cNvPr>
            <p:cNvSpPr/>
            <p:nvPr/>
          </p:nvSpPr>
          <p:spPr>
            <a:xfrm rot="5400000">
              <a:off x="2987675" y="2560200"/>
              <a:ext cx="146050" cy="3371850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949963-5645-4455-B5EB-ACE948466FC5}"/>
              </a:ext>
            </a:extLst>
          </p:cNvPr>
          <p:cNvGrpSpPr/>
          <p:nvPr/>
        </p:nvGrpSpPr>
        <p:grpSpPr>
          <a:xfrm>
            <a:off x="5549899" y="3823589"/>
            <a:ext cx="2282825" cy="495068"/>
            <a:chOff x="5549899" y="3823589"/>
            <a:chExt cx="2282825" cy="4950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450726-8B6C-42B9-9E22-845D7555941C}"/>
                </a:ext>
              </a:extLst>
            </p:cNvPr>
            <p:cNvSpPr txBox="1"/>
            <p:nvPr/>
          </p:nvSpPr>
          <p:spPr>
            <a:xfrm>
              <a:off x="6081712" y="3823589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Observer</a:t>
              </a:r>
              <a:endParaRPr lang="de-CH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F3E96CD8-90AD-4698-8645-F29612D99F0A}"/>
                </a:ext>
              </a:extLst>
            </p:cNvPr>
            <p:cNvSpPr/>
            <p:nvPr/>
          </p:nvSpPr>
          <p:spPr>
            <a:xfrm rot="5400000">
              <a:off x="6618287" y="3104219"/>
              <a:ext cx="146050" cy="2282825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40447E-AAB0-495D-8236-E8ADD4674189}"/>
              </a:ext>
            </a:extLst>
          </p:cNvPr>
          <p:cNvGrpSpPr/>
          <p:nvPr/>
        </p:nvGrpSpPr>
        <p:grpSpPr>
          <a:xfrm>
            <a:off x="1374775" y="5084637"/>
            <a:ext cx="6515103" cy="519841"/>
            <a:chOff x="1374775" y="5084637"/>
            <a:chExt cx="6515103" cy="5198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B5052B-E811-413C-930B-A75A3922FF3D}"/>
                </a:ext>
              </a:extLst>
            </p:cNvPr>
            <p:cNvSpPr txBox="1"/>
            <p:nvPr/>
          </p:nvSpPr>
          <p:spPr>
            <a:xfrm>
              <a:off x="3821341" y="5235146"/>
              <a:ext cx="1621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Subscription</a:t>
              </a:r>
              <a:endParaRPr lang="de-CH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5657E260-9C4F-49F1-932F-9772EECA0AF7}"/>
                </a:ext>
              </a:extLst>
            </p:cNvPr>
            <p:cNvSpPr/>
            <p:nvPr/>
          </p:nvSpPr>
          <p:spPr>
            <a:xfrm rot="16200000">
              <a:off x="4559302" y="1900110"/>
              <a:ext cx="146050" cy="6515103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67139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DAE7-AE93-4168-8D50-5DCBEAC7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Implement an Observable - Observer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79C62F-5CF6-40E5-9187-207EB97F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71" y="1723543"/>
            <a:ext cx="5132853" cy="40318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class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Observer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&lt;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private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isUnsubscribed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boolean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public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_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unsubscribe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void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;</a:t>
            </a:r>
            <a:r>
              <a:rPr lang="de-DE" altLang="de-DE" sz="800" dirty="0"/>
              <a:t> </a:t>
            </a:r>
            <a:endParaRPr lang="de-DE" altLang="de-DE" sz="28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constructor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private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next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?: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value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private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error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?: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&lt;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extends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Error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error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private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complete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?: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isUnsubscribed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false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next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value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…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error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&lt;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extends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Error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error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{…}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complete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{…}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unsubscribe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{…}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32FB7-BD2A-4F2B-B124-61C1FB81F690}"/>
              </a:ext>
            </a:extLst>
          </p:cNvPr>
          <p:cNvSpPr txBox="1"/>
          <p:nvPr/>
        </p:nvSpPr>
        <p:spPr>
          <a:xfrm>
            <a:off x="1727145" y="5955637"/>
            <a:ext cx="568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 object with 3 methods that are called when the observed Observable emits the corresponding event 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8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DAE7-AE93-4168-8D50-5DCBEAC7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Implement an Observable – </a:t>
            </a:r>
            <a:r>
              <a:rPr lang="en-US" sz="3200" dirty="0" err="1">
                <a:solidFill>
                  <a:schemeClr val="tx2">
                    <a:lumMod val="50000"/>
                  </a:schemeClr>
                </a:solidFill>
              </a:rPr>
              <a:t>Observer.next</a:t>
            </a:r>
            <a:endParaRPr lang="de-CH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79C62F-5CF6-40E5-9187-207EB97F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746" y="2792352"/>
            <a:ext cx="4760507" cy="24006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class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Observer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&lt;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…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next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value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isUnsubscribed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&amp;&amp;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next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next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value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…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60066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DAE7-AE93-4168-8D50-5DCBEAC7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Implement an Observable –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Observer.error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79C62F-5CF6-40E5-9187-207EB97F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746" y="2515354"/>
            <a:ext cx="4760507" cy="295465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class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Observer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&lt;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…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error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&lt;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extends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Error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error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isUnsubscribed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error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error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error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this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unsubscribe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…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92384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DAE7-AE93-4168-8D50-5DCBEAC7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Implement an Observable –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Observer.complete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79C62F-5CF6-40E5-9187-207EB97F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746" y="2515354"/>
            <a:ext cx="4760507" cy="295465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class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Observer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&lt;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…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complete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isUnsubscribed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complete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_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complete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this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unsubscribe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…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03172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DAE7-AE93-4168-8D50-5DCBEAC7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Implement an Observable –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Observer.unsubscribe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79C62F-5CF6-40E5-9187-207EB97F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746" y="2700020"/>
            <a:ext cx="4760507" cy="25853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class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Observer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&lt;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…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unsubscribe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void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if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!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_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isUnsubscribed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_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isUnsubscribed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true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if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_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unsubscribe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_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unsubscribe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26319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DAE7-AE93-4168-8D50-5DCBEAC7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Implement an Observable - Subscription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79C62F-5CF6-40E5-9187-207EB97F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71" y="2723817"/>
            <a:ext cx="5132853" cy="20313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class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Subscription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constructor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private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_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unsubscribe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?: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void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unsubscribe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void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if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_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unsubscribe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_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unsubscribe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32FB7-BD2A-4F2B-B124-61C1FB81F690}"/>
              </a:ext>
            </a:extLst>
          </p:cNvPr>
          <p:cNvSpPr txBox="1"/>
          <p:nvPr/>
        </p:nvSpPr>
        <p:spPr>
          <a:xfrm>
            <a:off x="1456840" y="5182751"/>
            <a:ext cx="623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Wraps an unsubscribe function, that disposes resources held by the execution of an Observable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0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DAE7-AE93-4168-8D50-5DCBEAC7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Implement an Observable - Observable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79C62F-5CF6-40E5-9187-207EB97F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71" y="1832203"/>
            <a:ext cx="5132853" cy="36933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66D9EF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class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T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constructor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private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_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Observer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T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Subscription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F8F8F2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    {…}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?: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void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?: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E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extends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>
                <a:solidFill>
                  <a:srgbClr val="66D9EF"/>
                </a:solidFill>
                <a:latin typeface="Arial Unicode MS"/>
              </a:rPr>
              <a:t>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void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complete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?: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void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Subscription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self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this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complete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subscription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self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_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_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unsubscribe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subscription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unsubscribe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()};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Subscription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observer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unsubscribe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()});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    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latin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BE048-5B8D-4D67-AF7B-398DA4AE29E0}"/>
              </a:ext>
            </a:extLst>
          </p:cNvPr>
          <p:cNvSpPr txBox="1"/>
          <p:nvPr/>
        </p:nvSpPr>
        <p:spPr>
          <a:xfrm>
            <a:off x="1456840" y="5667036"/>
            <a:ext cx="623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Wraps a subscribe function, that takes an Observer as argument and returns a Subscription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15181"/>
      </p:ext>
    </p:extLst>
  </p:cSld>
  <p:clrMapOvr>
    <a:masterClrMapping/>
  </p:clrMapOvr>
</p:sld>
</file>

<file path=ppt/theme/theme1.xml><?xml version="1.0" encoding="utf-8"?>
<a:theme xmlns:a="http://schemas.openxmlformats.org/drawingml/2006/main" name="SBB">
  <a:themeElements>
    <a:clrScheme name="SBB">
      <a:dk1>
        <a:srgbClr val="000000"/>
      </a:dk1>
      <a:lt1>
        <a:srgbClr val="FFFFFF"/>
      </a:lt1>
      <a:dk2>
        <a:srgbClr val="B7B7B7"/>
      </a:dk2>
      <a:lt2>
        <a:srgbClr val="4C4C4C"/>
      </a:lt2>
      <a:accent1>
        <a:srgbClr val="ABADCB"/>
      </a:accent1>
      <a:accent2>
        <a:srgbClr val="6C6FA4"/>
      </a:accent2>
      <a:accent3>
        <a:srgbClr val="2D327D"/>
      </a:accent3>
      <a:accent4>
        <a:srgbClr val="FF9999"/>
      </a:accent4>
      <a:accent5>
        <a:srgbClr val="FF4C4C"/>
      </a:accent5>
      <a:accent6>
        <a:srgbClr val="FF0000"/>
      </a:accent6>
      <a:hlink>
        <a:srgbClr val="2D327D"/>
      </a:hlink>
      <a:folHlink>
        <a:srgbClr val="D5D6E5"/>
      </a:folHlink>
    </a:clrScheme>
    <a:fontScheme name="S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921</Words>
  <Application>Microsoft Office PowerPoint</Application>
  <PresentationFormat>On-screen Show (4:3)</PresentationFormat>
  <Paragraphs>186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Arial Unicode MS</vt:lpstr>
      <vt:lpstr>SBB</vt:lpstr>
      <vt:lpstr>RxJS in depth (Part 2)</vt:lpstr>
      <vt:lpstr>Implement an Observable</vt:lpstr>
      <vt:lpstr>Implement an Observable - Observer</vt:lpstr>
      <vt:lpstr>Implement an Observable – Observer.next</vt:lpstr>
      <vt:lpstr>Implement an Observable – Observer.error</vt:lpstr>
      <vt:lpstr>Implement an Observable – Observer.complete</vt:lpstr>
      <vt:lpstr>Implement an Observable – Observer.unsubscribe</vt:lpstr>
      <vt:lpstr>Implement an Observable - Subscription</vt:lpstr>
      <vt:lpstr>Implement an Observable - Observable</vt:lpstr>
      <vt:lpstr>Implement an Observable - from</vt:lpstr>
      <vt:lpstr>Implement an Observable - interval</vt:lpstr>
      <vt:lpstr>Implement an Observable - Observable</vt:lpstr>
      <vt:lpstr>Implement an Observable -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Internals (Part 2)</dc:title>
  <dc:creator>Gauthier Jean André (IT-SWE-CC3-TS1)</dc:creator>
  <cp:lastModifiedBy>Gauthier Jean André (IT-SWE-CC3-TS1)</cp:lastModifiedBy>
  <cp:revision>132</cp:revision>
  <dcterms:created xsi:type="dcterms:W3CDTF">2019-07-03T08:00:39Z</dcterms:created>
  <dcterms:modified xsi:type="dcterms:W3CDTF">2019-11-12T09:11:28Z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</Properties>
</file>