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96" r:id="rId2"/>
    <p:sldId id="317" r:id="rId3"/>
    <p:sldId id="297" r:id="rId4"/>
    <p:sldId id="304" r:id="rId5"/>
    <p:sldId id="305" r:id="rId6"/>
    <p:sldId id="306" r:id="rId7"/>
    <p:sldId id="303" r:id="rId8"/>
    <p:sldId id="298" r:id="rId9"/>
    <p:sldId id="299" r:id="rId10"/>
    <p:sldId id="300" r:id="rId11"/>
    <p:sldId id="301" r:id="rId12"/>
    <p:sldId id="302" r:id="rId13"/>
    <p:sldId id="309" r:id="rId14"/>
    <p:sldId id="310" r:id="rId15"/>
    <p:sldId id="311" r:id="rId16"/>
    <p:sldId id="312" r:id="rId17"/>
    <p:sldId id="307" r:id="rId18"/>
    <p:sldId id="308" r:id="rId19"/>
    <p:sldId id="313" r:id="rId20"/>
    <p:sldId id="314" r:id="rId21"/>
    <p:sldId id="315" r:id="rId22"/>
    <p:sldId id="316" r:id="rId23"/>
    <p:sldId id="267" r:id="rId24"/>
    <p:sldId id="266" r:id="rId25"/>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76168" autoAdjust="0"/>
  </p:normalViewPr>
  <p:slideViewPr>
    <p:cSldViewPr snapToGrid="0">
      <p:cViewPr varScale="1">
        <p:scale>
          <a:sx n="65" d="100"/>
          <a:sy n="65" d="100"/>
        </p:scale>
        <p:origin x="14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4F76BA-BDFE-4BC3-8E20-BACBDD09160A}" type="datetimeFigureOut">
              <a:rPr lang="de-CH" smtClean="0"/>
              <a:t>14.11.2019</a:t>
            </a:fld>
            <a:endParaRPr lang="de-CH"/>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E189FB-796C-4FC3-BEED-45ED3B8B6217}" type="slidenum">
              <a:rPr lang="de-CH" smtClean="0"/>
              <a:t>‹#›</a:t>
            </a:fld>
            <a:endParaRPr lang="de-CH"/>
          </a:p>
        </p:txBody>
      </p:sp>
    </p:spTree>
    <p:extLst>
      <p:ext uri="{BB962C8B-B14F-4D97-AF65-F5344CB8AC3E}">
        <p14:creationId xmlns:p14="http://schemas.microsoft.com/office/powerpoint/2010/main" val="2247371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a:t>Answer</a:t>
            </a:r>
            <a:r>
              <a:rPr lang="de-CH" dirty="0"/>
              <a:t>: a</a:t>
            </a:r>
          </a:p>
        </p:txBody>
      </p:sp>
      <p:sp>
        <p:nvSpPr>
          <p:cNvPr id="4" name="Slide Number Placeholder 3"/>
          <p:cNvSpPr>
            <a:spLocks noGrp="1"/>
          </p:cNvSpPr>
          <p:nvPr>
            <p:ph type="sldNum" sz="quarter" idx="5"/>
          </p:nvPr>
        </p:nvSpPr>
        <p:spPr/>
        <p:txBody>
          <a:bodyPr/>
          <a:lstStyle/>
          <a:p>
            <a:fld id="{0EE189FB-796C-4FC3-BEED-45ED3B8B6217}" type="slidenum">
              <a:rPr lang="de-CH" smtClean="0"/>
              <a:t>3</a:t>
            </a:fld>
            <a:endParaRPr lang="de-CH"/>
          </a:p>
        </p:txBody>
      </p:sp>
    </p:spTree>
    <p:extLst>
      <p:ext uri="{BB962C8B-B14F-4D97-AF65-F5344CB8AC3E}">
        <p14:creationId xmlns:p14="http://schemas.microsoft.com/office/powerpoint/2010/main" val="2668282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0EE189FB-796C-4FC3-BEED-45ED3B8B6217}" type="slidenum">
              <a:rPr lang="de-CH" smtClean="0"/>
              <a:t>12</a:t>
            </a:fld>
            <a:endParaRPr lang="de-CH"/>
          </a:p>
        </p:txBody>
      </p:sp>
    </p:spTree>
    <p:extLst>
      <p:ext uri="{BB962C8B-B14F-4D97-AF65-F5344CB8AC3E}">
        <p14:creationId xmlns:p14="http://schemas.microsoft.com/office/powerpoint/2010/main" val="152239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REPL</a:t>
            </a:r>
          </a:p>
          <a:p>
            <a:r>
              <a:rPr lang="fr-FR" dirty="0"/>
              <a:t>&gt; [].sort()</a:t>
            </a:r>
          </a:p>
          <a:p>
            <a:r>
              <a:rPr lang="fr-FR" dirty="0"/>
              <a:t>&gt; ["a"].sort()</a:t>
            </a:r>
          </a:p>
          <a:p>
            <a:r>
              <a:rPr lang="fr-FR" dirty="0"/>
              <a:t>&gt; ["b", "a"].sort()</a:t>
            </a:r>
          </a:p>
          <a:p>
            <a:r>
              <a:rPr lang="fr-FR" dirty="0"/>
              <a:t>&gt; [3, 2, 1].sort()</a:t>
            </a:r>
          </a:p>
          <a:p>
            <a:endParaRPr lang="de-CH" dirty="0"/>
          </a:p>
          <a:p>
            <a:r>
              <a:rPr lang="de-CH" dirty="0" err="1"/>
              <a:t>Answer</a:t>
            </a:r>
            <a:r>
              <a:rPr lang="de-CH" dirty="0"/>
              <a:t>: c</a:t>
            </a:r>
          </a:p>
        </p:txBody>
      </p:sp>
      <p:sp>
        <p:nvSpPr>
          <p:cNvPr id="4" name="Slide Number Placeholder 3"/>
          <p:cNvSpPr>
            <a:spLocks noGrp="1"/>
          </p:cNvSpPr>
          <p:nvPr>
            <p:ph type="sldNum" sz="quarter" idx="5"/>
          </p:nvPr>
        </p:nvSpPr>
        <p:spPr/>
        <p:txBody>
          <a:bodyPr/>
          <a:lstStyle/>
          <a:p>
            <a:fld id="{0EE189FB-796C-4FC3-BEED-45ED3B8B6217}" type="slidenum">
              <a:rPr lang="de-CH" smtClean="0"/>
              <a:t>13</a:t>
            </a:fld>
            <a:endParaRPr lang="de-CH"/>
          </a:p>
        </p:txBody>
      </p:sp>
    </p:spTree>
    <p:extLst>
      <p:ext uri="{BB962C8B-B14F-4D97-AF65-F5344CB8AC3E}">
        <p14:creationId xmlns:p14="http://schemas.microsoft.com/office/powerpoint/2010/main" val="834503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REPL</a:t>
            </a:r>
          </a:p>
          <a:p>
            <a:r>
              <a:rPr lang="fr-FR" dirty="0"/>
              <a:t>&gt; [].sort()</a:t>
            </a:r>
          </a:p>
          <a:p>
            <a:r>
              <a:rPr lang="fr-FR" dirty="0"/>
              <a:t>&gt; ["a"].sort()</a:t>
            </a:r>
          </a:p>
          <a:p>
            <a:r>
              <a:rPr lang="fr-FR" dirty="0"/>
              <a:t>&gt; ["b", "a"].sort()</a:t>
            </a:r>
          </a:p>
          <a:p>
            <a:r>
              <a:rPr lang="fr-FR" dirty="0"/>
              <a:t>&gt; [3, 2, 1].sort()</a:t>
            </a:r>
          </a:p>
          <a:p>
            <a:endParaRPr lang="de-CH" dirty="0"/>
          </a:p>
          <a:p>
            <a:r>
              <a:rPr lang="de-CH" dirty="0" err="1"/>
              <a:t>Answer</a:t>
            </a:r>
            <a:r>
              <a:rPr lang="de-CH" dirty="0"/>
              <a:t>: c</a:t>
            </a:r>
          </a:p>
        </p:txBody>
      </p:sp>
      <p:sp>
        <p:nvSpPr>
          <p:cNvPr id="4" name="Slide Number Placeholder 3"/>
          <p:cNvSpPr>
            <a:spLocks noGrp="1"/>
          </p:cNvSpPr>
          <p:nvPr>
            <p:ph type="sldNum" sz="quarter" idx="5"/>
          </p:nvPr>
        </p:nvSpPr>
        <p:spPr/>
        <p:txBody>
          <a:bodyPr/>
          <a:lstStyle/>
          <a:p>
            <a:fld id="{0EE189FB-796C-4FC3-BEED-45ED3B8B6217}" type="slidenum">
              <a:rPr lang="de-CH" smtClean="0"/>
              <a:t>14</a:t>
            </a:fld>
            <a:endParaRPr lang="de-CH"/>
          </a:p>
        </p:txBody>
      </p:sp>
    </p:spTree>
    <p:extLst>
      <p:ext uri="{BB962C8B-B14F-4D97-AF65-F5344CB8AC3E}">
        <p14:creationId xmlns:p14="http://schemas.microsoft.com/office/powerpoint/2010/main" val="518576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a:t>Answer</a:t>
            </a:r>
            <a:r>
              <a:rPr lang="de-CH" dirty="0"/>
              <a:t>: a</a:t>
            </a:r>
          </a:p>
        </p:txBody>
      </p:sp>
      <p:sp>
        <p:nvSpPr>
          <p:cNvPr id="4" name="Slide Number Placeholder 3"/>
          <p:cNvSpPr>
            <a:spLocks noGrp="1"/>
          </p:cNvSpPr>
          <p:nvPr>
            <p:ph type="sldNum" sz="quarter" idx="5"/>
          </p:nvPr>
        </p:nvSpPr>
        <p:spPr/>
        <p:txBody>
          <a:bodyPr/>
          <a:lstStyle/>
          <a:p>
            <a:fld id="{0EE189FB-796C-4FC3-BEED-45ED3B8B6217}" type="slidenum">
              <a:rPr lang="de-CH" smtClean="0"/>
              <a:t>15</a:t>
            </a:fld>
            <a:endParaRPr lang="de-CH"/>
          </a:p>
        </p:txBody>
      </p:sp>
    </p:spTree>
    <p:extLst>
      <p:ext uri="{BB962C8B-B14F-4D97-AF65-F5344CB8AC3E}">
        <p14:creationId xmlns:p14="http://schemas.microsoft.com/office/powerpoint/2010/main" val="3171843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a:t>Answer</a:t>
            </a:r>
            <a:r>
              <a:rPr lang="de-CH" dirty="0"/>
              <a:t>: a</a:t>
            </a:r>
          </a:p>
        </p:txBody>
      </p:sp>
      <p:sp>
        <p:nvSpPr>
          <p:cNvPr id="4" name="Slide Number Placeholder 3"/>
          <p:cNvSpPr>
            <a:spLocks noGrp="1"/>
          </p:cNvSpPr>
          <p:nvPr>
            <p:ph type="sldNum" sz="quarter" idx="5"/>
          </p:nvPr>
        </p:nvSpPr>
        <p:spPr/>
        <p:txBody>
          <a:bodyPr/>
          <a:lstStyle/>
          <a:p>
            <a:fld id="{0EE189FB-796C-4FC3-BEED-45ED3B8B6217}" type="slidenum">
              <a:rPr lang="de-CH" smtClean="0"/>
              <a:t>16</a:t>
            </a:fld>
            <a:endParaRPr lang="de-CH"/>
          </a:p>
        </p:txBody>
      </p:sp>
    </p:spTree>
    <p:extLst>
      <p:ext uri="{BB962C8B-B14F-4D97-AF65-F5344CB8AC3E}">
        <p14:creationId xmlns:p14="http://schemas.microsoft.com/office/powerpoint/2010/main" val="2180401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a:t>Answer</a:t>
            </a:r>
            <a:r>
              <a:rPr lang="de-CH" dirty="0"/>
              <a:t>: d</a:t>
            </a:r>
          </a:p>
        </p:txBody>
      </p:sp>
      <p:sp>
        <p:nvSpPr>
          <p:cNvPr id="4" name="Slide Number Placeholder 3"/>
          <p:cNvSpPr>
            <a:spLocks noGrp="1"/>
          </p:cNvSpPr>
          <p:nvPr>
            <p:ph type="sldNum" sz="quarter" idx="5"/>
          </p:nvPr>
        </p:nvSpPr>
        <p:spPr/>
        <p:txBody>
          <a:bodyPr/>
          <a:lstStyle/>
          <a:p>
            <a:fld id="{0EE189FB-796C-4FC3-BEED-45ED3B8B6217}" type="slidenum">
              <a:rPr lang="de-CH" smtClean="0"/>
              <a:t>17</a:t>
            </a:fld>
            <a:endParaRPr lang="de-CH"/>
          </a:p>
        </p:txBody>
      </p:sp>
    </p:spTree>
    <p:extLst>
      <p:ext uri="{BB962C8B-B14F-4D97-AF65-F5344CB8AC3E}">
        <p14:creationId xmlns:p14="http://schemas.microsoft.com/office/powerpoint/2010/main" val="2873837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0EE189FB-796C-4FC3-BEED-45ED3B8B6217}" type="slidenum">
              <a:rPr lang="de-CH" smtClean="0"/>
              <a:t>18</a:t>
            </a:fld>
            <a:endParaRPr lang="de-CH"/>
          </a:p>
        </p:txBody>
      </p:sp>
    </p:spTree>
    <p:extLst>
      <p:ext uri="{BB962C8B-B14F-4D97-AF65-F5344CB8AC3E}">
        <p14:creationId xmlns:p14="http://schemas.microsoft.com/office/powerpoint/2010/main" val="2195635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a:t>Answer</a:t>
            </a:r>
            <a:r>
              <a:rPr lang="de-CH" dirty="0"/>
              <a:t>: b</a:t>
            </a:r>
          </a:p>
        </p:txBody>
      </p:sp>
      <p:sp>
        <p:nvSpPr>
          <p:cNvPr id="4" name="Slide Number Placeholder 3"/>
          <p:cNvSpPr>
            <a:spLocks noGrp="1"/>
          </p:cNvSpPr>
          <p:nvPr>
            <p:ph type="sldNum" sz="quarter" idx="5"/>
          </p:nvPr>
        </p:nvSpPr>
        <p:spPr/>
        <p:txBody>
          <a:bodyPr/>
          <a:lstStyle/>
          <a:p>
            <a:fld id="{0EE189FB-796C-4FC3-BEED-45ED3B8B6217}" type="slidenum">
              <a:rPr lang="de-CH" smtClean="0"/>
              <a:t>19</a:t>
            </a:fld>
            <a:endParaRPr lang="de-CH"/>
          </a:p>
        </p:txBody>
      </p:sp>
    </p:spTree>
    <p:extLst>
      <p:ext uri="{BB962C8B-B14F-4D97-AF65-F5344CB8AC3E}">
        <p14:creationId xmlns:p14="http://schemas.microsoft.com/office/powerpoint/2010/main" val="25804419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0EE189FB-796C-4FC3-BEED-45ED3B8B6217}" type="slidenum">
              <a:rPr lang="de-CH" smtClean="0"/>
              <a:t>20</a:t>
            </a:fld>
            <a:endParaRPr lang="de-CH"/>
          </a:p>
        </p:txBody>
      </p:sp>
    </p:spTree>
    <p:extLst>
      <p:ext uri="{BB962C8B-B14F-4D97-AF65-F5344CB8AC3E}">
        <p14:creationId xmlns:p14="http://schemas.microsoft.com/office/powerpoint/2010/main" val="35767082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a:t>Answer</a:t>
            </a:r>
            <a:r>
              <a:rPr lang="de-CH" dirty="0"/>
              <a:t>: b</a:t>
            </a:r>
          </a:p>
        </p:txBody>
      </p:sp>
      <p:sp>
        <p:nvSpPr>
          <p:cNvPr id="4" name="Slide Number Placeholder 3"/>
          <p:cNvSpPr>
            <a:spLocks noGrp="1"/>
          </p:cNvSpPr>
          <p:nvPr>
            <p:ph type="sldNum" sz="quarter" idx="5"/>
          </p:nvPr>
        </p:nvSpPr>
        <p:spPr/>
        <p:txBody>
          <a:bodyPr/>
          <a:lstStyle/>
          <a:p>
            <a:fld id="{0EE189FB-796C-4FC3-BEED-45ED3B8B6217}" type="slidenum">
              <a:rPr lang="de-CH" smtClean="0"/>
              <a:t>21</a:t>
            </a:fld>
            <a:endParaRPr lang="de-CH"/>
          </a:p>
        </p:txBody>
      </p:sp>
    </p:spTree>
    <p:extLst>
      <p:ext uri="{BB962C8B-B14F-4D97-AF65-F5344CB8AC3E}">
        <p14:creationId xmlns:p14="http://schemas.microsoft.com/office/powerpoint/2010/main" val="147732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0EE189FB-796C-4FC3-BEED-45ED3B8B6217}" type="slidenum">
              <a:rPr lang="de-CH" smtClean="0"/>
              <a:t>4</a:t>
            </a:fld>
            <a:endParaRPr lang="de-CH"/>
          </a:p>
        </p:txBody>
      </p:sp>
    </p:spTree>
    <p:extLst>
      <p:ext uri="{BB962C8B-B14F-4D97-AF65-F5344CB8AC3E}">
        <p14:creationId xmlns:p14="http://schemas.microsoft.com/office/powerpoint/2010/main" val="12037926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0EE189FB-796C-4FC3-BEED-45ED3B8B6217}" type="slidenum">
              <a:rPr lang="de-CH" smtClean="0"/>
              <a:t>22</a:t>
            </a:fld>
            <a:endParaRPr lang="de-CH"/>
          </a:p>
        </p:txBody>
      </p:sp>
    </p:spTree>
    <p:extLst>
      <p:ext uri="{BB962C8B-B14F-4D97-AF65-F5344CB8AC3E}">
        <p14:creationId xmlns:p14="http://schemas.microsoft.com/office/powerpoint/2010/main" val="1713065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REPL:</a:t>
            </a:r>
          </a:p>
          <a:p>
            <a:r>
              <a:rPr lang="fr-FR" dirty="0"/>
              <a:t>&gt; </a:t>
            </a:r>
            <a:r>
              <a:rPr lang="fr-FR" dirty="0" err="1"/>
              <a:t>parseInt</a:t>
            </a:r>
            <a:r>
              <a:rPr lang="fr-FR" dirty="0"/>
              <a:t>("1")</a:t>
            </a:r>
          </a:p>
          <a:p>
            <a:r>
              <a:rPr lang="fr-FR" dirty="0"/>
              <a:t>&gt; </a:t>
            </a:r>
            <a:r>
              <a:rPr lang="fr-FR" dirty="0" err="1"/>
              <a:t>parseInt</a:t>
            </a:r>
            <a:r>
              <a:rPr lang="fr-FR" dirty="0"/>
              <a:t>("1337")</a:t>
            </a:r>
          </a:p>
          <a:p>
            <a:r>
              <a:rPr lang="fr-FR" dirty="0"/>
              <a:t>&gt; </a:t>
            </a:r>
            <a:r>
              <a:rPr lang="fr-FR" dirty="0" err="1"/>
              <a:t>parseInt</a:t>
            </a:r>
            <a:r>
              <a:rPr lang="fr-FR" dirty="0"/>
              <a:t>("</a:t>
            </a:r>
            <a:r>
              <a:rPr lang="fr-FR" dirty="0" err="1"/>
              <a:t>ff</a:t>
            </a:r>
            <a:r>
              <a:rPr lang="fr-FR" dirty="0"/>
              <a:t>")</a:t>
            </a:r>
          </a:p>
          <a:p>
            <a:r>
              <a:rPr lang="fr-FR" dirty="0"/>
              <a:t>&gt; </a:t>
            </a:r>
            <a:r>
              <a:rPr lang="fr-FR" dirty="0" err="1"/>
              <a:t>parseInt</a:t>
            </a:r>
            <a:r>
              <a:rPr lang="fr-FR" dirty="0"/>
              <a:t>("</a:t>
            </a:r>
            <a:r>
              <a:rPr lang="fr-FR" dirty="0" err="1"/>
              <a:t>ff</a:t>
            </a:r>
            <a:r>
              <a:rPr lang="fr-FR" dirty="0"/>
              <a:t>", 16)</a:t>
            </a:r>
          </a:p>
          <a:p>
            <a:r>
              <a:rPr lang="fr-FR" dirty="0"/>
              <a:t>&gt; </a:t>
            </a:r>
            <a:r>
              <a:rPr lang="fr-FR" dirty="0" err="1"/>
              <a:t>Infinity</a:t>
            </a:r>
            <a:endParaRPr lang="fr-FR" dirty="0"/>
          </a:p>
          <a:p>
            <a:r>
              <a:rPr lang="fr-FR" dirty="0"/>
              <a:t>&gt; </a:t>
            </a:r>
            <a:r>
              <a:rPr lang="fr-FR" dirty="0" err="1"/>
              <a:t>parseInt</a:t>
            </a:r>
            <a:r>
              <a:rPr lang="fr-FR" dirty="0"/>
              <a:t>("</a:t>
            </a:r>
            <a:r>
              <a:rPr lang="fr-FR" dirty="0" err="1"/>
              <a:t>Infinity</a:t>
            </a:r>
            <a:r>
              <a:rPr lang="fr-FR" dirty="0"/>
              <a:t>")</a:t>
            </a:r>
          </a:p>
          <a:p>
            <a:r>
              <a:rPr lang="fr-FR" dirty="0"/>
              <a:t>&gt; </a:t>
            </a:r>
            <a:r>
              <a:rPr lang="fr-FR" dirty="0" err="1"/>
              <a:t>parseInt</a:t>
            </a:r>
            <a:r>
              <a:rPr lang="fr-FR" dirty="0"/>
              <a:t>("</a:t>
            </a:r>
            <a:r>
              <a:rPr lang="fr-FR" dirty="0" err="1"/>
              <a:t>Infinity</a:t>
            </a:r>
            <a:r>
              <a:rPr lang="fr-FR" dirty="0"/>
              <a:t>", 16)</a:t>
            </a:r>
          </a:p>
          <a:p>
            <a:endParaRPr lang="de-CH" dirty="0"/>
          </a:p>
          <a:p>
            <a:r>
              <a:rPr lang="de-CH" dirty="0" err="1"/>
              <a:t>Answer</a:t>
            </a:r>
            <a:r>
              <a:rPr lang="de-CH" dirty="0"/>
              <a:t>: a</a:t>
            </a:r>
          </a:p>
        </p:txBody>
      </p:sp>
      <p:sp>
        <p:nvSpPr>
          <p:cNvPr id="4" name="Slide Number Placeholder 3"/>
          <p:cNvSpPr>
            <a:spLocks noGrp="1"/>
          </p:cNvSpPr>
          <p:nvPr>
            <p:ph type="sldNum" sz="quarter" idx="5"/>
          </p:nvPr>
        </p:nvSpPr>
        <p:spPr/>
        <p:txBody>
          <a:bodyPr/>
          <a:lstStyle/>
          <a:p>
            <a:fld id="{0EE189FB-796C-4FC3-BEED-45ED3B8B6217}" type="slidenum">
              <a:rPr lang="de-CH" smtClean="0"/>
              <a:t>5</a:t>
            </a:fld>
            <a:endParaRPr lang="de-CH"/>
          </a:p>
        </p:txBody>
      </p:sp>
    </p:spTree>
    <p:extLst>
      <p:ext uri="{BB962C8B-B14F-4D97-AF65-F5344CB8AC3E}">
        <p14:creationId xmlns:p14="http://schemas.microsoft.com/office/powerpoint/2010/main" val="3700650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0EE189FB-796C-4FC3-BEED-45ED3B8B6217}" type="slidenum">
              <a:rPr lang="de-CH" smtClean="0"/>
              <a:t>6</a:t>
            </a:fld>
            <a:endParaRPr lang="de-CH"/>
          </a:p>
        </p:txBody>
      </p:sp>
    </p:spTree>
    <p:extLst>
      <p:ext uri="{BB962C8B-B14F-4D97-AF65-F5344CB8AC3E}">
        <p14:creationId xmlns:p14="http://schemas.microsoft.com/office/powerpoint/2010/main" val="4221265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REPL </a:t>
            </a:r>
            <a:r>
              <a:rPr lang="de-CH" dirty="0" err="1"/>
              <a:t>intro</a:t>
            </a:r>
            <a:r>
              <a:rPr lang="de-CH" dirty="0"/>
              <a:t>:</a:t>
            </a:r>
          </a:p>
          <a:p>
            <a:r>
              <a:rPr lang="de-CH" dirty="0"/>
              <a:t>&gt; 0 == 0</a:t>
            </a:r>
          </a:p>
          <a:p>
            <a:r>
              <a:rPr lang="de-CH" dirty="0"/>
              <a:t>&gt; "0" == "0"</a:t>
            </a:r>
          </a:p>
          <a:p>
            <a:r>
              <a:rPr lang="de-CH" dirty="0"/>
              <a:t>&gt; [] == []</a:t>
            </a:r>
          </a:p>
          <a:p>
            <a:r>
              <a:rPr lang="de-CH" dirty="0"/>
              <a:t>&gt; [] == 0</a:t>
            </a:r>
          </a:p>
          <a:p>
            <a:r>
              <a:rPr lang="de-CH" dirty="0"/>
              <a:t>&gt; 0 == "0"</a:t>
            </a:r>
          </a:p>
          <a:p>
            <a:endParaRPr lang="de-CH" dirty="0"/>
          </a:p>
          <a:p>
            <a:r>
              <a:rPr lang="de-CH" dirty="0" err="1"/>
              <a:t>Answer</a:t>
            </a:r>
            <a:r>
              <a:rPr lang="de-CH" dirty="0"/>
              <a:t>: b</a:t>
            </a:r>
          </a:p>
        </p:txBody>
      </p:sp>
      <p:sp>
        <p:nvSpPr>
          <p:cNvPr id="4" name="Slide Number Placeholder 3"/>
          <p:cNvSpPr>
            <a:spLocks noGrp="1"/>
          </p:cNvSpPr>
          <p:nvPr>
            <p:ph type="sldNum" sz="quarter" idx="5"/>
          </p:nvPr>
        </p:nvSpPr>
        <p:spPr/>
        <p:txBody>
          <a:bodyPr/>
          <a:lstStyle/>
          <a:p>
            <a:fld id="{0EE189FB-796C-4FC3-BEED-45ED3B8B6217}" type="slidenum">
              <a:rPr lang="de-CH" smtClean="0"/>
              <a:t>7</a:t>
            </a:fld>
            <a:endParaRPr lang="de-CH"/>
          </a:p>
        </p:txBody>
      </p:sp>
    </p:spTree>
    <p:extLst>
      <p:ext uri="{BB962C8B-B14F-4D97-AF65-F5344CB8AC3E}">
        <p14:creationId xmlns:p14="http://schemas.microsoft.com/office/powerpoint/2010/main" val="3007928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0EE189FB-796C-4FC3-BEED-45ED3B8B6217}" type="slidenum">
              <a:rPr lang="de-CH" smtClean="0"/>
              <a:t>8</a:t>
            </a:fld>
            <a:endParaRPr lang="de-CH"/>
          </a:p>
        </p:txBody>
      </p:sp>
    </p:spTree>
    <p:extLst>
      <p:ext uri="{BB962C8B-B14F-4D97-AF65-F5344CB8AC3E}">
        <p14:creationId xmlns:p14="http://schemas.microsoft.com/office/powerpoint/2010/main" val="5617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0EE189FB-796C-4FC3-BEED-45ED3B8B6217}" type="slidenum">
              <a:rPr lang="de-CH" smtClean="0"/>
              <a:t>9</a:t>
            </a:fld>
            <a:endParaRPr lang="de-CH"/>
          </a:p>
        </p:txBody>
      </p:sp>
    </p:spTree>
    <p:extLst>
      <p:ext uri="{BB962C8B-B14F-4D97-AF65-F5344CB8AC3E}">
        <p14:creationId xmlns:p14="http://schemas.microsoft.com/office/powerpoint/2010/main" val="2408795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REPL </a:t>
            </a:r>
            <a:r>
              <a:rPr lang="de-CH" dirty="0" err="1"/>
              <a:t>intro</a:t>
            </a:r>
            <a:r>
              <a:rPr lang="de-CH" dirty="0"/>
              <a:t>:</a:t>
            </a:r>
          </a:p>
          <a:p>
            <a:r>
              <a:rPr lang="de-CH" dirty="0"/>
              <a:t>&gt; 999999999999999</a:t>
            </a:r>
          </a:p>
          <a:p>
            <a:r>
              <a:rPr lang="de-CH" dirty="0"/>
              <a:t>&gt; 999999999999999 + 1</a:t>
            </a:r>
          </a:p>
          <a:p>
            <a:r>
              <a:rPr lang="de-CH" dirty="0"/>
              <a:t>&gt; 999999999999999 + 1.1</a:t>
            </a:r>
          </a:p>
          <a:p>
            <a:endParaRPr lang="de-CH" dirty="0"/>
          </a:p>
          <a:p>
            <a:r>
              <a:rPr lang="de-CH" dirty="0" err="1"/>
              <a:t>Answer</a:t>
            </a:r>
            <a:r>
              <a:rPr lang="de-CH" dirty="0"/>
              <a:t>: d</a:t>
            </a:r>
          </a:p>
        </p:txBody>
      </p:sp>
      <p:sp>
        <p:nvSpPr>
          <p:cNvPr id="4" name="Slide Number Placeholder 3"/>
          <p:cNvSpPr>
            <a:spLocks noGrp="1"/>
          </p:cNvSpPr>
          <p:nvPr>
            <p:ph type="sldNum" sz="quarter" idx="5"/>
          </p:nvPr>
        </p:nvSpPr>
        <p:spPr/>
        <p:txBody>
          <a:bodyPr/>
          <a:lstStyle/>
          <a:p>
            <a:fld id="{0EE189FB-796C-4FC3-BEED-45ED3B8B6217}" type="slidenum">
              <a:rPr lang="de-CH" smtClean="0"/>
              <a:t>10</a:t>
            </a:fld>
            <a:endParaRPr lang="de-CH"/>
          </a:p>
        </p:txBody>
      </p:sp>
    </p:spTree>
    <p:extLst>
      <p:ext uri="{BB962C8B-B14F-4D97-AF65-F5344CB8AC3E}">
        <p14:creationId xmlns:p14="http://schemas.microsoft.com/office/powerpoint/2010/main" val="1989909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0EE189FB-796C-4FC3-BEED-45ED3B8B6217}" type="slidenum">
              <a:rPr lang="de-CH" smtClean="0"/>
              <a:t>11</a:t>
            </a:fld>
            <a:endParaRPr lang="de-CH"/>
          </a:p>
        </p:txBody>
      </p:sp>
    </p:spTree>
    <p:extLst>
      <p:ext uri="{BB962C8B-B14F-4D97-AF65-F5344CB8AC3E}">
        <p14:creationId xmlns:p14="http://schemas.microsoft.com/office/powerpoint/2010/main" val="3140801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16BD6-F0C5-435A-9E8A-5F0BF6615098}"/>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de-CH"/>
          </a:p>
        </p:txBody>
      </p:sp>
      <p:sp>
        <p:nvSpPr>
          <p:cNvPr id="3" name="Subtitle 2">
            <a:extLst>
              <a:ext uri="{FF2B5EF4-FFF2-40B4-BE49-F238E27FC236}">
                <a16:creationId xmlns:a16="http://schemas.microsoft.com/office/drawing/2014/main" id="{94B007D0-D72F-496F-87EF-9887D9A5921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750F8100-87E7-45B9-BBFA-26724C57A643}"/>
              </a:ext>
            </a:extLst>
          </p:cNvPr>
          <p:cNvSpPr>
            <a:spLocks noGrp="1"/>
          </p:cNvSpPr>
          <p:nvPr>
            <p:ph type="dt" sz="half" idx="10"/>
          </p:nvPr>
        </p:nvSpPr>
        <p:spPr/>
        <p:txBody>
          <a:bodyPr/>
          <a:lstStyle/>
          <a:p>
            <a:fld id="{6B1F8095-08B6-42CF-BE1A-AD74E8FCF9BB}" type="datetimeFigureOut">
              <a:rPr lang="de-CH" smtClean="0"/>
              <a:t>14.11.2019</a:t>
            </a:fld>
            <a:endParaRPr lang="de-CH"/>
          </a:p>
        </p:txBody>
      </p:sp>
      <p:sp>
        <p:nvSpPr>
          <p:cNvPr id="5" name="Footer Placeholder 4">
            <a:extLst>
              <a:ext uri="{FF2B5EF4-FFF2-40B4-BE49-F238E27FC236}">
                <a16:creationId xmlns:a16="http://schemas.microsoft.com/office/drawing/2014/main" id="{FF43C292-3436-4CD1-B70D-FCC0D2C9239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0A0A4EAC-0E0F-4582-A788-434308C863C7}"/>
              </a:ext>
            </a:extLst>
          </p:cNvPr>
          <p:cNvSpPr>
            <a:spLocks noGrp="1"/>
          </p:cNvSpPr>
          <p:nvPr>
            <p:ph type="sldNum" sz="quarter" idx="12"/>
          </p:nvPr>
        </p:nvSpPr>
        <p:spPr/>
        <p:txBody>
          <a:bodyPr/>
          <a:lstStyle/>
          <a:p>
            <a:fld id="{B980EE1E-F742-4F32-8BB7-52684BE0B3E7}" type="slidenum">
              <a:rPr lang="de-CH" smtClean="0"/>
              <a:t>‹#›</a:t>
            </a:fld>
            <a:endParaRPr lang="de-CH"/>
          </a:p>
        </p:txBody>
      </p:sp>
    </p:spTree>
    <p:extLst>
      <p:ext uri="{BB962C8B-B14F-4D97-AF65-F5344CB8AC3E}">
        <p14:creationId xmlns:p14="http://schemas.microsoft.com/office/powerpoint/2010/main" val="2776963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98312-BDB5-4638-B466-C6F7ABD9D7ED}"/>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BD9B8E87-DD1B-48BF-A431-FCA8719BC4C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47F99674-69C9-4136-8341-4D5AA6471336}"/>
              </a:ext>
            </a:extLst>
          </p:cNvPr>
          <p:cNvSpPr>
            <a:spLocks noGrp="1"/>
          </p:cNvSpPr>
          <p:nvPr>
            <p:ph type="dt" sz="half" idx="10"/>
          </p:nvPr>
        </p:nvSpPr>
        <p:spPr/>
        <p:txBody>
          <a:bodyPr/>
          <a:lstStyle/>
          <a:p>
            <a:fld id="{6B1F8095-08B6-42CF-BE1A-AD74E8FCF9BB}" type="datetimeFigureOut">
              <a:rPr lang="de-CH" smtClean="0"/>
              <a:t>14.11.2019</a:t>
            </a:fld>
            <a:endParaRPr lang="de-CH"/>
          </a:p>
        </p:txBody>
      </p:sp>
      <p:sp>
        <p:nvSpPr>
          <p:cNvPr id="5" name="Footer Placeholder 4">
            <a:extLst>
              <a:ext uri="{FF2B5EF4-FFF2-40B4-BE49-F238E27FC236}">
                <a16:creationId xmlns:a16="http://schemas.microsoft.com/office/drawing/2014/main" id="{C3D38EC9-4E25-466B-9AE9-DCCFD41624E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90FED84F-2CF1-4B9B-8484-4705FEF5DB35}"/>
              </a:ext>
            </a:extLst>
          </p:cNvPr>
          <p:cNvSpPr>
            <a:spLocks noGrp="1"/>
          </p:cNvSpPr>
          <p:nvPr>
            <p:ph type="sldNum" sz="quarter" idx="12"/>
          </p:nvPr>
        </p:nvSpPr>
        <p:spPr/>
        <p:txBody>
          <a:bodyPr/>
          <a:lstStyle/>
          <a:p>
            <a:fld id="{B980EE1E-F742-4F32-8BB7-52684BE0B3E7}" type="slidenum">
              <a:rPr lang="de-CH" smtClean="0"/>
              <a:t>‹#›</a:t>
            </a:fld>
            <a:endParaRPr lang="de-CH"/>
          </a:p>
        </p:txBody>
      </p:sp>
    </p:spTree>
    <p:extLst>
      <p:ext uri="{BB962C8B-B14F-4D97-AF65-F5344CB8AC3E}">
        <p14:creationId xmlns:p14="http://schemas.microsoft.com/office/powerpoint/2010/main" val="4069220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E6DC3D-9711-4323-B84B-729A4752F1E3}"/>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9882B391-CB01-4510-83F0-817AE6F15BCC}"/>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654E6703-50A1-47F2-8948-7759176B90DD}"/>
              </a:ext>
            </a:extLst>
          </p:cNvPr>
          <p:cNvSpPr>
            <a:spLocks noGrp="1"/>
          </p:cNvSpPr>
          <p:nvPr>
            <p:ph type="dt" sz="half" idx="10"/>
          </p:nvPr>
        </p:nvSpPr>
        <p:spPr/>
        <p:txBody>
          <a:bodyPr/>
          <a:lstStyle/>
          <a:p>
            <a:fld id="{6B1F8095-08B6-42CF-BE1A-AD74E8FCF9BB}" type="datetimeFigureOut">
              <a:rPr lang="de-CH" smtClean="0"/>
              <a:t>14.11.2019</a:t>
            </a:fld>
            <a:endParaRPr lang="de-CH"/>
          </a:p>
        </p:txBody>
      </p:sp>
      <p:sp>
        <p:nvSpPr>
          <p:cNvPr id="5" name="Footer Placeholder 4">
            <a:extLst>
              <a:ext uri="{FF2B5EF4-FFF2-40B4-BE49-F238E27FC236}">
                <a16:creationId xmlns:a16="http://schemas.microsoft.com/office/drawing/2014/main" id="{8EB47C21-E8BF-43BF-A889-9A83514B068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D57E6BD-1E3A-4541-A756-9BFCA97C9DC7}"/>
              </a:ext>
            </a:extLst>
          </p:cNvPr>
          <p:cNvSpPr>
            <a:spLocks noGrp="1"/>
          </p:cNvSpPr>
          <p:nvPr>
            <p:ph type="sldNum" sz="quarter" idx="12"/>
          </p:nvPr>
        </p:nvSpPr>
        <p:spPr/>
        <p:txBody>
          <a:bodyPr/>
          <a:lstStyle/>
          <a:p>
            <a:fld id="{B980EE1E-F742-4F32-8BB7-52684BE0B3E7}" type="slidenum">
              <a:rPr lang="de-CH" smtClean="0"/>
              <a:t>‹#›</a:t>
            </a:fld>
            <a:endParaRPr lang="de-CH"/>
          </a:p>
        </p:txBody>
      </p:sp>
    </p:spTree>
    <p:extLst>
      <p:ext uri="{BB962C8B-B14F-4D97-AF65-F5344CB8AC3E}">
        <p14:creationId xmlns:p14="http://schemas.microsoft.com/office/powerpoint/2010/main" val="640625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8E4AC-127A-4C3A-AB6B-DD18ED6AF1A2}"/>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0AA2740-A56A-40CC-BD51-EED5B09C4E6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FFC0C52F-D053-4090-A841-A96534A96EDB}"/>
              </a:ext>
            </a:extLst>
          </p:cNvPr>
          <p:cNvSpPr>
            <a:spLocks noGrp="1"/>
          </p:cNvSpPr>
          <p:nvPr>
            <p:ph type="dt" sz="half" idx="10"/>
          </p:nvPr>
        </p:nvSpPr>
        <p:spPr/>
        <p:txBody>
          <a:bodyPr/>
          <a:lstStyle/>
          <a:p>
            <a:fld id="{6B1F8095-08B6-42CF-BE1A-AD74E8FCF9BB}" type="datetimeFigureOut">
              <a:rPr lang="de-CH" smtClean="0"/>
              <a:t>14.11.2019</a:t>
            </a:fld>
            <a:endParaRPr lang="de-CH"/>
          </a:p>
        </p:txBody>
      </p:sp>
      <p:sp>
        <p:nvSpPr>
          <p:cNvPr id="5" name="Footer Placeholder 4">
            <a:extLst>
              <a:ext uri="{FF2B5EF4-FFF2-40B4-BE49-F238E27FC236}">
                <a16:creationId xmlns:a16="http://schemas.microsoft.com/office/drawing/2014/main" id="{F5C05835-53B1-4CCC-A85A-C9EF7C037220}"/>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9465CEB-BEBC-43D7-B87A-66C1EE7A3A8E}"/>
              </a:ext>
            </a:extLst>
          </p:cNvPr>
          <p:cNvSpPr>
            <a:spLocks noGrp="1"/>
          </p:cNvSpPr>
          <p:nvPr>
            <p:ph type="sldNum" sz="quarter" idx="12"/>
          </p:nvPr>
        </p:nvSpPr>
        <p:spPr/>
        <p:txBody>
          <a:bodyPr/>
          <a:lstStyle/>
          <a:p>
            <a:fld id="{B980EE1E-F742-4F32-8BB7-52684BE0B3E7}" type="slidenum">
              <a:rPr lang="de-CH" smtClean="0"/>
              <a:t>‹#›</a:t>
            </a:fld>
            <a:endParaRPr lang="de-CH"/>
          </a:p>
        </p:txBody>
      </p:sp>
    </p:spTree>
    <p:extLst>
      <p:ext uri="{BB962C8B-B14F-4D97-AF65-F5344CB8AC3E}">
        <p14:creationId xmlns:p14="http://schemas.microsoft.com/office/powerpoint/2010/main" val="1816355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917D0-7808-4ECA-ABF6-EE04F0BEABA0}"/>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0EF24C0F-050E-4A9D-ABFC-4A53C90BFEA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50FEEAC-7522-4ACF-831D-941DFB438401}"/>
              </a:ext>
            </a:extLst>
          </p:cNvPr>
          <p:cNvSpPr>
            <a:spLocks noGrp="1"/>
          </p:cNvSpPr>
          <p:nvPr>
            <p:ph type="dt" sz="half" idx="10"/>
          </p:nvPr>
        </p:nvSpPr>
        <p:spPr/>
        <p:txBody>
          <a:bodyPr/>
          <a:lstStyle/>
          <a:p>
            <a:fld id="{6B1F8095-08B6-42CF-BE1A-AD74E8FCF9BB}" type="datetimeFigureOut">
              <a:rPr lang="de-CH" smtClean="0"/>
              <a:t>14.11.2019</a:t>
            </a:fld>
            <a:endParaRPr lang="de-CH"/>
          </a:p>
        </p:txBody>
      </p:sp>
      <p:sp>
        <p:nvSpPr>
          <p:cNvPr id="5" name="Footer Placeholder 4">
            <a:extLst>
              <a:ext uri="{FF2B5EF4-FFF2-40B4-BE49-F238E27FC236}">
                <a16:creationId xmlns:a16="http://schemas.microsoft.com/office/drawing/2014/main" id="{B8FE6684-B1B2-46CD-A8CF-5D70D315DE02}"/>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52B26768-8579-4EA4-A3FD-61AA7D139222}"/>
              </a:ext>
            </a:extLst>
          </p:cNvPr>
          <p:cNvSpPr>
            <a:spLocks noGrp="1"/>
          </p:cNvSpPr>
          <p:nvPr>
            <p:ph type="sldNum" sz="quarter" idx="12"/>
          </p:nvPr>
        </p:nvSpPr>
        <p:spPr/>
        <p:txBody>
          <a:bodyPr/>
          <a:lstStyle/>
          <a:p>
            <a:fld id="{B980EE1E-F742-4F32-8BB7-52684BE0B3E7}" type="slidenum">
              <a:rPr lang="de-CH" smtClean="0"/>
              <a:t>‹#›</a:t>
            </a:fld>
            <a:endParaRPr lang="de-CH"/>
          </a:p>
        </p:txBody>
      </p:sp>
    </p:spTree>
    <p:extLst>
      <p:ext uri="{BB962C8B-B14F-4D97-AF65-F5344CB8AC3E}">
        <p14:creationId xmlns:p14="http://schemas.microsoft.com/office/powerpoint/2010/main" val="109527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8489-70AF-4C26-989D-477A1EC29C5D}"/>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2365D651-42A5-4D58-AF48-5AB885127C60}"/>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7F14C932-C285-4D1D-AF2B-ED72381D59DC}"/>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4FB4EDBF-7EF2-4B5C-BE1C-5D0820000FAB}"/>
              </a:ext>
            </a:extLst>
          </p:cNvPr>
          <p:cNvSpPr>
            <a:spLocks noGrp="1"/>
          </p:cNvSpPr>
          <p:nvPr>
            <p:ph type="dt" sz="half" idx="10"/>
          </p:nvPr>
        </p:nvSpPr>
        <p:spPr/>
        <p:txBody>
          <a:bodyPr/>
          <a:lstStyle/>
          <a:p>
            <a:fld id="{6B1F8095-08B6-42CF-BE1A-AD74E8FCF9BB}" type="datetimeFigureOut">
              <a:rPr lang="de-CH" smtClean="0"/>
              <a:t>14.11.2019</a:t>
            </a:fld>
            <a:endParaRPr lang="de-CH"/>
          </a:p>
        </p:txBody>
      </p:sp>
      <p:sp>
        <p:nvSpPr>
          <p:cNvPr id="6" name="Footer Placeholder 5">
            <a:extLst>
              <a:ext uri="{FF2B5EF4-FFF2-40B4-BE49-F238E27FC236}">
                <a16:creationId xmlns:a16="http://schemas.microsoft.com/office/drawing/2014/main" id="{45B2D8F8-0505-459A-A0FF-C35E05112CB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972B0ACA-96AC-4E3C-9AA6-4DBF5DD89EF3}"/>
              </a:ext>
            </a:extLst>
          </p:cNvPr>
          <p:cNvSpPr>
            <a:spLocks noGrp="1"/>
          </p:cNvSpPr>
          <p:nvPr>
            <p:ph type="sldNum" sz="quarter" idx="12"/>
          </p:nvPr>
        </p:nvSpPr>
        <p:spPr/>
        <p:txBody>
          <a:bodyPr/>
          <a:lstStyle/>
          <a:p>
            <a:fld id="{B980EE1E-F742-4F32-8BB7-52684BE0B3E7}" type="slidenum">
              <a:rPr lang="de-CH" smtClean="0"/>
              <a:t>‹#›</a:t>
            </a:fld>
            <a:endParaRPr lang="de-CH"/>
          </a:p>
        </p:txBody>
      </p:sp>
    </p:spTree>
    <p:extLst>
      <p:ext uri="{BB962C8B-B14F-4D97-AF65-F5344CB8AC3E}">
        <p14:creationId xmlns:p14="http://schemas.microsoft.com/office/powerpoint/2010/main" val="2961445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A439C-1265-473F-89CA-F7DFAF7B61D1}"/>
              </a:ext>
            </a:extLst>
          </p:cNvPr>
          <p:cNvSpPr>
            <a:spLocks noGrp="1"/>
          </p:cNvSpPr>
          <p:nvPr>
            <p:ph type="title"/>
          </p:nvPr>
        </p:nvSpPr>
        <p:spPr>
          <a:xfrm>
            <a:off x="629841" y="365126"/>
            <a:ext cx="78867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F437411-425A-4BB3-BF80-308A54C3253E}"/>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519549A6-E540-49BE-8E43-ADDBBC3288C4}"/>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21DCF213-0F8A-4648-9A82-A66262E44B4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D876FD06-0D13-4FDA-A49A-1AC921369151}"/>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C1C14C49-7C84-4563-B8AC-4C4400ABC50D}"/>
              </a:ext>
            </a:extLst>
          </p:cNvPr>
          <p:cNvSpPr>
            <a:spLocks noGrp="1"/>
          </p:cNvSpPr>
          <p:nvPr>
            <p:ph type="dt" sz="half" idx="10"/>
          </p:nvPr>
        </p:nvSpPr>
        <p:spPr/>
        <p:txBody>
          <a:bodyPr/>
          <a:lstStyle/>
          <a:p>
            <a:fld id="{6B1F8095-08B6-42CF-BE1A-AD74E8FCF9BB}" type="datetimeFigureOut">
              <a:rPr lang="de-CH" smtClean="0"/>
              <a:t>14.11.2019</a:t>
            </a:fld>
            <a:endParaRPr lang="de-CH"/>
          </a:p>
        </p:txBody>
      </p:sp>
      <p:sp>
        <p:nvSpPr>
          <p:cNvPr id="8" name="Footer Placeholder 7">
            <a:extLst>
              <a:ext uri="{FF2B5EF4-FFF2-40B4-BE49-F238E27FC236}">
                <a16:creationId xmlns:a16="http://schemas.microsoft.com/office/drawing/2014/main" id="{33F2AF77-738D-4430-B1E6-0D99AFA26AE9}"/>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FC9E058C-4F9C-4070-8834-40D7759B68DB}"/>
              </a:ext>
            </a:extLst>
          </p:cNvPr>
          <p:cNvSpPr>
            <a:spLocks noGrp="1"/>
          </p:cNvSpPr>
          <p:nvPr>
            <p:ph type="sldNum" sz="quarter" idx="12"/>
          </p:nvPr>
        </p:nvSpPr>
        <p:spPr/>
        <p:txBody>
          <a:bodyPr/>
          <a:lstStyle/>
          <a:p>
            <a:fld id="{B980EE1E-F742-4F32-8BB7-52684BE0B3E7}" type="slidenum">
              <a:rPr lang="de-CH" smtClean="0"/>
              <a:t>‹#›</a:t>
            </a:fld>
            <a:endParaRPr lang="de-CH"/>
          </a:p>
        </p:txBody>
      </p:sp>
    </p:spTree>
    <p:extLst>
      <p:ext uri="{BB962C8B-B14F-4D97-AF65-F5344CB8AC3E}">
        <p14:creationId xmlns:p14="http://schemas.microsoft.com/office/powerpoint/2010/main" val="974039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19D-673D-4629-9623-7248807D98AA}"/>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3C8C4C7-91DC-46BA-BB0A-FE8FD7C0EFCE}"/>
              </a:ext>
            </a:extLst>
          </p:cNvPr>
          <p:cNvSpPr>
            <a:spLocks noGrp="1"/>
          </p:cNvSpPr>
          <p:nvPr>
            <p:ph type="dt" sz="half" idx="10"/>
          </p:nvPr>
        </p:nvSpPr>
        <p:spPr/>
        <p:txBody>
          <a:bodyPr/>
          <a:lstStyle/>
          <a:p>
            <a:fld id="{6B1F8095-08B6-42CF-BE1A-AD74E8FCF9BB}" type="datetimeFigureOut">
              <a:rPr lang="de-CH" smtClean="0"/>
              <a:t>14.11.2019</a:t>
            </a:fld>
            <a:endParaRPr lang="de-CH"/>
          </a:p>
        </p:txBody>
      </p:sp>
      <p:sp>
        <p:nvSpPr>
          <p:cNvPr id="4" name="Footer Placeholder 3">
            <a:extLst>
              <a:ext uri="{FF2B5EF4-FFF2-40B4-BE49-F238E27FC236}">
                <a16:creationId xmlns:a16="http://schemas.microsoft.com/office/drawing/2014/main" id="{FBA332C6-C421-47E6-9A08-45D4B66A126E}"/>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6DEEA44B-08D4-443A-B682-A95D91B43190}"/>
              </a:ext>
            </a:extLst>
          </p:cNvPr>
          <p:cNvSpPr>
            <a:spLocks noGrp="1"/>
          </p:cNvSpPr>
          <p:nvPr>
            <p:ph type="sldNum" sz="quarter" idx="12"/>
          </p:nvPr>
        </p:nvSpPr>
        <p:spPr/>
        <p:txBody>
          <a:bodyPr/>
          <a:lstStyle/>
          <a:p>
            <a:fld id="{B980EE1E-F742-4F32-8BB7-52684BE0B3E7}" type="slidenum">
              <a:rPr lang="de-CH" smtClean="0"/>
              <a:t>‹#›</a:t>
            </a:fld>
            <a:endParaRPr lang="de-CH"/>
          </a:p>
        </p:txBody>
      </p:sp>
    </p:spTree>
    <p:extLst>
      <p:ext uri="{BB962C8B-B14F-4D97-AF65-F5344CB8AC3E}">
        <p14:creationId xmlns:p14="http://schemas.microsoft.com/office/powerpoint/2010/main" val="733088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B07AFC-F751-4686-991C-7A0CB053E67C}"/>
              </a:ext>
            </a:extLst>
          </p:cNvPr>
          <p:cNvSpPr>
            <a:spLocks noGrp="1"/>
          </p:cNvSpPr>
          <p:nvPr>
            <p:ph type="dt" sz="half" idx="10"/>
          </p:nvPr>
        </p:nvSpPr>
        <p:spPr/>
        <p:txBody>
          <a:bodyPr/>
          <a:lstStyle/>
          <a:p>
            <a:fld id="{6B1F8095-08B6-42CF-BE1A-AD74E8FCF9BB}" type="datetimeFigureOut">
              <a:rPr lang="de-CH" smtClean="0"/>
              <a:t>14.11.2019</a:t>
            </a:fld>
            <a:endParaRPr lang="de-CH"/>
          </a:p>
        </p:txBody>
      </p:sp>
      <p:sp>
        <p:nvSpPr>
          <p:cNvPr id="3" name="Footer Placeholder 2">
            <a:extLst>
              <a:ext uri="{FF2B5EF4-FFF2-40B4-BE49-F238E27FC236}">
                <a16:creationId xmlns:a16="http://schemas.microsoft.com/office/drawing/2014/main" id="{9A43BD22-9F84-4565-A30D-1698B6C3D6A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FF72A0B2-8817-4A7E-A0B6-7F19EF81D6DE}"/>
              </a:ext>
            </a:extLst>
          </p:cNvPr>
          <p:cNvSpPr>
            <a:spLocks noGrp="1"/>
          </p:cNvSpPr>
          <p:nvPr>
            <p:ph type="sldNum" sz="quarter" idx="12"/>
          </p:nvPr>
        </p:nvSpPr>
        <p:spPr/>
        <p:txBody>
          <a:bodyPr/>
          <a:lstStyle/>
          <a:p>
            <a:fld id="{B980EE1E-F742-4F32-8BB7-52684BE0B3E7}" type="slidenum">
              <a:rPr lang="de-CH" smtClean="0"/>
              <a:t>‹#›</a:t>
            </a:fld>
            <a:endParaRPr lang="de-CH"/>
          </a:p>
        </p:txBody>
      </p:sp>
    </p:spTree>
    <p:extLst>
      <p:ext uri="{BB962C8B-B14F-4D97-AF65-F5344CB8AC3E}">
        <p14:creationId xmlns:p14="http://schemas.microsoft.com/office/powerpoint/2010/main" val="3554073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ED03D-0AE0-4677-8582-4DF0B6AC774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4F5205AE-F1BA-4DD9-83EE-BB2BEA5FEDA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078605A5-F1CD-4731-98B6-E71B39CF64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A5DC382E-07CF-4D4B-B8B8-E514BB81C524}"/>
              </a:ext>
            </a:extLst>
          </p:cNvPr>
          <p:cNvSpPr>
            <a:spLocks noGrp="1"/>
          </p:cNvSpPr>
          <p:nvPr>
            <p:ph type="dt" sz="half" idx="10"/>
          </p:nvPr>
        </p:nvSpPr>
        <p:spPr/>
        <p:txBody>
          <a:bodyPr/>
          <a:lstStyle/>
          <a:p>
            <a:fld id="{6B1F8095-08B6-42CF-BE1A-AD74E8FCF9BB}" type="datetimeFigureOut">
              <a:rPr lang="de-CH" smtClean="0"/>
              <a:t>14.11.2019</a:t>
            </a:fld>
            <a:endParaRPr lang="de-CH"/>
          </a:p>
        </p:txBody>
      </p:sp>
      <p:sp>
        <p:nvSpPr>
          <p:cNvPr id="6" name="Footer Placeholder 5">
            <a:extLst>
              <a:ext uri="{FF2B5EF4-FFF2-40B4-BE49-F238E27FC236}">
                <a16:creationId xmlns:a16="http://schemas.microsoft.com/office/drawing/2014/main" id="{3D01729B-84B4-42A4-98BD-302A0BBABA71}"/>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7D478410-8935-4710-8150-14762BF58F8F}"/>
              </a:ext>
            </a:extLst>
          </p:cNvPr>
          <p:cNvSpPr>
            <a:spLocks noGrp="1"/>
          </p:cNvSpPr>
          <p:nvPr>
            <p:ph type="sldNum" sz="quarter" idx="12"/>
          </p:nvPr>
        </p:nvSpPr>
        <p:spPr/>
        <p:txBody>
          <a:bodyPr/>
          <a:lstStyle/>
          <a:p>
            <a:fld id="{B980EE1E-F742-4F32-8BB7-52684BE0B3E7}" type="slidenum">
              <a:rPr lang="de-CH" smtClean="0"/>
              <a:t>‹#›</a:t>
            </a:fld>
            <a:endParaRPr lang="de-CH"/>
          </a:p>
        </p:txBody>
      </p:sp>
    </p:spTree>
    <p:extLst>
      <p:ext uri="{BB962C8B-B14F-4D97-AF65-F5344CB8AC3E}">
        <p14:creationId xmlns:p14="http://schemas.microsoft.com/office/powerpoint/2010/main" val="2680955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BEF1C-1558-4BC0-862A-D265492535B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616193C7-E951-4E9F-8976-4A4B976D2F8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de-CH"/>
          </a:p>
        </p:txBody>
      </p:sp>
      <p:sp>
        <p:nvSpPr>
          <p:cNvPr id="4" name="Text Placeholder 3">
            <a:extLst>
              <a:ext uri="{FF2B5EF4-FFF2-40B4-BE49-F238E27FC236}">
                <a16:creationId xmlns:a16="http://schemas.microsoft.com/office/drawing/2014/main" id="{4B2117B5-1EBB-4369-B2F1-01212B37D0A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14EF201F-F009-4B89-A6FC-52927E799A20}"/>
              </a:ext>
            </a:extLst>
          </p:cNvPr>
          <p:cNvSpPr>
            <a:spLocks noGrp="1"/>
          </p:cNvSpPr>
          <p:nvPr>
            <p:ph type="dt" sz="half" idx="10"/>
          </p:nvPr>
        </p:nvSpPr>
        <p:spPr/>
        <p:txBody>
          <a:bodyPr/>
          <a:lstStyle/>
          <a:p>
            <a:fld id="{6B1F8095-08B6-42CF-BE1A-AD74E8FCF9BB}" type="datetimeFigureOut">
              <a:rPr lang="de-CH" smtClean="0"/>
              <a:t>14.11.2019</a:t>
            </a:fld>
            <a:endParaRPr lang="de-CH"/>
          </a:p>
        </p:txBody>
      </p:sp>
      <p:sp>
        <p:nvSpPr>
          <p:cNvPr id="6" name="Footer Placeholder 5">
            <a:extLst>
              <a:ext uri="{FF2B5EF4-FFF2-40B4-BE49-F238E27FC236}">
                <a16:creationId xmlns:a16="http://schemas.microsoft.com/office/drawing/2014/main" id="{6FF368D3-86A2-4B9F-BC54-B11DF194232E}"/>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3DA5B824-5435-44B1-A32E-532A0294F6E9}"/>
              </a:ext>
            </a:extLst>
          </p:cNvPr>
          <p:cNvSpPr>
            <a:spLocks noGrp="1"/>
          </p:cNvSpPr>
          <p:nvPr>
            <p:ph type="sldNum" sz="quarter" idx="12"/>
          </p:nvPr>
        </p:nvSpPr>
        <p:spPr/>
        <p:txBody>
          <a:bodyPr/>
          <a:lstStyle/>
          <a:p>
            <a:fld id="{B980EE1E-F742-4F32-8BB7-52684BE0B3E7}" type="slidenum">
              <a:rPr lang="de-CH" smtClean="0"/>
              <a:t>‹#›</a:t>
            </a:fld>
            <a:endParaRPr lang="de-CH"/>
          </a:p>
        </p:txBody>
      </p:sp>
    </p:spTree>
    <p:extLst>
      <p:ext uri="{BB962C8B-B14F-4D97-AF65-F5344CB8AC3E}">
        <p14:creationId xmlns:p14="http://schemas.microsoft.com/office/powerpoint/2010/main" val="2046501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4AD3BC-90D9-4F64-8D27-0BC0F447C46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B1DDE1C8-756C-42EB-B2DF-CAC5BE30699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683FF120-495E-49F5-AFA0-6580B7EC779B}"/>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B1F8095-08B6-42CF-BE1A-AD74E8FCF9BB}" type="datetimeFigureOut">
              <a:rPr lang="de-CH" smtClean="0"/>
              <a:t>14.11.2019</a:t>
            </a:fld>
            <a:endParaRPr lang="de-CH"/>
          </a:p>
        </p:txBody>
      </p:sp>
      <p:sp>
        <p:nvSpPr>
          <p:cNvPr id="5" name="Footer Placeholder 4">
            <a:extLst>
              <a:ext uri="{FF2B5EF4-FFF2-40B4-BE49-F238E27FC236}">
                <a16:creationId xmlns:a16="http://schemas.microsoft.com/office/drawing/2014/main" id="{FBFAAD75-154B-4603-A4ED-38B370624A2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7929DB20-92B8-4E0D-8D3B-8F7F8DA0C6A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980EE1E-F742-4F32-8BB7-52684BE0B3E7}" type="slidenum">
              <a:rPr lang="de-CH" smtClean="0"/>
              <a:t>‹#›</a:t>
            </a:fld>
            <a:endParaRPr lang="de-CH"/>
          </a:p>
        </p:txBody>
      </p:sp>
    </p:spTree>
    <p:extLst>
      <p:ext uri="{BB962C8B-B14F-4D97-AF65-F5344CB8AC3E}">
        <p14:creationId xmlns:p14="http://schemas.microsoft.com/office/powerpoint/2010/main" val="21226026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www.science.smith.edu/dftwiki/images/f/f1/CSC231RangeOfFloats.jp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pollev.com/jeangauthier579"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pic3.zhimg.com/v2-ad1a251cb91d37625185a4fb874494fc_b.jpg"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denysdovhan/wtfjs" TargetMode="External"/><Relationship Id="rId2" Type="http://schemas.openxmlformats.org/officeDocument/2006/relationships/hyperlink" Target="https://www.youtube.com/watch?v=et8xNAc2ic8" TargetMode="External"/><Relationship Id="rId1" Type="http://schemas.openxmlformats.org/officeDocument/2006/relationships/slideLayout" Target="../slideLayouts/slideLayout2.xml"/><Relationship Id="rId5" Type="http://schemas.openxmlformats.org/officeDocument/2006/relationships/hyperlink" Target="https://medium.com/tech-tajawal/javascript-this-4-rules-7354abdb274c" TargetMode="External"/><Relationship Id="rId4" Type="http://schemas.openxmlformats.org/officeDocument/2006/relationships/hyperlink" Target="https://javascriptwtf.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external-preview.redd.it/CsLvZnBMQRnoyo2-vjkO7ggEAunSbb0E8Yqgb3lHZgU.jpg?auto=webp&amp;s=5876cd09f95453fbffd8d9331a8ca09998ef1a7e"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en-US" sz="3300" dirty="0">
                <a:solidFill>
                  <a:schemeClr val="tx2">
                    <a:lumMod val="75000"/>
                  </a:schemeClr>
                </a:solidFill>
                <a:latin typeface="Arial" pitchFamily="34" charset="0"/>
                <a:cs typeface="Arial" pitchFamily="34" charset="0"/>
              </a:rPr>
              <a:t>WTF.js</a:t>
            </a:r>
            <a:endParaRPr lang="de-CH" sz="3300" dirty="0">
              <a:solidFill>
                <a:schemeClr val="tx2">
                  <a:lumMod val="75000"/>
                </a:schemeClr>
              </a:solidFill>
              <a:latin typeface="Arial" pitchFamily="34" charset="0"/>
              <a:cs typeface="Arial" pitchFamily="34" charset="0"/>
            </a:endParaRPr>
          </a:p>
        </p:txBody>
      </p:sp>
      <p:sp>
        <p:nvSpPr>
          <p:cNvPr id="3" name="Untertitel 2"/>
          <p:cNvSpPr>
            <a:spLocks noGrp="1"/>
          </p:cNvSpPr>
          <p:nvPr>
            <p:ph type="subTitle" idx="1"/>
          </p:nvPr>
        </p:nvSpPr>
        <p:spPr/>
        <p:txBody>
          <a:bodyPr/>
          <a:lstStyle/>
          <a:p>
            <a:r>
              <a:rPr lang="en-US" dirty="0" err="1">
                <a:solidFill>
                  <a:schemeClr val="tx2">
                    <a:lumMod val="75000"/>
                  </a:schemeClr>
                </a:solidFill>
                <a:latin typeface="Arial" pitchFamily="34" charset="0"/>
                <a:cs typeface="Arial" pitchFamily="34" charset="0"/>
              </a:rPr>
              <a:t>javascript</a:t>
            </a:r>
            <a:r>
              <a:rPr lang="en-US" dirty="0">
                <a:solidFill>
                  <a:schemeClr val="tx2">
                    <a:lumMod val="75000"/>
                  </a:schemeClr>
                </a:solidFill>
                <a:latin typeface="Arial" pitchFamily="34" charset="0"/>
                <a:cs typeface="Arial" pitchFamily="34" charset="0"/>
              </a:rPr>
              <a:t> corner cases and pitfalls</a:t>
            </a:r>
            <a:endParaRPr lang="de-CH" dirty="0">
              <a:solidFill>
                <a:schemeClr val="tx2">
                  <a:lumMod val="75000"/>
                </a:schemeClr>
              </a:solidFill>
              <a:latin typeface="Arial" pitchFamily="34" charset="0"/>
              <a:cs typeface="Arial" pitchFamily="34" charset="0"/>
            </a:endParaRPr>
          </a:p>
        </p:txBody>
      </p:sp>
      <p:sp>
        <p:nvSpPr>
          <p:cNvPr id="5" name="Untertitel 2">
            <a:extLst>
              <a:ext uri="{FF2B5EF4-FFF2-40B4-BE49-F238E27FC236}">
                <a16:creationId xmlns:a16="http://schemas.microsoft.com/office/drawing/2014/main" id="{449B96B6-B4C6-4997-A643-7BB12D0C447A}"/>
              </a:ext>
            </a:extLst>
          </p:cNvPr>
          <p:cNvSpPr txBox="1">
            <a:spLocks/>
          </p:cNvSpPr>
          <p:nvPr/>
        </p:nvSpPr>
        <p:spPr>
          <a:xfrm>
            <a:off x="2000250" y="5257800"/>
            <a:ext cx="5143500" cy="1241822"/>
          </a:xfrm>
          <a:prstGeom prst="rect">
            <a:avLst/>
          </a:prstGeom>
        </p:spPr>
        <p:txBody>
          <a:bodyPr vert="horz" lIns="68580" tIns="34290" rIns="68580" bIns="3429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de-CH" sz="1350" dirty="0">
                <a:solidFill>
                  <a:schemeClr val="tx2">
                    <a:lumMod val="75000"/>
                  </a:schemeClr>
                </a:solidFill>
                <a:latin typeface="Arial" pitchFamily="34" charset="0"/>
                <a:cs typeface="Arial" pitchFamily="34" charset="0"/>
              </a:rPr>
              <a:t>Cloud Teamblocker @ SBB - 14.11.2019 - Jean André Gauthier</a:t>
            </a:r>
          </a:p>
        </p:txBody>
      </p:sp>
    </p:spTree>
    <p:extLst>
      <p:ext uri="{BB962C8B-B14F-4D97-AF65-F5344CB8AC3E}">
        <p14:creationId xmlns:p14="http://schemas.microsoft.com/office/powerpoint/2010/main" val="289624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0273D-ACED-4EB3-A804-AD0F40E35022}"/>
              </a:ext>
            </a:extLst>
          </p:cNvPr>
          <p:cNvSpPr>
            <a:spLocks noGrp="1"/>
          </p:cNvSpPr>
          <p:nvPr>
            <p:ph type="title"/>
          </p:nvPr>
        </p:nvSpPr>
        <p:spPr/>
        <p:txBody>
          <a:bodyPr/>
          <a:lstStyle/>
          <a:p>
            <a:r>
              <a:rPr lang="en-US" dirty="0">
                <a:solidFill>
                  <a:schemeClr val="tx2">
                    <a:lumMod val="75000"/>
                  </a:schemeClr>
                </a:solidFill>
              </a:rPr>
              <a:t>#4: Revolution 9</a:t>
            </a:r>
            <a:endParaRPr lang="de-CH" dirty="0">
              <a:solidFill>
                <a:schemeClr val="tx2">
                  <a:lumMod val="75000"/>
                </a:schemeClr>
              </a:solidFill>
            </a:endParaRPr>
          </a:p>
        </p:txBody>
      </p:sp>
      <p:sp>
        <p:nvSpPr>
          <p:cNvPr id="3" name="Content Placeholder 2">
            <a:extLst>
              <a:ext uri="{FF2B5EF4-FFF2-40B4-BE49-F238E27FC236}">
                <a16:creationId xmlns:a16="http://schemas.microsoft.com/office/drawing/2014/main" id="{DFE36670-E648-4ACB-897E-DF490D31A5D1}"/>
              </a:ext>
            </a:extLst>
          </p:cNvPr>
          <p:cNvSpPr>
            <a:spLocks noGrp="1"/>
          </p:cNvSpPr>
          <p:nvPr>
            <p:ph idx="1"/>
          </p:nvPr>
        </p:nvSpPr>
        <p:spPr>
          <a:xfrm>
            <a:off x="628650" y="2137028"/>
            <a:ext cx="7886700" cy="445627"/>
          </a:xfrm>
          <a:noFill/>
        </p:spPr>
        <p:txBody>
          <a:bodyPr anchor="ctr">
            <a:normAutofit/>
          </a:bodyPr>
          <a:lstStyle/>
          <a:p>
            <a:pPr marL="0" indent="0" algn="ctr">
              <a:buNone/>
            </a:pPr>
            <a:r>
              <a:rPr lang="en-US" dirty="0">
                <a:solidFill>
                  <a:schemeClr val="tx2">
                    <a:lumMod val="75000"/>
                  </a:schemeClr>
                </a:solidFill>
              </a:rPr>
              <a:t>What is the result of the following expression?</a:t>
            </a:r>
            <a:endParaRPr lang="de-CH" dirty="0">
              <a:solidFill>
                <a:schemeClr val="tx2">
                  <a:lumMod val="75000"/>
                </a:schemeClr>
              </a:solidFill>
            </a:endParaRPr>
          </a:p>
        </p:txBody>
      </p:sp>
      <p:sp>
        <p:nvSpPr>
          <p:cNvPr id="5" name="Rectangle 4">
            <a:extLst>
              <a:ext uri="{FF2B5EF4-FFF2-40B4-BE49-F238E27FC236}">
                <a16:creationId xmlns:a16="http://schemas.microsoft.com/office/drawing/2014/main" id="{BE056EE0-3F12-4C39-9D41-F1980E97F0E9}"/>
              </a:ext>
            </a:extLst>
          </p:cNvPr>
          <p:cNvSpPr/>
          <p:nvPr/>
        </p:nvSpPr>
        <p:spPr>
          <a:xfrm>
            <a:off x="2747367" y="3415171"/>
            <a:ext cx="3649266" cy="923330"/>
          </a:xfrm>
          <a:prstGeom prst="rect">
            <a:avLst/>
          </a:prstGeom>
          <a:solidFill>
            <a:schemeClr val="tx2">
              <a:lumMod val="50000"/>
            </a:schemeClr>
          </a:solidFill>
        </p:spPr>
        <p:txBody>
          <a:bodyPr wrap="square">
            <a:spAutoFit/>
          </a:bodyPr>
          <a:lstStyle/>
          <a:p>
            <a:pPr algn="ctr"/>
            <a:endParaRPr lang="de-DE" altLang="de-DE" dirty="0">
              <a:solidFill>
                <a:srgbClr val="F8F8F2"/>
              </a:solidFill>
              <a:latin typeface="Arial Unicode MS"/>
            </a:endParaRPr>
          </a:p>
          <a:p>
            <a:pPr lvl="0" algn="ctr" eaLnBrk="0" fontAlgn="base" hangingPunct="0">
              <a:spcBef>
                <a:spcPct val="0"/>
              </a:spcBef>
              <a:spcAft>
                <a:spcPct val="0"/>
              </a:spcAft>
            </a:pPr>
            <a:r>
              <a:rPr lang="de-DE" altLang="de-DE" dirty="0">
                <a:solidFill>
                  <a:srgbClr val="AE81FF"/>
                </a:solidFill>
                <a:latin typeface="Arial Unicode MS"/>
              </a:rPr>
              <a:t>9999999999999999</a:t>
            </a:r>
            <a:r>
              <a:rPr lang="de-DE" altLang="de-DE" dirty="0">
                <a:solidFill>
                  <a:srgbClr val="333333"/>
                </a:solidFill>
                <a:latin typeface="Arial Unicode MS"/>
              </a:rPr>
              <a:t> </a:t>
            </a:r>
            <a:r>
              <a:rPr lang="de-DE" altLang="de-DE" dirty="0">
                <a:solidFill>
                  <a:srgbClr val="F92672"/>
                </a:solidFill>
                <a:latin typeface="Arial Unicode MS"/>
              </a:rPr>
              <a:t>+</a:t>
            </a:r>
            <a:r>
              <a:rPr lang="de-DE" altLang="de-DE" dirty="0">
                <a:solidFill>
                  <a:srgbClr val="333333"/>
                </a:solidFill>
                <a:latin typeface="Arial Unicode MS"/>
              </a:rPr>
              <a:t> </a:t>
            </a:r>
            <a:r>
              <a:rPr lang="de-DE" altLang="de-DE" dirty="0">
                <a:solidFill>
                  <a:srgbClr val="AE81FF"/>
                </a:solidFill>
                <a:latin typeface="Arial Unicode MS"/>
              </a:rPr>
              <a:t>1.1</a:t>
            </a:r>
            <a:r>
              <a:rPr lang="de-DE" altLang="de-DE" sz="800" dirty="0"/>
              <a:t> </a:t>
            </a:r>
            <a:endParaRPr lang="de-DE" altLang="de-DE" sz="4000" dirty="0">
              <a:latin typeface="Arial" panose="020B0604020202020204" pitchFamily="34" charset="0"/>
            </a:endParaRPr>
          </a:p>
          <a:p>
            <a:pPr algn="ctr"/>
            <a:endParaRPr lang="de-CH" dirty="0"/>
          </a:p>
        </p:txBody>
      </p:sp>
      <p:sp>
        <p:nvSpPr>
          <p:cNvPr id="6" name="Content Placeholder 2">
            <a:extLst>
              <a:ext uri="{FF2B5EF4-FFF2-40B4-BE49-F238E27FC236}">
                <a16:creationId xmlns:a16="http://schemas.microsoft.com/office/drawing/2014/main" id="{8BB58832-A47E-4F22-BF83-9C33E12E9D08}"/>
              </a:ext>
            </a:extLst>
          </p:cNvPr>
          <p:cNvSpPr txBox="1">
            <a:spLocks/>
          </p:cNvSpPr>
          <p:nvPr/>
        </p:nvSpPr>
        <p:spPr>
          <a:xfrm>
            <a:off x="628650" y="5176829"/>
            <a:ext cx="7886700" cy="923329"/>
          </a:xfrm>
          <a:prstGeom prst="rect">
            <a:avLst/>
          </a:prstGeom>
          <a:no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pt-BR" dirty="0">
                <a:solidFill>
                  <a:schemeClr val="tx2">
                    <a:lumMod val="75000"/>
                  </a:schemeClr>
                </a:solidFill>
              </a:rPr>
              <a:t>a) 10000000000000000    b) 10000000000000000.1</a:t>
            </a:r>
          </a:p>
          <a:p>
            <a:pPr marL="0" indent="0" algn="ctr">
              <a:buNone/>
            </a:pPr>
            <a:r>
              <a:rPr lang="pt-BR" dirty="0">
                <a:solidFill>
                  <a:schemeClr val="tx2">
                    <a:lumMod val="75000"/>
                  </a:schemeClr>
                </a:solidFill>
              </a:rPr>
              <a:t>c) 10000000000000001    d) 10000000000000002</a:t>
            </a:r>
            <a:endParaRPr lang="de-CH" dirty="0">
              <a:solidFill>
                <a:schemeClr val="tx2">
                  <a:lumMod val="75000"/>
                </a:schemeClr>
              </a:solidFill>
            </a:endParaRPr>
          </a:p>
        </p:txBody>
      </p:sp>
    </p:spTree>
    <p:extLst>
      <p:ext uri="{BB962C8B-B14F-4D97-AF65-F5344CB8AC3E}">
        <p14:creationId xmlns:p14="http://schemas.microsoft.com/office/powerpoint/2010/main" val="253291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0273D-ACED-4EB3-A804-AD0F40E35022}"/>
              </a:ext>
            </a:extLst>
          </p:cNvPr>
          <p:cNvSpPr>
            <a:spLocks noGrp="1"/>
          </p:cNvSpPr>
          <p:nvPr>
            <p:ph type="title"/>
          </p:nvPr>
        </p:nvSpPr>
        <p:spPr/>
        <p:txBody>
          <a:bodyPr/>
          <a:lstStyle/>
          <a:p>
            <a:r>
              <a:rPr lang="en-US" dirty="0">
                <a:solidFill>
                  <a:schemeClr val="tx2">
                    <a:lumMod val="75000"/>
                  </a:schemeClr>
                </a:solidFill>
              </a:rPr>
              <a:t>#4: Revolution 9</a:t>
            </a:r>
            <a:endParaRPr lang="de-CH" dirty="0">
              <a:solidFill>
                <a:schemeClr val="tx2">
                  <a:lumMod val="75000"/>
                </a:schemeClr>
              </a:solidFill>
            </a:endParaRPr>
          </a:p>
        </p:txBody>
      </p:sp>
      <p:sp>
        <p:nvSpPr>
          <p:cNvPr id="3" name="Content Placeholder 2">
            <a:extLst>
              <a:ext uri="{FF2B5EF4-FFF2-40B4-BE49-F238E27FC236}">
                <a16:creationId xmlns:a16="http://schemas.microsoft.com/office/drawing/2014/main" id="{DFE36670-E648-4ACB-897E-DF490D31A5D1}"/>
              </a:ext>
            </a:extLst>
          </p:cNvPr>
          <p:cNvSpPr>
            <a:spLocks noGrp="1"/>
          </p:cNvSpPr>
          <p:nvPr>
            <p:ph idx="1"/>
          </p:nvPr>
        </p:nvSpPr>
        <p:spPr>
          <a:xfrm>
            <a:off x="628650" y="2560540"/>
            <a:ext cx="7886700" cy="2201473"/>
          </a:xfrm>
          <a:noFill/>
        </p:spPr>
        <p:txBody>
          <a:bodyPr anchor="ctr">
            <a:noAutofit/>
          </a:bodyPr>
          <a:lstStyle/>
          <a:p>
            <a:pPr marL="0" indent="0" algn="ctr">
              <a:buNone/>
            </a:pPr>
            <a:r>
              <a:rPr lang="en-US" dirty="0">
                <a:solidFill>
                  <a:schemeClr val="tx2">
                    <a:lumMod val="75000"/>
                  </a:schemeClr>
                </a:solidFill>
              </a:rPr>
              <a:t>There is only one numerical data type in JS (IEEE 754 double precision floating point number)</a:t>
            </a:r>
          </a:p>
          <a:p>
            <a:pPr marL="0" indent="0" algn="ctr">
              <a:buNone/>
            </a:pPr>
            <a:endParaRPr lang="en-US" dirty="0">
              <a:solidFill>
                <a:schemeClr val="tx2">
                  <a:lumMod val="75000"/>
                </a:schemeClr>
              </a:solidFill>
            </a:endParaRPr>
          </a:p>
          <a:p>
            <a:pPr marL="0" indent="0" algn="ctr">
              <a:buNone/>
            </a:pPr>
            <a:r>
              <a:rPr lang="en-US" dirty="0">
                <a:solidFill>
                  <a:schemeClr val="accent4">
                    <a:lumMod val="25000"/>
                  </a:schemeClr>
                </a:solidFill>
              </a:rPr>
              <a:t>⇒ use integers only between </a:t>
            </a:r>
            <a:r>
              <a:rPr lang="en-US" dirty="0" err="1">
                <a:solidFill>
                  <a:schemeClr val="accent4">
                    <a:lumMod val="25000"/>
                  </a:schemeClr>
                </a:solidFill>
              </a:rPr>
              <a:t>Number.MIN_SAFE_INTEGER</a:t>
            </a:r>
            <a:r>
              <a:rPr lang="en-US" dirty="0">
                <a:solidFill>
                  <a:schemeClr val="accent4">
                    <a:lumMod val="25000"/>
                  </a:schemeClr>
                </a:solidFill>
              </a:rPr>
              <a:t> and </a:t>
            </a:r>
            <a:r>
              <a:rPr lang="en-US" dirty="0" err="1">
                <a:solidFill>
                  <a:schemeClr val="accent4">
                    <a:lumMod val="25000"/>
                  </a:schemeClr>
                </a:solidFill>
              </a:rPr>
              <a:t>Number.MAX_SAFE_INTEGER</a:t>
            </a:r>
            <a:endParaRPr lang="de-CH" dirty="0">
              <a:solidFill>
                <a:schemeClr val="accent4">
                  <a:lumMod val="25000"/>
                </a:schemeClr>
              </a:solidFill>
            </a:endParaRPr>
          </a:p>
        </p:txBody>
      </p:sp>
    </p:spTree>
    <p:extLst>
      <p:ext uri="{BB962C8B-B14F-4D97-AF65-F5344CB8AC3E}">
        <p14:creationId xmlns:p14="http://schemas.microsoft.com/office/powerpoint/2010/main" val="738024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0273D-ACED-4EB3-A804-AD0F40E35022}"/>
              </a:ext>
            </a:extLst>
          </p:cNvPr>
          <p:cNvSpPr>
            <a:spLocks noGrp="1"/>
          </p:cNvSpPr>
          <p:nvPr>
            <p:ph type="title"/>
          </p:nvPr>
        </p:nvSpPr>
        <p:spPr/>
        <p:txBody>
          <a:bodyPr/>
          <a:lstStyle/>
          <a:p>
            <a:r>
              <a:rPr lang="en-US" dirty="0">
                <a:solidFill>
                  <a:schemeClr val="tx2">
                    <a:lumMod val="75000"/>
                  </a:schemeClr>
                </a:solidFill>
              </a:rPr>
              <a:t>#4: Revolution 9</a:t>
            </a:r>
            <a:endParaRPr lang="de-CH" dirty="0">
              <a:solidFill>
                <a:schemeClr val="tx2">
                  <a:lumMod val="75000"/>
                </a:schemeClr>
              </a:solidFill>
            </a:endParaRPr>
          </a:p>
        </p:txBody>
      </p:sp>
      <p:pic>
        <p:nvPicPr>
          <p:cNvPr id="7" name="Picture 6">
            <a:extLst>
              <a:ext uri="{FF2B5EF4-FFF2-40B4-BE49-F238E27FC236}">
                <a16:creationId xmlns:a16="http://schemas.microsoft.com/office/drawing/2014/main" id="{CBE7B3D2-1F29-45A1-A683-E3F3491804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8310" y="1882778"/>
            <a:ext cx="5667375" cy="3724275"/>
          </a:xfrm>
          <a:prstGeom prst="rect">
            <a:avLst/>
          </a:prstGeom>
        </p:spPr>
      </p:pic>
      <p:sp>
        <p:nvSpPr>
          <p:cNvPr id="8" name="Rectangle 7">
            <a:extLst>
              <a:ext uri="{FF2B5EF4-FFF2-40B4-BE49-F238E27FC236}">
                <a16:creationId xmlns:a16="http://schemas.microsoft.com/office/drawing/2014/main" id="{D2E84DC4-ED3E-41BA-B526-20ACEEF195E2}"/>
              </a:ext>
            </a:extLst>
          </p:cNvPr>
          <p:cNvSpPr/>
          <p:nvPr/>
        </p:nvSpPr>
        <p:spPr>
          <a:xfrm>
            <a:off x="4015244" y="5784626"/>
            <a:ext cx="1113505" cy="415498"/>
          </a:xfrm>
          <a:prstGeom prst="rect">
            <a:avLst/>
          </a:prstGeom>
        </p:spPr>
        <p:txBody>
          <a:bodyPr wrap="square">
            <a:spAutoFit/>
          </a:bodyPr>
          <a:lstStyle/>
          <a:p>
            <a:pPr algn="ctr"/>
            <a:r>
              <a:rPr lang="en-US" sz="2100" dirty="0">
                <a:solidFill>
                  <a:schemeClr val="tx2">
                    <a:lumMod val="75000"/>
                  </a:schemeClr>
                </a:solidFill>
                <a:hlinkClick r:id="rId4">
                  <a:extLst>
                    <a:ext uri="{A12FA001-AC4F-418D-AE19-62706E023703}">
                      <ahyp:hlinkClr xmlns:ahyp="http://schemas.microsoft.com/office/drawing/2018/hyperlinkcolor" val="tx"/>
                    </a:ext>
                  </a:extLst>
                </a:hlinkClick>
              </a:rPr>
              <a:t>Source</a:t>
            </a:r>
            <a:endParaRPr lang="de-CH" sz="2100" dirty="0">
              <a:solidFill>
                <a:schemeClr val="tx2">
                  <a:lumMod val="75000"/>
                </a:schemeClr>
              </a:solidFill>
            </a:endParaRPr>
          </a:p>
        </p:txBody>
      </p:sp>
    </p:spTree>
    <p:extLst>
      <p:ext uri="{BB962C8B-B14F-4D97-AF65-F5344CB8AC3E}">
        <p14:creationId xmlns:p14="http://schemas.microsoft.com/office/powerpoint/2010/main" val="2991607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0273D-ACED-4EB3-A804-AD0F40E35022}"/>
              </a:ext>
            </a:extLst>
          </p:cNvPr>
          <p:cNvSpPr>
            <a:spLocks noGrp="1"/>
          </p:cNvSpPr>
          <p:nvPr>
            <p:ph type="title"/>
          </p:nvPr>
        </p:nvSpPr>
        <p:spPr/>
        <p:txBody>
          <a:bodyPr/>
          <a:lstStyle/>
          <a:p>
            <a:r>
              <a:rPr lang="en-US" dirty="0">
                <a:solidFill>
                  <a:schemeClr val="tx2">
                    <a:lumMod val="75000"/>
                  </a:schemeClr>
                </a:solidFill>
              </a:rPr>
              <a:t>#5: sort me if you can </a:t>
            </a:r>
            <a:endParaRPr lang="de-CH" dirty="0">
              <a:solidFill>
                <a:schemeClr val="tx2">
                  <a:lumMod val="75000"/>
                </a:schemeClr>
              </a:solidFill>
            </a:endParaRPr>
          </a:p>
        </p:txBody>
      </p:sp>
      <p:sp>
        <p:nvSpPr>
          <p:cNvPr id="3" name="Content Placeholder 2">
            <a:extLst>
              <a:ext uri="{FF2B5EF4-FFF2-40B4-BE49-F238E27FC236}">
                <a16:creationId xmlns:a16="http://schemas.microsoft.com/office/drawing/2014/main" id="{DFE36670-E648-4ACB-897E-DF490D31A5D1}"/>
              </a:ext>
            </a:extLst>
          </p:cNvPr>
          <p:cNvSpPr>
            <a:spLocks noGrp="1"/>
          </p:cNvSpPr>
          <p:nvPr>
            <p:ph idx="1"/>
          </p:nvPr>
        </p:nvSpPr>
        <p:spPr>
          <a:xfrm>
            <a:off x="628650" y="2137028"/>
            <a:ext cx="7886700" cy="445627"/>
          </a:xfrm>
          <a:noFill/>
        </p:spPr>
        <p:txBody>
          <a:bodyPr anchor="ctr">
            <a:normAutofit/>
          </a:bodyPr>
          <a:lstStyle/>
          <a:p>
            <a:pPr marL="0" indent="0" algn="ctr">
              <a:buNone/>
            </a:pPr>
            <a:r>
              <a:rPr lang="en-US" dirty="0">
                <a:solidFill>
                  <a:schemeClr val="tx2">
                    <a:lumMod val="75000"/>
                  </a:schemeClr>
                </a:solidFill>
              </a:rPr>
              <a:t>What is the result of the following expression?</a:t>
            </a:r>
            <a:endParaRPr lang="de-CH" dirty="0">
              <a:solidFill>
                <a:schemeClr val="tx2">
                  <a:lumMod val="75000"/>
                </a:schemeClr>
              </a:solidFill>
            </a:endParaRPr>
          </a:p>
        </p:txBody>
      </p:sp>
      <p:sp>
        <p:nvSpPr>
          <p:cNvPr id="5" name="Rectangle 4">
            <a:extLst>
              <a:ext uri="{FF2B5EF4-FFF2-40B4-BE49-F238E27FC236}">
                <a16:creationId xmlns:a16="http://schemas.microsoft.com/office/drawing/2014/main" id="{BE056EE0-3F12-4C39-9D41-F1980E97F0E9}"/>
              </a:ext>
            </a:extLst>
          </p:cNvPr>
          <p:cNvSpPr/>
          <p:nvPr/>
        </p:nvSpPr>
        <p:spPr>
          <a:xfrm>
            <a:off x="2008951" y="3279577"/>
            <a:ext cx="5126098" cy="923330"/>
          </a:xfrm>
          <a:prstGeom prst="rect">
            <a:avLst/>
          </a:prstGeom>
          <a:solidFill>
            <a:schemeClr val="tx2">
              <a:lumMod val="50000"/>
            </a:schemeClr>
          </a:solidFill>
        </p:spPr>
        <p:txBody>
          <a:bodyPr wrap="square">
            <a:spAutoFit/>
          </a:bodyPr>
          <a:lstStyle/>
          <a:p>
            <a:pPr lvl="1"/>
            <a:endParaRPr lang="de-DE" altLang="de-DE" dirty="0">
              <a:solidFill>
                <a:srgbClr val="F8F8F2"/>
              </a:solidFill>
              <a:latin typeface="Arial Unicode MS"/>
            </a:endParaRPr>
          </a:p>
          <a:p>
            <a:pPr lvl="1" eaLnBrk="0" fontAlgn="base" hangingPunct="0">
              <a:spcBef>
                <a:spcPct val="0"/>
              </a:spcBef>
              <a:spcAft>
                <a:spcPct val="0"/>
              </a:spcAft>
            </a:pPr>
            <a:r>
              <a:rPr lang="de-DE" altLang="de-DE" dirty="0">
                <a:solidFill>
                  <a:srgbClr val="F8F8F2"/>
                </a:solidFill>
                <a:latin typeface="Arial Unicode MS"/>
              </a:rPr>
              <a:t>[</a:t>
            </a:r>
            <a:r>
              <a:rPr lang="de-DE" altLang="de-DE" dirty="0">
                <a:solidFill>
                  <a:srgbClr val="AE81FF"/>
                </a:solidFill>
                <a:latin typeface="Arial Unicode MS"/>
              </a:rPr>
              <a:t>10</a:t>
            </a:r>
            <a:r>
              <a:rPr lang="de-DE" altLang="de-DE" dirty="0">
                <a:solidFill>
                  <a:srgbClr val="F8F8F2"/>
                </a:solidFill>
                <a:latin typeface="Arial Unicode MS"/>
              </a:rPr>
              <a:t>,</a:t>
            </a:r>
            <a:r>
              <a:rPr lang="de-DE" altLang="de-DE" dirty="0">
                <a:solidFill>
                  <a:srgbClr val="333333"/>
                </a:solidFill>
                <a:latin typeface="Arial Unicode MS"/>
              </a:rPr>
              <a:t> </a:t>
            </a:r>
            <a:r>
              <a:rPr lang="de-DE" altLang="de-DE" dirty="0">
                <a:solidFill>
                  <a:srgbClr val="AE81FF"/>
                </a:solidFill>
                <a:latin typeface="Arial Unicode MS"/>
              </a:rPr>
              <a:t>3</a:t>
            </a:r>
            <a:r>
              <a:rPr lang="de-DE" altLang="de-DE" dirty="0">
                <a:solidFill>
                  <a:srgbClr val="F8F8F2"/>
                </a:solidFill>
                <a:latin typeface="Arial Unicode MS"/>
              </a:rPr>
              <a:t>,</a:t>
            </a:r>
            <a:r>
              <a:rPr lang="de-DE" altLang="de-DE" dirty="0">
                <a:solidFill>
                  <a:srgbClr val="333333"/>
                </a:solidFill>
                <a:latin typeface="Arial Unicode MS"/>
              </a:rPr>
              <a:t> </a:t>
            </a:r>
            <a:r>
              <a:rPr lang="de-DE" altLang="de-DE" dirty="0">
                <a:solidFill>
                  <a:srgbClr val="AE81FF"/>
                </a:solidFill>
                <a:latin typeface="Arial Unicode MS"/>
              </a:rPr>
              <a:t>2</a:t>
            </a:r>
            <a:r>
              <a:rPr lang="de-DE" altLang="de-DE" dirty="0">
                <a:solidFill>
                  <a:srgbClr val="F8F8F2"/>
                </a:solidFill>
                <a:latin typeface="Arial Unicode MS"/>
              </a:rPr>
              <a:t>,</a:t>
            </a:r>
            <a:r>
              <a:rPr lang="de-DE" altLang="de-DE" dirty="0">
                <a:solidFill>
                  <a:srgbClr val="333333"/>
                </a:solidFill>
                <a:latin typeface="Arial Unicode MS"/>
              </a:rPr>
              <a:t> </a:t>
            </a:r>
            <a:r>
              <a:rPr lang="de-DE" altLang="de-DE" dirty="0">
                <a:solidFill>
                  <a:srgbClr val="AE81FF"/>
                </a:solidFill>
                <a:latin typeface="Arial Unicode MS"/>
              </a:rPr>
              <a:t>1</a:t>
            </a:r>
            <a:r>
              <a:rPr lang="de-DE" altLang="de-DE" dirty="0">
                <a:solidFill>
                  <a:srgbClr val="F8F8F2"/>
                </a:solidFill>
                <a:latin typeface="Arial Unicode MS"/>
              </a:rPr>
              <a:t>].</a:t>
            </a:r>
            <a:r>
              <a:rPr lang="de-DE" altLang="de-DE" dirty="0" err="1">
                <a:solidFill>
                  <a:srgbClr val="A6E22E"/>
                </a:solidFill>
                <a:latin typeface="Arial Unicode MS"/>
              </a:rPr>
              <a:t>sort</a:t>
            </a:r>
            <a:r>
              <a:rPr lang="de-DE" altLang="de-DE" dirty="0">
                <a:solidFill>
                  <a:srgbClr val="F8F8F2"/>
                </a:solidFill>
                <a:latin typeface="Arial Unicode MS"/>
              </a:rPr>
              <a:t>()</a:t>
            </a:r>
            <a:r>
              <a:rPr lang="de-DE" altLang="de-DE" dirty="0"/>
              <a:t>  </a:t>
            </a:r>
            <a:endParaRPr lang="de-DE" altLang="de-DE" dirty="0">
              <a:latin typeface="Arial" panose="020B0604020202020204" pitchFamily="34" charset="0"/>
            </a:endParaRPr>
          </a:p>
          <a:p>
            <a:pPr lvl="1"/>
            <a:endParaRPr lang="de-CH" dirty="0"/>
          </a:p>
        </p:txBody>
      </p:sp>
      <p:sp>
        <p:nvSpPr>
          <p:cNvPr id="6" name="Content Placeholder 2">
            <a:extLst>
              <a:ext uri="{FF2B5EF4-FFF2-40B4-BE49-F238E27FC236}">
                <a16:creationId xmlns:a16="http://schemas.microsoft.com/office/drawing/2014/main" id="{8BB58832-A47E-4F22-BF83-9C33E12E9D08}"/>
              </a:ext>
            </a:extLst>
          </p:cNvPr>
          <p:cNvSpPr txBox="1">
            <a:spLocks/>
          </p:cNvSpPr>
          <p:nvPr/>
        </p:nvSpPr>
        <p:spPr>
          <a:xfrm>
            <a:off x="628650" y="5176829"/>
            <a:ext cx="7886700" cy="923329"/>
          </a:xfrm>
          <a:prstGeom prst="rect">
            <a:avLst/>
          </a:prstGeom>
          <a:no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pt-BR" dirty="0">
                <a:solidFill>
                  <a:schemeClr val="tx2">
                    <a:lumMod val="75000"/>
                  </a:schemeClr>
                </a:solidFill>
              </a:rPr>
              <a:t>a) []    b) [10, 3, 2, 1]    c) [1, 10, 2, 3]    d) [1, 2, 3, 10]</a:t>
            </a:r>
            <a:endParaRPr lang="de-CH" dirty="0">
              <a:solidFill>
                <a:schemeClr val="tx2">
                  <a:lumMod val="75000"/>
                </a:schemeClr>
              </a:solidFill>
            </a:endParaRPr>
          </a:p>
        </p:txBody>
      </p:sp>
    </p:spTree>
    <p:extLst>
      <p:ext uri="{BB962C8B-B14F-4D97-AF65-F5344CB8AC3E}">
        <p14:creationId xmlns:p14="http://schemas.microsoft.com/office/powerpoint/2010/main" val="933801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0273D-ACED-4EB3-A804-AD0F40E35022}"/>
              </a:ext>
            </a:extLst>
          </p:cNvPr>
          <p:cNvSpPr>
            <a:spLocks noGrp="1"/>
          </p:cNvSpPr>
          <p:nvPr>
            <p:ph type="title"/>
          </p:nvPr>
        </p:nvSpPr>
        <p:spPr/>
        <p:txBody>
          <a:bodyPr/>
          <a:lstStyle/>
          <a:p>
            <a:r>
              <a:rPr lang="en-US" dirty="0">
                <a:solidFill>
                  <a:schemeClr val="tx2">
                    <a:lumMod val="75000"/>
                  </a:schemeClr>
                </a:solidFill>
              </a:rPr>
              <a:t>#5: sort me if you can </a:t>
            </a:r>
            <a:endParaRPr lang="de-CH" dirty="0">
              <a:solidFill>
                <a:schemeClr val="tx2">
                  <a:lumMod val="75000"/>
                </a:schemeClr>
              </a:solidFill>
            </a:endParaRPr>
          </a:p>
        </p:txBody>
      </p:sp>
      <p:sp>
        <p:nvSpPr>
          <p:cNvPr id="3" name="Content Placeholder 2">
            <a:extLst>
              <a:ext uri="{FF2B5EF4-FFF2-40B4-BE49-F238E27FC236}">
                <a16:creationId xmlns:a16="http://schemas.microsoft.com/office/drawing/2014/main" id="{DFE36670-E648-4ACB-897E-DF490D31A5D1}"/>
              </a:ext>
            </a:extLst>
          </p:cNvPr>
          <p:cNvSpPr>
            <a:spLocks noGrp="1"/>
          </p:cNvSpPr>
          <p:nvPr>
            <p:ph idx="1"/>
          </p:nvPr>
        </p:nvSpPr>
        <p:spPr>
          <a:xfrm>
            <a:off x="628650" y="2137028"/>
            <a:ext cx="7886700" cy="3310871"/>
          </a:xfrm>
          <a:noFill/>
        </p:spPr>
        <p:txBody>
          <a:bodyPr anchor="ctr">
            <a:normAutofit fontScale="85000" lnSpcReduction="20000"/>
          </a:bodyPr>
          <a:lstStyle/>
          <a:p>
            <a:pPr marL="0" indent="0">
              <a:lnSpc>
                <a:spcPct val="120000"/>
              </a:lnSpc>
              <a:buNone/>
            </a:pPr>
            <a:r>
              <a:rPr lang="en-US" b="1" dirty="0" err="1">
                <a:solidFill>
                  <a:schemeClr val="tx2">
                    <a:lumMod val="75000"/>
                  </a:schemeClr>
                </a:solidFill>
              </a:rPr>
              <a:t>Array.prototype.sort</a:t>
            </a:r>
            <a:r>
              <a:rPr lang="en-US" b="1" dirty="0">
                <a:solidFill>
                  <a:schemeClr val="tx2">
                    <a:lumMod val="75000"/>
                  </a:schemeClr>
                </a:solidFill>
              </a:rPr>
              <a:t>()</a:t>
            </a:r>
          </a:p>
          <a:p>
            <a:pPr marL="0" indent="0">
              <a:lnSpc>
                <a:spcPct val="120000"/>
              </a:lnSpc>
              <a:buNone/>
            </a:pPr>
            <a:endParaRPr lang="en-US" dirty="0">
              <a:solidFill>
                <a:schemeClr val="tx2">
                  <a:lumMod val="75000"/>
                </a:schemeClr>
              </a:solidFill>
            </a:endParaRPr>
          </a:p>
          <a:p>
            <a:pPr marL="0" indent="0">
              <a:lnSpc>
                <a:spcPct val="120000"/>
              </a:lnSpc>
              <a:buNone/>
            </a:pPr>
            <a:r>
              <a:rPr lang="en-US" dirty="0">
                <a:solidFill>
                  <a:schemeClr val="tx2">
                    <a:lumMod val="75000"/>
                  </a:schemeClr>
                </a:solidFill>
              </a:rPr>
              <a:t>The sort() method sorts the elements of an array in place and returns the sorted array. The default sort order is ascending, built upon </a:t>
            </a:r>
            <a:r>
              <a:rPr lang="en-US" sz="3300" dirty="0">
                <a:solidFill>
                  <a:schemeClr val="tx2">
                    <a:lumMod val="75000"/>
                  </a:schemeClr>
                </a:solidFill>
              </a:rPr>
              <a:t>converting the elements into strings</a:t>
            </a:r>
            <a:r>
              <a:rPr lang="en-US" dirty="0">
                <a:solidFill>
                  <a:schemeClr val="tx2">
                    <a:lumMod val="75000"/>
                  </a:schemeClr>
                </a:solidFill>
              </a:rPr>
              <a:t>, then comparing their sequences of UTF-16 code units values.</a:t>
            </a:r>
          </a:p>
          <a:p>
            <a:pPr marL="0" indent="0">
              <a:lnSpc>
                <a:spcPct val="120000"/>
              </a:lnSpc>
              <a:buNone/>
            </a:pPr>
            <a:endParaRPr lang="en-US" dirty="0">
              <a:solidFill>
                <a:schemeClr val="tx2">
                  <a:lumMod val="75000"/>
                </a:schemeClr>
              </a:solidFill>
            </a:endParaRPr>
          </a:p>
          <a:p>
            <a:pPr marL="0" indent="0">
              <a:lnSpc>
                <a:spcPct val="120000"/>
              </a:lnSpc>
              <a:buNone/>
            </a:pPr>
            <a:r>
              <a:rPr lang="en-US" dirty="0">
                <a:solidFill>
                  <a:schemeClr val="tx2">
                    <a:lumMod val="75000"/>
                  </a:schemeClr>
                </a:solidFill>
              </a:rPr>
              <a:t>The time and space complexity of the sort cannot be guaranteed as it depends on the implementation.</a:t>
            </a:r>
            <a:endParaRPr lang="de-CH" dirty="0">
              <a:solidFill>
                <a:schemeClr val="tx2">
                  <a:lumMod val="75000"/>
                </a:schemeClr>
              </a:solidFill>
            </a:endParaRPr>
          </a:p>
        </p:txBody>
      </p:sp>
    </p:spTree>
    <p:extLst>
      <p:ext uri="{BB962C8B-B14F-4D97-AF65-F5344CB8AC3E}">
        <p14:creationId xmlns:p14="http://schemas.microsoft.com/office/powerpoint/2010/main" val="2377112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0273D-ACED-4EB3-A804-AD0F40E35022}"/>
              </a:ext>
            </a:extLst>
          </p:cNvPr>
          <p:cNvSpPr>
            <a:spLocks noGrp="1"/>
          </p:cNvSpPr>
          <p:nvPr>
            <p:ph type="title"/>
          </p:nvPr>
        </p:nvSpPr>
        <p:spPr/>
        <p:txBody>
          <a:bodyPr/>
          <a:lstStyle/>
          <a:p>
            <a:r>
              <a:rPr lang="en-US" dirty="0">
                <a:solidFill>
                  <a:schemeClr val="tx2">
                    <a:lumMod val="75000"/>
                  </a:schemeClr>
                </a:solidFill>
              </a:rPr>
              <a:t>#6: lisp </a:t>
            </a:r>
            <a:endParaRPr lang="de-CH" dirty="0">
              <a:solidFill>
                <a:schemeClr val="tx2">
                  <a:lumMod val="75000"/>
                </a:schemeClr>
              </a:solidFill>
            </a:endParaRPr>
          </a:p>
        </p:txBody>
      </p:sp>
      <p:sp>
        <p:nvSpPr>
          <p:cNvPr id="3" name="Content Placeholder 2">
            <a:extLst>
              <a:ext uri="{FF2B5EF4-FFF2-40B4-BE49-F238E27FC236}">
                <a16:creationId xmlns:a16="http://schemas.microsoft.com/office/drawing/2014/main" id="{DFE36670-E648-4ACB-897E-DF490D31A5D1}"/>
              </a:ext>
            </a:extLst>
          </p:cNvPr>
          <p:cNvSpPr>
            <a:spLocks noGrp="1"/>
          </p:cNvSpPr>
          <p:nvPr>
            <p:ph idx="1"/>
          </p:nvPr>
        </p:nvSpPr>
        <p:spPr>
          <a:xfrm>
            <a:off x="628650" y="2137028"/>
            <a:ext cx="7886700" cy="445627"/>
          </a:xfrm>
          <a:noFill/>
        </p:spPr>
        <p:txBody>
          <a:bodyPr anchor="ctr">
            <a:normAutofit/>
          </a:bodyPr>
          <a:lstStyle/>
          <a:p>
            <a:pPr marL="0" indent="0" algn="ctr">
              <a:buNone/>
            </a:pPr>
            <a:r>
              <a:rPr lang="en-US" dirty="0">
                <a:solidFill>
                  <a:schemeClr val="tx2">
                    <a:lumMod val="75000"/>
                  </a:schemeClr>
                </a:solidFill>
              </a:rPr>
              <a:t>What is the result of the following expression?</a:t>
            </a:r>
            <a:endParaRPr lang="de-CH" dirty="0">
              <a:solidFill>
                <a:schemeClr val="tx2">
                  <a:lumMod val="75000"/>
                </a:schemeClr>
              </a:solidFill>
            </a:endParaRPr>
          </a:p>
        </p:txBody>
      </p:sp>
      <p:sp>
        <p:nvSpPr>
          <p:cNvPr id="5" name="Rectangle 4">
            <a:extLst>
              <a:ext uri="{FF2B5EF4-FFF2-40B4-BE49-F238E27FC236}">
                <a16:creationId xmlns:a16="http://schemas.microsoft.com/office/drawing/2014/main" id="{BE056EE0-3F12-4C39-9D41-F1980E97F0E9}"/>
              </a:ext>
            </a:extLst>
          </p:cNvPr>
          <p:cNvSpPr/>
          <p:nvPr/>
        </p:nvSpPr>
        <p:spPr>
          <a:xfrm>
            <a:off x="2008951" y="3028994"/>
            <a:ext cx="5126098" cy="1754326"/>
          </a:xfrm>
          <a:prstGeom prst="rect">
            <a:avLst/>
          </a:prstGeom>
          <a:solidFill>
            <a:schemeClr val="tx2">
              <a:lumMod val="50000"/>
            </a:schemeClr>
          </a:solidFill>
        </p:spPr>
        <p:txBody>
          <a:bodyPr wrap="square">
            <a:spAutoFit/>
          </a:bodyPr>
          <a:lstStyle/>
          <a:p>
            <a:pPr lvl="2"/>
            <a:endParaRPr lang="de-DE" altLang="de-DE" dirty="0">
              <a:solidFill>
                <a:srgbClr val="F8F8F2"/>
              </a:solidFill>
              <a:latin typeface="Arial Unicode MS"/>
            </a:endParaRPr>
          </a:p>
          <a:p>
            <a:pPr lvl="1" eaLnBrk="0" fontAlgn="base" hangingPunct="0">
              <a:spcBef>
                <a:spcPct val="0"/>
              </a:spcBef>
              <a:spcAft>
                <a:spcPct val="0"/>
              </a:spcAft>
            </a:pPr>
            <a:r>
              <a:rPr lang="de-DE" altLang="de-DE" dirty="0">
                <a:solidFill>
                  <a:srgbClr val="F8F8F2"/>
                </a:solidFill>
                <a:latin typeface="Arial Unicode MS"/>
              </a:rPr>
              <a:t>(</a:t>
            </a:r>
            <a:r>
              <a:rPr lang="de-DE" altLang="de-DE" dirty="0">
                <a:solidFill>
                  <a:srgbClr val="F92672"/>
                </a:solidFill>
                <a:latin typeface="Arial Unicode MS"/>
              </a:rPr>
              <a:t>!</a:t>
            </a:r>
            <a:r>
              <a:rPr lang="de-DE" altLang="de-DE" dirty="0">
                <a:solidFill>
                  <a:srgbClr val="F8F8F2"/>
                </a:solidFill>
                <a:latin typeface="Arial Unicode MS"/>
              </a:rPr>
              <a:t>[]</a:t>
            </a:r>
            <a:r>
              <a:rPr lang="de-DE" altLang="de-DE" dirty="0">
                <a:solidFill>
                  <a:srgbClr val="333333"/>
                </a:solidFill>
                <a:latin typeface="Arial Unicode MS"/>
              </a:rPr>
              <a:t> </a:t>
            </a:r>
            <a:r>
              <a:rPr lang="de-DE" altLang="de-DE" dirty="0">
                <a:solidFill>
                  <a:srgbClr val="F92672"/>
                </a:solidFill>
                <a:latin typeface="Arial Unicode MS"/>
              </a:rPr>
              <a:t>+</a:t>
            </a:r>
            <a:r>
              <a:rPr lang="de-DE" altLang="de-DE" dirty="0">
                <a:solidFill>
                  <a:srgbClr val="333333"/>
                </a:solidFill>
                <a:latin typeface="Arial Unicode MS"/>
              </a:rPr>
              <a:t> </a:t>
            </a:r>
            <a:r>
              <a:rPr lang="de-DE" altLang="de-DE" dirty="0">
                <a:solidFill>
                  <a:srgbClr val="F8F8F2"/>
                </a:solidFill>
                <a:latin typeface="Arial Unicode MS"/>
              </a:rPr>
              <a:t>[])[</a:t>
            </a:r>
            <a:r>
              <a:rPr lang="de-DE" altLang="de-DE" dirty="0">
                <a:solidFill>
                  <a:srgbClr val="F92672"/>
                </a:solidFill>
                <a:latin typeface="Arial Unicode MS"/>
              </a:rPr>
              <a:t>+</a:t>
            </a:r>
            <a:r>
              <a:rPr lang="de-DE" altLang="de-DE" dirty="0">
                <a:solidFill>
                  <a:srgbClr val="F8F8F2"/>
                </a:solidFill>
                <a:latin typeface="Arial Unicode MS"/>
              </a:rPr>
              <a:t>[]]</a:t>
            </a:r>
            <a:r>
              <a:rPr lang="de-DE" altLang="de-DE" dirty="0">
                <a:solidFill>
                  <a:srgbClr val="333333"/>
                </a:solidFill>
                <a:latin typeface="Arial Unicode MS"/>
              </a:rPr>
              <a:t> </a:t>
            </a:r>
            <a:r>
              <a:rPr lang="de-DE" altLang="de-DE" dirty="0">
                <a:solidFill>
                  <a:srgbClr val="F92672"/>
                </a:solidFill>
                <a:latin typeface="Arial Unicode MS"/>
              </a:rPr>
              <a:t>+</a:t>
            </a:r>
            <a:endParaRPr lang="de-DE" altLang="de-DE" dirty="0">
              <a:solidFill>
                <a:srgbClr val="333333"/>
              </a:solidFill>
              <a:latin typeface="Arial Unicode MS"/>
            </a:endParaRPr>
          </a:p>
          <a:p>
            <a:pPr lvl="1" eaLnBrk="0" fontAlgn="base" hangingPunct="0">
              <a:spcBef>
                <a:spcPct val="0"/>
              </a:spcBef>
              <a:spcAft>
                <a:spcPct val="0"/>
              </a:spcAft>
            </a:pPr>
            <a:r>
              <a:rPr lang="de-DE" altLang="de-DE" dirty="0">
                <a:solidFill>
                  <a:srgbClr val="333333"/>
                </a:solidFill>
                <a:latin typeface="Arial Unicode MS"/>
              </a:rPr>
              <a:t>	</a:t>
            </a:r>
            <a:r>
              <a:rPr lang="de-DE" altLang="de-DE" dirty="0">
                <a:solidFill>
                  <a:srgbClr val="F8F8F2"/>
                </a:solidFill>
                <a:latin typeface="Arial Unicode MS"/>
              </a:rPr>
              <a:t>(</a:t>
            </a:r>
            <a:r>
              <a:rPr lang="de-DE" altLang="de-DE" dirty="0">
                <a:solidFill>
                  <a:srgbClr val="F92672"/>
                </a:solidFill>
                <a:latin typeface="Arial Unicode MS"/>
              </a:rPr>
              <a:t>!</a:t>
            </a:r>
            <a:r>
              <a:rPr lang="de-DE" altLang="de-DE" dirty="0">
                <a:solidFill>
                  <a:srgbClr val="F8F8F2"/>
                </a:solidFill>
                <a:latin typeface="Arial Unicode MS"/>
              </a:rPr>
              <a:t>[]</a:t>
            </a:r>
            <a:r>
              <a:rPr lang="de-DE" altLang="de-DE" dirty="0">
                <a:solidFill>
                  <a:srgbClr val="333333"/>
                </a:solidFill>
                <a:latin typeface="Arial Unicode MS"/>
              </a:rPr>
              <a:t> </a:t>
            </a:r>
            <a:r>
              <a:rPr lang="de-DE" altLang="de-DE" dirty="0">
                <a:solidFill>
                  <a:srgbClr val="F92672"/>
                </a:solidFill>
                <a:latin typeface="Arial Unicode MS"/>
              </a:rPr>
              <a:t>+</a:t>
            </a:r>
            <a:r>
              <a:rPr lang="de-DE" altLang="de-DE" dirty="0">
                <a:solidFill>
                  <a:srgbClr val="333333"/>
                </a:solidFill>
                <a:latin typeface="Arial Unicode MS"/>
              </a:rPr>
              <a:t> </a:t>
            </a:r>
            <a:r>
              <a:rPr lang="de-DE" altLang="de-DE" dirty="0">
                <a:solidFill>
                  <a:srgbClr val="F8F8F2"/>
                </a:solidFill>
                <a:latin typeface="Arial Unicode MS"/>
              </a:rPr>
              <a:t>[])[</a:t>
            </a:r>
            <a:r>
              <a:rPr lang="de-DE" altLang="de-DE" dirty="0">
                <a:solidFill>
                  <a:srgbClr val="F92672"/>
                </a:solidFill>
                <a:latin typeface="Arial Unicode MS"/>
              </a:rPr>
              <a:t>+!+</a:t>
            </a:r>
            <a:r>
              <a:rPr lang="de-DE" altLang="de-DE" dirty="0">
                <a:solidFill>
                  <a:srgbClr val="F8F8F2"/>
                </a:solidFill>
                <a:latin typeface="Arial Unicode MS"/>
              </a:rPr>
              <a:t>[]]</a:t>
            </a:r>
            <a:r>
              <a:rPr lang="de-DE" altLang="de-DE" dirty="0">
                <a:solidFill>
                  <a:srgbClr val="333333"/>
                </a:solidFill>
                <a:latin typeface="Arial Unicode MS"/>
              </a:rPr>
              <a:t> </a:t>
            </a:r>
            <a:r>
              <a:rPr lang="de-DE" altLang="de-DE" dirty="0">
                <a:solidFill>
                  <a:srgbClr val="F92672"/>
                </a:solidFill>
                <a:latin typeface="Arial Unicode MS"/>
              </a:rPr>
              <a:t>+</a:t>
            </a:r>
            <a:endParaRPr lang="de-DE" altLang="de-DE" dirty="0">
              <a:solidFill>
                <a:srgbClr val="333333"/>
              </a:solidFill>
              <a:latin typeface="Arial Unicode MS"/>
            </a:endParaRPr>
          </a:p>
          <a:p>
            <a:pPr lvl="1" eaLnBrk="0" fontAlgn="base" hangingPunct="0">
              <a:spcBef>
                <a:spcPct val="0"/>
              </a:spcBef>
              <a:spcAft>
                <a:spcPct val="0"/>
              </a:spcAft>
            </a:pPr>
            <a:r>
              <a:rPr lang="de-DE" altLang="de-DE" dirty="0">
                <a:solidFill>
                  <a:srgbClr val="333333"/>
                </a:solidFill>
                <a:latin typeface="Arial Unicode MS"/>
              </a:rPr>
              <a:t>	</a:t>
            </a:r>
            <a:r>
              <a:rPr lang="de-DE" altLang="de-DE" dirty="0">
                <a:solidFill>
                  <a:srgbClr val="F8F8F2"/>
                </a:solidFill>
                <a:latin typeface="Arial Unicode MS"/>
              </a:rPr>
              <a:t>([</a:t>
            </a:r>
            <a:r>
              <a:rPr lang="de-DE" altLang="de-DE" dirty="0">
                <a:solidFill>
                  <a:srgbClr val="F92672"/>
                </a:solidFill>
                <a:latin typeface="Arial Unicode MS"/>
              </a:rPr>
              <a:t>!</a:t>
            </a:r>
            <a:r>
              <a:rPr lang="de-DE" altLang="de-DE" dirty="0">
                <a:solidFill>
                  <a:srgbClr val="F8F8F2"/>
                </a:solidFill>
                <a:latin typeface="Arial Unicode MS"/>
              </a:rPr>
              <a:t>[]]</a:t>
            </a:r>
            <a:r>
              <a:rPr lang="de-DE" altLang="de-DE" dirty="0">
                <a:solidFill>
                  <a:srgbClr val="333333"/>
                </a:solidFill>
                <a:latin typeface="Arial Unicode MS"/>
              </a:rPr>
              <a:t> </a:t>
            </a:r>
            <a:r>
              <a:rPr lang="de-DE" altLang="de-DE" dirty="0">
                <a:solidFill>
                  <a:srgbClr val="F92672"/>
                </a:solidFill>
                <a:latin typeface="Arial Unicode MS"/>
              </a:rPr>
              <a:t>+</a:t>
            </a:r>
            <a:r>
              <a:rPr lang="de-DE" altLang="de-DE" dirty="0">
                <a:solidFill>
                  <a:srgbClr val="333333"/>
                </a:solidFill>
                <a:latin typeface="Arial Unicode MS"/>
              </a:rPr>
              <a:t> </a:t>
            </a:r>
            <a:r>
              <a:rPr lang="de-DE" altLang="de-DE" dirty="0">
                <a:solidFill>
                  <a:srgbClr val="F8F8F2"/>
                </a:solidFill>
                <a:latin typeface="Arial Unicode MS"/>
              </a:rPr>
              <a:t>[][[]])[</a:t>
            </a:r>
            <a:r>
              <a:rPr lang="de-DE" altLang="de-DE" dirty="0">
                <a:solidFill>
                  <a:srgbClr val="F92672"/>
                </a:solidFill>
                <a:latin typeface="Arial Unicode MS"/>
              </a:rPr>
              <a:t>+!+</a:t>
            </a:r>
            <a:r>
              <a:rPr lang="de-DE" altLang="de-DE" dirty="0">
                <a:solidFill>
                  <a:srgbClr val="F8F8F2"/>
                </a:solidFill>
                <a:latin typeface="Arial Unicode MS"/>
              </a:rPr>
              <a:t>[]</a:t>
            </a:r>
            <a:r>
              <a:rPr lang="de-DE" altLang="de-DE" dirty="0">
                <a:solidFill>
                  <a:srgbClr val="333333"/>
                </a:solidFill>
                <a:latin typeface="Arial Unicode MS"/>
              </a:rPr>
              <a:t> </a:t>
            </a:r>
            <a:r>
              <a:rPr lang="de-DE" altLang="de-DE" dirty="0">
                <a:solidFill>
                  <a:srgbClr val="F92672"/>
                </a:solidFill>
                <a:latin typeface="Arial Unicode MS"/>
              </a:rPr>
              <a:t>+</a:t>
            </a:r>
            <a:r>
              <a:rPr lang="de-DE" altLang="de-DE" dirty="0">
                <a:solidFill>
                  <a:srgbClr val="333333"/>
                </a:solidFill>
                <a:latin typeface="Arial Unicode MS"/>
              </a:rPr>
              <a:t> </a:t>
            </a:r>
            <a:r>
              <a:rPr lang="de-DE" altLang="de-DE" dirty="0">
                <a:solidFill>
                  <a:srgbClr val="F8F8F2"/>
                </a:solidFill>
                <a:latin typeface="Arial Unicode MS"/>
              </a:rPr>
              <a:t>[</a:t>
            </a:r>
            <a:r>
              <a:rPr lang="de-DE" altLang="de-DE" dirty="0">
                <a:solidFill>
                  <a:srgbClr val="F92672"/>
                </a:solidFill>
                <a:latin typeface="Arial Unicode MS"/>
              </a:rPr>
              <a:t>+</a:t>
            </a:r>
            <a:r>
              <a:rPr lang="de-DE" altLang="de-DE" dirty="0">
                <a:solidFill>
                  <a:srgbClr val="F8F8F2"/>
                </a:solidFill>
                <a:latin typeface="Arial Unicode MS"/>
              </a:rPr>
              <a:t>[]]]</a:t>
            </a:r>
            <a:r>
              <a:rPr lang="de-DE" altLang="de-DE" dirty="0">
                <a:solidFill>
                  <a:srgbClr val="333333"/>
                </a:solidFill>
                <a:latin typeface="Arial Unicode MS"/>
              </a:rPr>
              <a:t> </a:t>
            </a:r>
            <a:r>
              <a:rPr lang="de-DE" altLang="de-DE" dirty="0">
                <a:solidFill>
                  <a:srgbClr val="F92672"/>
                </a:solidFill>
                <a:latin typeface="Arial Unicode MS"/>
              </a:rPr>
              <a:t>+</a:t>
            </a:r>
            <a:endParaRPr lang="de-DE" altLang="de-DE" dirty="0">
              <a:solidFill>
                <a:srgbClr val="333333"/>
              </a:solidFill>
              <a:latin typeface="Arial Unicode MS"/>
            </a:endParaRPr>
          </a:p>
          <a:p>
            <a:pPr lvl="1" eaLnBrk="0" fontAlgn="base" hangingPunct="0">
              <a:spcBef>
                <a:spcPct val="0"/>
              </a:spcBef>
              <a:spcAft>
                <a:spcPct val="0"/>
              </a:spcAft>
            </a:pPr>
            <a:r>
              <a:rPr lang="de-DE" altLang="de-DE" dirty="0">
                <a:solidFill>
                  <a:srgbClr val="333333"/>
                </a:solidFill>
                <a:latin typeface="Arial Unicode MS"/>
              </a:rPr>
              <a:t>	</a:t>
            </a:r>
            <a:r>
              <a:rPr lang="de-DE" altLang="de-DE" dirty="0">
                <a:solidFill>
                  <a:srgbClr val="F8F8F2"/>
                </a:solidFill>
                <a:latin typeface="Arial Unicode MS"/>
              </a:rPr>
              <a:t>(</a:t>
            </a:r>
            <a:r>
              <a:rPr lang="de-DE" altLang="de-DE" dirty="0">
                <a:solidFill>
                  <a:srgbClr val="F92672"/>
                </a:solidFill>
                <a:latin typeface="Arial Unicode MS"/>
              </a:rPr>
              <a:t>!</a:t>
            </a:r>
            <a:r>
              <a:rPr lang="de-DE" altLang="de-DE" dirty="0">
                <a:solidFill>
                  <a:srgbClr val="F8F8F2"/>
                </a:solidFill>
                <a:latin typeface="Arial Unicode MS"/>
              </a:rPr>
              <a:t>[]</a:t>
            </a:r>
            <a:r>
              <a:rPr lang="de-DE" altLang="de-DE" dirty="0">
                <a:solidFill>
                  <a:srgbClr val="333333"/>
                </a:solidFill>
                <a:latin typeface="Arial Unicode MS"/>
              </a:rPr>
              <a:t> </a:t>
            </a:r>
            <a:r>
              <a:rPr lang="de-DE" altLang="de-DE" dirty="0">
                <a:solidFill>
                  <a:srgbClr val="F92672"/>
                </a:solidFill>
                <a:latin typeface="Arial Unicode MS"/>
              </a:rPr>
              <a:t>+</a:t>
            </a:r>
            <a:r>
              <a:rPr lang="de-DE" altLang="de-DE" dirty="0">
                <a:solidFill>
                  <a:srgbClr val="333333"/>
                </a:solidFill>
                <a:latin typeface="Arial Unicode MS"/>
              </a:rPr>
              <a:t> </a:t>
            </a:r>
            <a:r>
              <a:rPr lang="de-DE" altLang="de-DE" dirty="0">
                <a:solidFill>
                  <a:srgbClr val="F8F8F2"/>
                </a:solidFill>
                <a:latin typeface="Arial Unicode MS"/>
              </a:rPr>
              <a:t>[])[</a:t>
            </a:r>
            <a:r>
              <a:rPr lang="de-DE" altLang="de-DE" dirty="0">
                <a:solidFill>
                  <a:srgbClr val="F92672"/>
                </a:solidFill>
                <a:latin typeface="Arial Unicode MS"/>
              </a:rPr>
              <a:t>!+</a:t>
            </a:r>
            <a:r>
              <a:rPr lang="de-DE" altLang="de-DE" dirty="0">
                <a:solidFill>
                  <a:srgbClr val="F8F8F2"/>
                </a:solidFill>
                <a:latin typeface="Arial Unicode MS"/>
              </a:rPr>
              <a:t>[]</a:t>
            </a:r>
            <a:r>
              <a:rPr lang="de-DE" altLang="de-DE" dirty="0">
                <a:solidFill>
                  <a:srgbClr val="333333"/>
                </a:solidFill>
                <a:latin typeface="Arial Unicode MS"/>
              </a:rPr>
              <a:t> </a:t>
            </a:r>
            <a:r>
              <a:rPr lang="de-DE" altLang="de-DE" dirty="0">
                <a:solidFill>
                  <a:srgbClr val="F92672"/>
                </a:solidFill>
                <a:latin typeface="Arial Unicode MS"/>
              </a:rPr>
              <a:t>+</a:t>
            </a:r>
            <a:r>
              <a:rPr lang="de-DE" altLang="de-DE" dirty="0">
                <a:solidFill>
                  <a:srgbClr val="333333"/>
                </a:solidFill>
                <a:latin typeface="Arial Unicode MS"/>
              </a:rPr>
              <a:t> </a:t>
            </a:r>
            <a:r>
              <a:rPr lang="de-DE" altLang="de-DE" dirty="0">
                <a:solidFill>
                  <a:srgbClr val="F92672"/>
                </a:solidFill>
                <a:latin typeface="Arial Unicode MS"/>
              </a:rPr>
              <a:t>!+</a:t>
            </a:r>
            <a:r>
              <a:rPr lang="de-DE" altLang="de-DE" dirty="0">
                <a:solidFill>
                  <a:srgbClr val="F8F8F2"/>
                </a:solidFill>
                <a:latin typeface="Arial Unicode MS"/>
              </a:rPr>
              <a:t>[]];</a:t>
            </a:r>
            <a:r>
              <a:rPr lang="de-DE" altLang="de-DE" dirty="0"/>
              <a:t> </a:t>
            </a:r>
            <a:endParaRPr lang="de-DE" altLang="de-DE" dirty="0">
              <a:latin typeface="Arial" panose="020B0604020202020204" pitchFamily="34" charset="0"/>
            </a:endParaRPr>
          </a:p>
          <a:p>
            <a:pPr lvl="2"/>
            <a:endParaRPr lang="de-CH" dirty="0"/>
          </a:p>
        </p:txBody>
      </p:sp>
      <p:sp>
        <p:nvSpPr>
          <p:cNvPr id="6" name="Content Placeholder 2">
            <a:extLst>
              <a:ext uri="{FF2B5EF4-FFF2-40B4-BE49-F238E27FC236}">
                <a16:creationId xmlns:a16="http://schemas.microsoft.com/office/drawing/2014/main" id="{8BB58832-A47E-4F22-BF83-9C33E12E9D08}"/>
              </a:ext>
            </a:extLst>
          </p:cNvPr>
          <p:cNvSpPr txBox="1">
            <a:spLocks/>
          </p:cNvSpPr>
          <p:nvPr/>
        </p:nvSpPr>
        <p:spPr>
          <a:xfrm>
            <a:off x="628650" y="5176829"/>
            <a:ext cx="7886700" cy="923329"/>
          </a:xfrm>
          <a:prstGeom prst="rect">
            <a:avLst/>
          </a:prstGeom>
          <a:no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pt-BR" dirty="0">
                <a:solidFill>
                  <a:schemeClr val="tx2">
                    <a:lumMod val="75000"/>
                  </a:schemeClr>
                </a:solidFill>
              </a:rPr>
              <a:t>a) “fail”    b) “true”    c) “lisp”    d) “null”</a:t>
            </a:r>
            <a:endParaRPr lang="de-CH" dirty="0">
              <a:solidFill>
                <a:schemeClr val="tx2">
                  <a:lumMod val="75000"/>
                </a:schemeClr>
              </a:solidFill>
            </a:endParaRPr>
          </a:p>
        </p:txBody>
      </p:sp>
      <p:sp>
        <p:nvSpPr>
          <p:cNvPr id="4" name="Rectangle 1">
            <a:extLst>
              <a:ext uri="{FF2B5EF4-FFF2-40B4-BE49-F238E27FC236}">
                <a16:creationId xmlns:a16="http://schemas.microsoft.com/office/drawing/2014/main" id="{DAE1F98E-FE09-4426-9A00-1B4231643969}"/>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3137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0273D-ACED-4EB3-A804-AD0F40E35022}"/>
              </a:ext>
            </a:extLst>
          </p:cNvPr>
          <p:cNvSpPr>
            <a:spLocks noGrp="1"/>
          </p:cNvSpPr>
          <p:nvPr>
            <p:ph type="title"/>
          </p:nvPr>
        </p:nvSpPr>
        <p:spPr/>
        <p:txBody>
          <a:bodyPr/>
          <a:lstStyle/>
          <a:p>
            <a:r>
              <a:rPr lang="en-US" dirty="0">
                <a:solidFill>
                  <a:schemeClr val="tx2">
                    <a:lumMod val="75000"/>
                  </a:schemeClr>
                </a:solidFill>
              </a:rPr>
              <a:t>#6: lisp </a:t>
            </a:r>
            <a:endParaRPr lang="de-CH" dirty="0">
              <a:solidFill>
                <a:schemeClr val="tx2">
                  <a:lumMod val="75000"/>
                </a:schemeClr>
              </a:solidFill>
            </a:endParaRPr>
          </a:p>
        </p:txBody>
      </p:sp>
      <p:sp>
        <p:nvSpPr>
          <p:cNvPr id="5" name="Rectangle 4">
            <a:extLst>
              <a:ext uri="{FF2B5EF4-FFF2-40B4-BE49-F238E27FC236}">
                <a16:creationId xmlns:a16="http://schemas.microsoft.com/office/drawing/2014/main" id="{BE056EE0-3F12-4C39-9D41-F1980E97F0E9}"/>
              </a:ext>
            </a:extLst>
          </p:cNvPr>
          <p:cNvSpPr/>
          <p:nvPr/>
        </p:nvSpPr>
        <p:spPr>
          <a:xfrm>
            <a:off x="2008951" y="3028994"/>
            <a:ext cx="5126098" cy="1754326"/>
          </a:xfrm>
          <a:prstGeom prst="rect">
            <a:avLst/>
          </a:prstGeom>
          <a:solidFill>
            <a:schemeClr val="tx2">
              <a:lumMod val="50000"/>
            </a:schemeClr>
          </a:solidFill>
        </p:spPr>
        <p:txBody>
          <a:bodyPr wrap="square">
            <a:spAutoFit/>
          </a:bodyPr>
          <a:lstStyle/>
          <a:p>
            <a:pPr lvl="2"/>
            <a:endParaRPr lang="de-DE" altLang="de-DE" dirty="0">
              <a:solidFill>
                <a:srgbClr val="F8F8F2"/>
              </a:solidFill>
              <a:latin typeface="Arial Unicode MS"/>
            </a:endParaRPr>
          </a:p>
          <a:p>
            <a:pPr lvl="1" eaLnBrk="0" fontAlgn="base" hangingPunct="0">
              <a:spcBef>
                <a:spcPct val="0"/>
              </a:spcBef>
              <a:spcAft>
                <a:spcPct val="0"/>
              </a:spcAft>
            </a:pPr>
            <a:r>
              <a:rPr lang="de-DE" altLang="de-DE" dirty="0">
                <a:solidFill>
                  <a:srgbClr val="F8F8F2"/>
                </a:solidFill>
                <a:latin typeface="Arial Unicode MS"/>
              </a:rPr>
              <a:t>(</a:t>
            </a:r>
            <a:r>
              <a:rPr lang="de-DE" altLang="de-DE" dirty="0">
                <a:solidFill>
                  <a:srgbClr val="F92672"/>
                </a:solidFill>
                <a:latin typeface="Arial Unicode MS"/>
              </a:rPr>
              <a:t>!</a:t>
            </a:r>
            <a:r>
              <a:rPr lang="de-DE" altLang="de-DE" dirty="0">
                <a:solidFill>
                  <a:srgbClr val="F8F8F2"/>
                </a:solidFill>
                <a:latin typeface="Arial Unicode MS"/>
              </a:rPr>
              <a:t>[]</a:t>
            </a:r>
            <a:r>
              <a:rPr lang="de-DE" altLang="de-DE" dirty="0">
                <a:solidFill>
                  <a:srgbClr val="333333"/>
                </a:solidFill>
                <a:latin typeface="Arial Unicode MS"/>
              </a:rPr>
              <a:t> </a:t>
            </a:r>
            <a:r>
              <a:rPr lang="de-DE" altLang="de-DE" dirty="0">
                <a:solidFill>
                  <a:srgbClr val="F92672"/>
                </a:solidFill>
                <a:latin typeface="Arial Unicode MS"/>
              </a:rPr>
              <a:t>+</a:t>
            </a:r>
            <a:r>
              <a:rPr lang="de-DE" altLang="de-DE" dirty="0">
                <a:solidFill>
                  <a:srgbClr val="333333"/>
                </a:solidFill>
                <a:latin typeface="Arial Unicode MS"/>
              </a:rPr>
              <a:t> </a:t>
            </a:r>
            <a:r>
              <a:rPr lang="de-DE" altLang="de-DE" dirty="0">
                <a:solidFill>
                  <a:srgbClr val="F8F8F2"/>
                </a:solidFill>
                <a:latin typeface="Arial Unicode MS"/>
              </a:rPr>
              <a:t>[])[</a:t>
            </a:r>
            <a:r>
              <a:rPr lang="de-DE" altLang="de-DE" dirty="0">
                <a:solidFill>
                  <a:srgbClr val="F92672"/>
                </a:solidFill>
                <a:latin typeface="Arial Unicode MS"/>
              </a:rPr>
              <a:t>+</a:t>
            </a:r>
            <a:r>
              <a:rPr lang="de-DE" altLang="de-DE" dirty="0">
                <a:solidFill>
                  <a:srgbClr val="F8F8F2"/>
                </a:solidFill>
                <a:latin typeface="Arial Unicode MS"/>
              </a:rPr>
              <a:t>[]]</a:t>
            </a:r>
            <a:r>
              <a:rPr lang="de-DE" altLang="de-DE" dirty="0">
                <a:solidFill>
                  <a:srgbClr val="333333"/>
                </a:solidFill>
                <a:latin typeface="Arial Unicode MS"/>
              </a:rPr>
              <a:t> </a:t>
            </a:r>
            <a:r>
              <a:rPr lang="de-DE" altLang="de-DE" dirty="0">
                <a:solidFill>
                  <a:srgbClr val="F92672"/>
                </a:solidFill>
                <a:latin typeface="Arial Unicode MS"/>
              </a:rPr>
              <a:t>+</a:t>
            </a:r>
            <a:endParaRPr lang="de-DE" altLang="de-DE" dirty="0">
              <a:solidFill>
                <a:srgbClr val="333333"/>
              </a:solidFill>
              <a:latin typeface="Arial Unicode MS"/>
            </a:endParaRPr>
          </a:p>
          <a:p>
            <a:pPr lvl="1" eaLnBrk="0" fontAlgn="base" hangingPunct="0">
              <a:spcBef>
                <a:spcPct val="0"/>
              </a:spcBef>
              <a:spcAft>
                <a:spcPct val="0"/>
              </a:spcAft>
            </a:pPr>
            <a:r>
              <a:rPr lang="de-DE" altLang="de-DE" dirty="0">
                <a:solidFill>
                  <a:srgbClr val="333333"/>
                </a:solidFill>
                <a:latin typeface="Arial Unicode MS"/>
              </a:rPr>
              <a:t>	</a:t>
            </a:r>
            <a:r>
              <a:rPr lang="de-DE" altLang="de-DE" dirty="0">
                <a:solidFill>
                  <a:srgbClr val="F8F8F2"/>
                </a:solidFill>
                <a:latin typeface="Arial Unicode MS"/>
              </a:rPr>
              <a:t>(</a:t>
            </a:r>
            <a:r>
              <a:rPr lang="de-DE" altLang="de-DE" dirty="0">
                <a:solidFill>
                  <a:srgbClr val="F92672"/>
                </a:solidFill>
                <a:latin typeface="Arial Unicode MS"/>
              </a:rPr>
              <a:t>!</a:t>
            </a:r>
            <a:r>
              <a:rPr lang="de-DE" altLang="de-DE" dirty="0">
                <a:solidFill>
                  <a:srgbClr val="F8F8F2"/>
                </a:solidFill>
                <a:latin typeface="Arial Unicode MS"/>
              </a:rPr>
              <a:t>[]</a:t>
            </a:r>
            <a:r>
              <a:rPr lang="de-DE" altLang="de-DE" dirty="0">
                <a:solidFill>
                  <a:srgbClr val="333333"/>
                </a:solidFill>
                <a:latin typeface="Arial Unicode MS"/>
              </a:rPr>
              <a:t> </a:t>
            </a:r>
            <a:r>
              <a:rPr lang="de-DE" altLang="de-DE" dirty="0">
                <a:solidFill>
                  <a:srgbClr val="F92672"/>
                </a:solidFill>
                <a:latin typeface="Arial Unicode MS"/>
              </a:rPr>
              <a:t>+</a:t>
            </a:r>
            <a:r>
              <a:rPr lang="de-DE" altLang="de-DE" dirty="0">
                <a:solidFill>
                  <a:srgbClr val="333333"/>
                </a:solidFill>
                <a:latin typeface="Arial Unicode MS"/>
              </a:rPr>
              <a:t> </a:t>
            </a:r>
            <a:r>
              <a:rPr lang="de-DE" altLang="de-DE" dirty="0">
                <a:solidFill>
                  <a:srgbClr val="F8F8F2"/>
                </a:solidFill>
                <a:latin typeface="Arial Unicode MS"/>
              </a:rPr>
              <a:t>[])[</a:t>
            </a:r>
            <a:r>
              <a:rPr lang="de-DE" altLang="de-DE" dirty="0">
                <a:solidFill>
                  <a:srgbClr val="F92672"/>
                </a:solidFill>
                <a:latin typeface="Arial Unicode MS"/>
              </a:rPr>
              <a:t>+!+</a:t>
            </a:r>
            <a:r>
              <a:rPr lang="de-DE" altLang="de-DE" dirty="0">
                <a:solidFill>
                  <a:srgbClr val="F8F8F2"/>
                </a:solidFill>
                <a:latin typeface="Arial Unicode MS"/>
              </a:rPr>
              <a:t>[]]</a:t>
            </a:r>
            <a:r>
              <a:rPr lang="de-DE" altLang="de-DE" dirty="0">
                <a:solidFill>
                  <a:srgbClr val="333333"/>
                </a:solidFill>
                <a:latin typeface="Arial Unicode MS"/>
              </a:rPr>
              <a:t> </a:t>
            </a:r>
            <a:r>
              <a:rPr lang="de-DE" altLang="de-DE" dirty="0">
                <a:solidFill>
                  <a:srgbClr val="F92672"/>
                </a:solidFill>
                <a:latin typeface="Arial Unicode MS"/>
              </a:rPr>
              <a:t>+</a:t>
            </a:r>
            <a:endParaRPr lang="de-DE" altLang="de-DE" dirty="0">
              <a:solidFill>
                <a:srgbClr val="333333"/>
              </a:solidFill>
              <a:latin typeface="Arial Unicode MS"/>
            </a:endParaRPr>
          </a:p>
          <a:p>
            <a:pPr lvl="1" eaLnBrk="0" fontAlgn="base" hangingPunct="0">
              <a:spcBef>
                <a:spcPct val="0"/>
              </a:spcBef>
              <a:spcAft>
                <a:spcPct val="0"/>
              </a:spcAft>
            </a:pPr>
            <a:r>
              <a:rPr lang="de-DE" altLang="de-DE" dirty="0">
                <a:solidFill>
                  <a:srgbClr val="333333"/>
                </a:solidFill>
                <a:latin typeface="Arial Unicode MS"/>
              </a:rPr>
              <a:t>	</a:t>
            </a:r>
            <a:r>
              <a:rPr lang="de-DE" altLang="de-DE" dirty="0">
                <a:solidFill>
                  <a:srgbClr val="F8F8F2"/>
                </a:solidFill>
                <a:latin typeface="Arial Unicode MS"/>
              </a:rPr>
              <a:t>([</a:t>
            </a:r>
            <a:r>
              <a:rPr lang="de-DE" altLang="de-DE" dirty="0">
                <a:solidFill>
                  <a:srgbClr val="F92672"/>
                </a:solidFill>
                <a:latin typeface="Arial Unicode MS"/>
              </a:rPr>
              <a:t>!</a:t>
            </a:r>
            <a:r>
              <a:rPr lang="de-DE" altLang="de-DE" dirty="0">
                <a:solidFill>
                  <a:srgbClr val="F8F8F2"/>
                </a:solidFill>
                <a:latin typeface="Arial Unicode MS"/>
              </a:rPr>
              <a:t>[]]</a:t>
            </a:r>
            <a:r>
              <a:rPr lang="de-DE" altLang="de-DE" dirty="0">
                <a:solidFill>
                  <a:srgbClr val="333333"/>
                </a:solidFill>
                <a:latin typeface="Arial Unicode MS"/>
              </a:rPr>
              <a:t> </a:t>
            </a:r>
            <a:r>
              <a:rPr lang="de-DE" altLang="de-DE" dirty="0">
                <a:solidFill>
                  <a:srgbClr val="F92672"/>
                </a:solidFill>
                <a:latin typeface="Arial Unicode MS"/>
              </a:rPr>
              <a:t>+</a:t>
            </a:r>
            <a:r>
              <a:rPr lang="de-DE" altLang="de-DE" dirty="0">
                <a:solidFill>
                  <a:srgbClr val="333333"/>
                </a:solidFill>
                <a:latin typeface="Arial Unicode MS"/>
              </a:rPr>
              <a:t> </a:t>
            </a:r>
            <a:r>
              <a:rPr lang="de-DE" altLang="de-DE" dirty="0">
                <a:solidFill>
                  <a:srgbClr val="F8F8F2"/>
                </a:solidFill>
                <a:latin typeface="Arial Unicode MS"/>
              </a:rPr>
              <a:t>[][[]])[</a:t>
            </a:r>
            <a:r>
              <a:rPr lang="de-DE" altLang="de-DE" dirty="0">
                <a:solidFill>
                  <a:srgbClr val="F92672"/>
                </a:solidFill>
                <a:latin typeface="Arial Unicode MS"/>
              </a:rPr>
              <a:t>+!+</a:t>
            </a:r>
            <a:r>
              <a:rPr lang="de-DE" altLang="de-DE" dirty="0">
                <a:solidFill>
                  <a:srgbClr val="F8F8F2"/>
                </a:solidFill>
                <a:latin typeface="Arial Unicode MS"/>
              </a:rPr>
              <a:t>[]</a:t>
            </a:r>
            <a:r>
              <a:rPr lang="de-DE" altLang="de-DE" dirty="0">
                <a:solidFill>
                  <a:srgbClr val="333333"/>
                </a:solidFill>
                <a:latin typeface="Arial Unicode MS"/>
              </a:rPr>
              <a:t> </a:t>
            </a:r>
            <a:r>
              <a:rPr lang="de-DE" altLang="de-DE" dirty="0">
                <a:solidFill>
                  <a:srgbClr val="F92672"/>
                </a:solidFill>
                <a:latin typeface="Arial Unicode MS"/>
              </a:rPr>
              <a:t>+</a:t>
            </a:r>
            <a:r>
              <a:rPr lang="de-DE" altLang="de-DE" dirty="0">
                <a:solidFill>
                  <a:srgbClr val="333333"/>
                </a:solidFill>
                <a:latin typeface="Arial Unicode MS"/>
              </a:rPr>
              <a:t> </a:t>
            </a:r>
            <a:r>
              <a:rPr lang="de-DE" altLang="de-DE" dirty="0">
                <a:solidFill>
                  <a:srgbClr val="F8F8F2"/>
                </a:solidFill>
                <a:latin typeface="Arial Unicode MS"/>
              </a:rPr>
              <a:t>[</a:t>
            </a:r>
            <a:r>
              <a:rPr lang="de-DE" altLang="de-DE" dirty="0">
                <a:solidFill>
                  <a:srgbClr val="F92672"/>
                </a:solidFill>
                <a:latin typeface="Arial Unicode MS"/>
              </a:rPr>
              <a:t>+</a:t>
            </a:r>
            <a:r>
              <a:rPr lang="de-DE" altLang="de-DE" dirty="0">
                <a:solidFill>
                  <a:srgbClr val="F8F8F2"/>
                </a:solidFill>
                <a:latin typeface="Arial Unicode MS"/>
              </a:rPr>
              <a:t>[]]]</a:t>
            </a:r>
            <a:r>
              <a:rPr lang="de-DE" altLang="de-DE" dirty="0">
                <a:solidFill>
                  <a:srgbClr val="333333"/>
                </a:solidFill>
                <a:latin typeface="Arial Unicode MS"/>
              </a:rPr>
              <a:t> </a:t>
            </a:r>
            <a:r>
              <a:rPr lang="de-DE" altLang="de-DE" dirty="0">
                <a:solidFill>
                  <a:srgbClr val="F92672"/>
                </a:solidFill>
                <a:latin typeface="Arial Unicode MS"/>
              </a:rPr>
              <a:t>+</a:t>
            </a:r>
            <a:endParaRPr lang="de-DE" altLang="de-DE" dirty="0">
              <a:solidFill>
                <a:srgbClr val="333333"/>
              </a:solidFill>
              <a:latin typeface="Arial Unicode MS"/>
            </a:endParaRPr>
          </a:p>
          <a:p>
            <a:pPr lvl="1" eaLnBrk="0" fontAlgn="base" hangingPunct="0">
              <a:spcBef>
                <a:spcPct val="0"/>
              </a:spcBef>
              <a:spcAft>
                <a:spcPct val="0"/>
              </a:spcAft>
            </a:pPr>
            <a:r>
              <a:rPr lang="de-DE" altLang="de-DE" dirty="0">
                <a:solidFill>
                  <a:srgbClr val="333333"/>
                </a:solidFill>
                <a:latin typeface="Arial Unicode MS"/>
              </a:rPr>
              <a:t>	</a:t>
            </a:r>
            <a:r>
              <a:rPr lang="de-DE" altLang="de-DE" dirty="0">
                <a:solidFill>
                  <a:srgbClr val="F8F8F2"/>
                </a:solidFill>
                <a:latin typeface="Arial Unicode MS"/>
              </a:rPr>
              <a:t>(</a:t>
            </a:r>
            <a:r>
              <a:rPr lang="de-DE" altLang="de-DE" dirty="0">
                <a:solidFill>
                  <a:srgbClr val="F92672"/>
                </a:solidFill>
                <a:latin typeface="Arial Unicode MS"/>
              </a:rPr>
              <a:t>!</a:t>
            </a:r>
            <a:r>
              <a:rPr lang="de-DE" altLang="de-DE" dirty="0">
                <a:solidFill>
                  <a:srgbClr val="F8F8F2"/>
                </a:solidFill>
                <a:latin typeface="Arial Unicode MS"/>
              </a:rPr>
              <a:t>[]</a:t>
            </a:r>
            <a:r>
              <a:rPr lang="de-DE" altLang="de-DE" dirty="0">
                <a:solidFill>
                  <a:srgbClr val="333333"/>
                </a:solidFill>
                <a:latin typeface="Arial Unicode MS"/>
              </a:rPr>
              <a:t> </a:t>
            </a:r>
            <a:r>
              <a:rPr lang="de-DE" altLang="de-DE" dirty="0">
                <a:solidFill>
                  <a:srgbClr val="F92672"/>
                </a:solidFill>
                <a:latin typeface="Arial Unicode MS"/>
              </a:rPr>
              <a:t>+</a:t>
            </a:r>
            <a:r>
              <a:rPr lang="de-DE" altLang="de-DE" dirty="0">
                <a:solidFill>
                  <a:srgbClr val="333333"/>
                </a:solidFill>
                <a:latin typeface="Arial Unicode MS"/>
              </a:rPr>
              <a:t> </a:t>
            </a:r>
            <a:r>
              <a:rPr lang="de-DE" altLang="de-DE" dirty="0">
                <a:solidFill>
                  <a:srgbClr val="F8F8F2"/>
                </a:solidFill>
                <a:latin typeface="Arial Unicode MS"/>
              </a:rPr>
              <a:t>[])[</a:t>
            </a:r>
            <a:r>
              <a:rPr lang="de-DE" altLang="de-DE" dirty="0">
                <a:solidFill>
                  <a:srgbClr val="F92672"/>
                </a:solidFill>
                <a:latin typeface="Arial Unicode MS"/>
              </a:rPr>
              <a:t>!+</a:t>
            </a:r>
            <a:r>
              <a:rPr lang="de-DE" altLang="de-DE" dirty="0">
                <a:solidFill>
                  <a:srgbClr val="F8F8F2"/>
                </a:solidFill>
                <a:latin typeface="Arial Unicode MS"/>
              </a:rPr>
              <a:t>[]</a:t>
            </a:r>
            <a:r>
              <a:rPr lang="de-DE" altLang="de-DE" dirty="0">
                <a:solidFill>
                  <a:srgbClr val="333333"/>
                </a:solidFill>
                <a:latin typeface="Arial Unicode MS"/>
              </a:rPr>
              <a:t> </a:t>
            </a:r>
            <a:r>
              <a:rPr lang="de-DE" altLang="de-DE" dirty="0">
                <a:solidFill>
                  <a:srgbClr val="F92672"/>
                </a:solidFill>
                <a:latin typeface="Arial Unicode MS"/>
              </a:rPr>
              <a:t>+</a:t>
            </a:r>
            <a:r>
              <a:rPr lang="de-DE" altLang="de-DE" dirty="0">
                <a:solidFill>
                  <a:srgbClr val="333333"/>
                </a:solidFill>
                <a:latin typeface="Arial Unicode MS"/>
              </a:rPr>
              <a:t> </a:t>
            </a:r>
            <a:r>
              <a:rPr lang="de-DE" altLang="de-DE" dirty="0">
                <a:solidFill>
                  <a:srgbClr val="F92672"/>
                </a:solidFill>
                <a:latin typeface="Arial Unicode MS"/>
              </a:rPr>
              <a:t>!+</a:t>
            </a:r>
            <a:r>
              <a:rPr lang="de-DE" altLang="de-DE" dirty="0">
                <a:solidFill>
                  <a:srgbClr val="F8F8F2"/>
                </a:solidFill>
                <a:latin typeface="Arial Unicode MS"/>
              </a:rPr>
              <a:t>[]];</a:t>
            </a:r>
            <a:r>
              <a:rPr lang="de-DE" altLang="de-DE" dirty="0"/>
              <a:t> </a:t>
            </a:r>
            <a:endParaRPr lang="de-DE" altLang="de-DE" dirty="0">
              <a:latin typeface="Arial" panose="020B0604020202020204" pitchFamily="34" charset="0"/>
            </a:endParaRPr>
          </a:p>
          <a:p>
            <a:pPr lvl="2"/>
            <a:endParaRPr lang="de-CH" dirty="0"/>
          </a:p>
        </p:txBody>
      </p:sp>
      <p:sp>
        <p:nvSpPr>
          <p:cNvPr id="4" name="Rectangle 1">
            <a:extLst>
              <a:ext uri="{FF2B5EF4-FFF2-40B4-BE49-F238E27FC236}">
                <a16:creationId xmlns:a16="http://schemas.microsoft.com/office/drawing/2014/main" id="{DAE1F98E-FE09-4426-9A00-1B4231643969}"/>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grpSp>
        <p:nvGrpSpPr>
          <p:cNvPr id="14" name="Group 13">
            <a:extLst>
              <a:ext uri="{FF2B5EF4-FFF2-40B4-BE49-F238E27FC236}">
                <a16:creationId xmlns:a16="http://schemas.microsoft.com/office/drawing/2014/main" id="{8FCADF41-F564-4452-A72A-A148589CF0FF}"/>
              </a:ext>
            </a:extLst>
          </p:cNvPr>
          <p:cNvGrpSpPr/>
          <p:nvPr/>
        </p:nvGrpSpPr>
        <p:grpSpPr>
          <a:xfrm>
            <a:off x="1762317" y="2077137"/>
            <a:ext cx="888547" cy="1233954"/>
            <a:chOff x="1762317" y="2077137"/>
            <a:chExt cx="888547" cy="1233954"/>
          </a:xfrm>
        </p:grpSpPr>
        <p:sp>
          <p:nvSpPr>
            <p:cNvPr id="10" name="Rectangle 9">
              <a:extLst>
                <a:ext uri="{FF2B5EF4-FFF2-40B4-BE49-F238E27FC236}">
                  <a16:creationId xmlns:a16="http://schemas.microsoft.com/office/drawing/2014/main" id="{AFDD5DD3-5505-4A38-951A-F5186F1FDD51}"/>
                </a:ext>
              </a:extLst>
            </p:cNvPr>
            <p:cNvSpPr/>
            <p:nvPr/>
          </p:nvSpPr>
          <p:spPr>
            <a:xfrm>
              <a:off x="1762317" y="2077137"/>
              <a:ext cx="671979" cy="369332"/>
            </a:xfrm>
            <a:prstGeom prst="rect">
              <a:avLst/>
            </a:prstGeom>
          </p:spPr>
          <p:txBody>
            <a:bodyPr wrap="none">
              <a:spAutoFit/>
            </a:bodyPr>
            <a:lstStyle/>
            <a:p>
              <a:r>
                <a:rPr lang="de-CH" dirty="0" err="1">
                  <a:solidFill>
                    <a:schemeClr val="accent6">
                      <a:lumMod val="50000"/>
                    </a:schemeClr>
                  </a:solidFill>
                </a:rPr>
                <a:t>false</a:t>
              </a:r>
              <a:endParaRPr lang="de-CH" dirty="0">
                <a:solidFill>
                  <a:schemeClr val="accent6">
                    <a:lumMod val="50000"/>
                  </a:schemeClr>
                </a:solidFill>
              </a:endParaRPr>
            </a:p>
          </p:txBody>
        </p:sp>
        <p:cxnSp>
          <p:nvCxnSpPr>
            <p:cNvPr id="12" name="Straight Arrow Connector 11">
              <a:extLst>
                <a:ext uri="{FF2B5EF4-FFF2-40B4-BE49-F238E27FC236}">
                  <a16:creationId xmlns:a16="http://schemas.microsoft.com/office/drawing/2014/main" id="{EF406160-B1BD-464F-B6C9-A5B5CDB9620A}"/>
                </a:ext>
              </a:extLst>
            </p:cNvPr>
            <p:cNvCxnSpPr>
              <a:cxnSpLocks/>
              <a:stCxn id="10" idx="2"/>
            </p:cNvCxnSpPr>
            <p:nvPr/>
          </p:nvCxnSpPr>
          <p:spPr>
            <a:xfrm>
              <a:off x="2098307" y="2446469"/>
              <a:ext cx="552557" cy="864622"/>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3192218F-25CF-4072-80A1-1C8A67D64119}"/>
              </a:ext>
            </a:extLst>
          </p:cNvPr>
          <p:cNvGrpSpPr/>
          <p:nvPr/>
        </p:nvGrpSpPr>
        <p:grpSpPr>
          <a:xfrm>
            <a:off x="2726891" y="1658075"/>
            <a:ext cx="835485" cy="1576013"/>
            <a:chOff x="2193262" y="2037277"/>
            <a:chExt cx="835485" cy="1576013"/>
          </a:xfrm>
        </p:grpSpPr>
        <p:sp>
          <p:nvSpPr>
            <p:cNvPr id="16" name="Rectangle 15">
              <a:extLst>
                <a:ext uri="{FF2B5EF4-FFF2-40B4-BE49-F238E27FC236}">
                  <a16:creationId xmlns:a16="http://schemas.microsoft.com/office/drawing/2014/main" id="{31634B6E-AF23-496C-B773-2AEFEB0B9DF3}"/>
                </a:ext>
              </a:extLst>
            </p:cNvPr>
            <p:cNvSpPr/>
            <p:nvPr/>
          </p:nvSpPr>
          <p:spPr>
            <a:xfrm>
              <a:off x="2193262" y="2037277"/>
              <a:ext cx="835485" cy="369332"/>
            </a:xfrm>
            <a:prstGeom prst="rect">
              <a:avLst/>
            </a:prstGeom>
          </p:spPr>
          <p:txBody>
            <a:bodyPr wrap="none">
              <a:spAutoFit/>
            </a:bodyPr>
            <a:lstStyle/>
            <a:p>
              <a:r>
                <a:rPr lang="de-CH" dirty="0">
                  <a:solidFill>
                    <a:schemeClr val="accent6">
                      <a:lumMod val="50000"/>
                    </a:schemeClr>
                  </a:solidFill>
                </a:rPr>
                <a:t>"</a:t>
              </a:r>
              <a:r>
                <a:rPr lang="de-CH" dirty="0" err="1">
                  <a:solidFill>
                    <a:schemeClr val="accent6">
                      <a:lumMod val="50000"/>
                    </a:schemeClr>
                  </a:solidFill>
                </a:rPr>
                <a:t>false</a:t>
              </a:r>
              <a:r>
                <a:rPr lang="de-CH" dirty="0">
                  <a:solidFill>
                    <a:schemeClr val="accent6">
                      <a:lumMod val="50000"/>
                    </a:schemeClr>
                  </a:solidFill>
                </a:rPr>
                <a:t>"</a:t>
              </a:r>
            </a:p>
          </p:txBody>
        </p:sp>
        <p:cxnSp>
          <p:nvCxnSpPr>
            <p:cNvPr id="17" name="Straight Arrow Connector 16">
              <a:extLst>
                <a:ext uri="{FF2B5EF4-FFF2-40B4-BE49-F238E27FC236}">
                  <a16:creationId xmlns:a16="http://schemas.microsoft.com/office/drawing/2014/main" id="{D11E0AD0-A19B-4A80-87ED-8382CFE23B56}"/>
                </a:ext>
              </a:extLst>
            </p:cNvPr>
            <p:cNvCxnSpPr>
              <a:cxnSpLocks/>
              <a:stCxn id="16" idx="2"/>
            </p:cNvCxnSpPr>
            <p:nvPr/>
          </p:nvCxnSpPr>
          <p:spPr>
            <a:xfrm flipH="1">
              <a:off x="2453226" y="2406609"/>
              <a:ext cx="157779" cy="1206681"/>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FB5C1F7B-42FF-4999-819C-52BE5122125A}"/>
              </a:ext>
            </a:extLst>
          </p:cNvPr>
          <p:cNvGrpSpPr/>
          <p:nvPr/>
        </p:nvGrpSpPr>
        <p:grpSpPr>
          <a:xfrm>
            <a:off x="3582772" y="1690689"/>
            <a:ext cx="614693" cy="1566007"/>
            <a:chOff x="1955595" y="2037277"/>
            <a:chExt cx="614693" cy="1566007"/>
          </a:xfrm>
        </p:grpSpPr>
        <p:sp>
          <p:nvSpPr>
            <p:cNvPr id="21" name="Rectangle 20">
              <a:extLst>
                <a:ext uri="{FF2B5EF4-FFF2-40B4-BE49-F238E27FC236}">
                  <a16:creationId xmlns:a16="http://schemas.microsoft.com/office/drawing/2014/main" id="{69D816B8-1489-4A8A-8746-A1DC10A6A7F7}"/>
                </a:ext>
              </a:extLst>
            </p:cNvPr>
            <p:cNvSpPr/>
            <p:nvPr/>
          </p:nvSpPr>
          <p:spPr>
            <a:xfrm>
              <a:off x="2193262" y="2037277"/>
              <a:ext cx="377026" cy="369332"/>
            </a:xfrm>
            <a:prstGeom prst="rect">
              <a:avLst/>
            </a:prstGeom>
          </p:spPr>
          <p:txBody>
            <a:bodyPr wrap="none">
              <a:spAutoFit/>
            </a:bodyPr>
            <a:lstStyle/>
            <a:p>
              <a:r>
                <a:rPr lang="de-CH" dirty="0">
                  <a:solidFill>
                    <a:schemeClr val="accent6">
                      <a:lumMod val="50000"/>
                    </a:schemeClr>
                  </a:solidFill>
                </a:rPr>
                <a:t> 0</a:t>
              </a:r>
            </a:p>
          </p:txBody>
        </p:sp>
        <p:cxnSp>
          <p:nvCxnSpPr>
            <p:cNvPr id="22" name="Straight Arrow Connector 21">
              <a:extLst>
                <a:ext uri="{FF2B5EF4-FFF2-40B4-BE49-F238E27FC236}">
                  <a16:creationId xmlns:a16="http://schemas.microsoft.com/office/drawing/2014/main" id="{5039C4DA-870D-41DD-9FC4-9B35093C0FA7}"/>
                </a:ext>
              </a:extLst>
            </p:cNvPr>
            <p:cNvCxnSpPr>
              <a:cxnSpLocks/>
              <a:stCxn id="21" idx="2"/>
            </p:cNvCxnSpPr>
            <p:nvPr/>
          </p:nvCxnSpPr>
          <p:spPr>
            <a:xfrm flipH="1">
              <a:off x="1955595" y="2406609"/>
              <a:ext cx="426180" cy="1196675"/>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FBBA8F78-456F-41E4-AE1D-A793C471691F}"/>
              </a:ext>
            </a:extLst>
          </p:cNvPr>
          <p:cNvGrpSpPr/>
          <p:nvPr/>
        </p:nvGrpSpPr>
        <p:grpSpPr>
          <a:xfrm>
            <a:off x="2642267" y="4225491"/>
            <a:ext cx="1848583" cy="1343766"/>
            <a:chOff x="2193262" y="1062843"/>
            <a:chExt cx="1848583" cy="1343766"/>
          </a:xfrm>
        </p:grpSpPr>
        <p:sp>
          <p:nvSpPr>
            <p:cNvPr id="26" name="Rectangle 25">
              <a:extLst>
                <a:ext uri="{FF2B5EF4-FFF2-40B4-BE49-F238E27FC236}">
                  <a16:creationId xmlns:a16="http://schemas.microsoft.com/office/drawing/2014/main" id="{B3135E8F-B5E9-4994-889D-05BF5C69F45E}"/>
                </a:ext>
              </a:extLst>
            </p:cNvPr>
            <p:cNvSpPr/>
            <p:nvPr/>
          </p:nvSpPr>
          <p:spPr>
            <a:xfrm>
              <a:off x="2193262" y="2037277"/>
              <a:ext cx="1848583" cy="369332"/>
            </a:xfrm>
            <a:prstGeom prst="rect">
              <a:avLst/>
            </a:prstGeom>
          </p:spPr>
          <p:txBody>
            <a:bodyPr wrap="none">
              <a:spAutoFit/>
            </a:bodyPr>
            <a:lstStyle/>
            <a:p>
              <a:r>
                <a:rPr lang="de-CH" dirty="0">
                  <a:solidFill>
                    <a:schemeClr val="accent6">
                      <a:lumMod val="50000"/>
                    </a:schemeClr>
                  </a:solidFill>
                </a:rPr>
                <a:t>"</a:t>
              </a:r>
              <a:r>
                <a:rPr lang="de-CH" dirty="0" err="1">
                  <a:solidFill>
                    <a:schemeClr val="accent6">
                      <a:lumMod val="50000"/>
                    </a:schemeClr>
                  </a:solidFill>
                </a:rPr>
                <a:t>falseundefined</a:t>
              </a:r>
              <a:r>
                <a:rPr lang="de-CH" dirty="0">
                  <a:solidFill>
                    <a:schemeClr val="accent6">
                      <a:lumMod val="50000"/>
                    </a:schemeClr>
                  </a:solidFill>
                </a:rPr>
                <a:t>"</a:t>
              </a:r>
            </a:p>
          </p:txBody>
        </p:sp>
        <p:cxnSp>
          <p:nvCxnSpPr>
            <p:cNvPr id="27" name="Straight Arrow Connector 26">
              <a:extLst>
                <a:ext uri="{FF2B5EF4-FFF2-40B4-BE49-F238E27FC236}">
                  <a16:creationId xmlns:a16="http://schemas.microsoft.com/office/drawing/2014/main" id="{B8F4C588-DD24-46CC-97CD-A1F8D8FA1485}"/>
                </a:ext>
              </a:extLst>
            </p:cNvPr>
            <p:cNvCxnSpPr>
              <a:cxnSpLocks/>
              <a:stCxn id="26" idx="0"/>
            </p:cNvCxnSpPr>
            <p:nvPr/>
          </p:nvCxnSpPr>
          <p:spPr>
            <a:xfrm flipV="1">
              <a:off x="3117554" y="1062843"/>
              <a:ext cx="0" cy="974434"/>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70268C41-A534-4D5C-BC40-EF2AB5E87983}"/>
              </a:ext>
            </a:extLst>
          </p:cNvPr>
          <p:cNvGrpSpPr/>
          <p:nvPr/>
        </p:nvGrpSpPr>
        <p:grpSpPr>
          <a:xfrm>
            <a:off x="4822258" y="4138863"/>
            <a:ext cx="1661787" cy="1754326"/>
            <a:chOff x="1036742" y="1174237"/>
            <a:chExt cx="1661787" cy="1232372"/>
          </a:xfrm>
        </p:grpSpPr>
        <p:sp>
          <p:nvSpPr>
            <p:cNvPr id="33" name="Rectangle 32">
              <a:extLst>
                <a:ext uri="{FF2B5EF4-FFF2-40B4-BE49-F238E27FC236}">
                  <a16:creationId xmlns:a16="http://schemas.microsoft.com/office/drawing/2014/main" id="{1E006868-3630-49C2-9891-09CCBBDCA1C6}"/>
                </a:ext>
              </a:extLst>
            </p:cNvPr>
            <p:cNvSpPr/>
            <p:nvPr/>
          </p:nvSpPr>
          <p:spPr>
            <a:xfrm>
              <a:off x="2193262" y="2037277"/>
              <a:ext cx="505267" cy="369332"/>
            </a:xfrm>
            <a:prstGeom prst="rect">
              <a:avLst/>
            </a:prstGeom>
          </p:spPr>
          <p:txBody>
            <a:bodyPr wrap="none">
              <a:spAutoFit/>
            </a:bodyPr>
            <a:lstStyle/>
            <a:p>
              <a:r>
                <a:rPr lang="de-CH" dirty="0">
                  <a:solidFill>
                    <a:schemeClr val="accent6">
                      <a:lumMod val="50000"/>
                    </a:schemeClr>
                  </a:solidFill>
                </a:rPr>
                <a:t> 10</a:t>
              </a:r>
            </a:p>
          </p:txBody>
        </p:sp>
        <p:cxnSp>
          <p:nvCxnSpPr>
            <p:cNvPr id="34" name="Straight Arrow Connector 33">
              <a:extLst>
                <a:ext uri="{FF2B5EF4-FFF2-40B4-BE49-F238E27FC236}">
                  <a16:creationId xmlns:a16="http://schemas.microsoft.com/office/drawing/2014/main" id="{411E758F-0C77-4478-91CB-EBD58133CC18}"/>
                </a:ext>
              </a:extLst>
            </p:cNvPr>
            <p:cNvCxnSpPr>
              <a:cxnSpLocks/>
              <a:stCxn id="33" idx="0"/>
            </p:cNvCxnSpPr>
            <p:nvPr/>
          </p:nvCxnSpPr>
          <p:spPr>
            <a:xfrm flipH="1" flipV="1">
              <a:off x="1036742" y="1174237"/>
              <a:ext cx="1409154" cy="863040"/>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2897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0273D-ACED-4EB3-A804-AD0F40E35022}"/>
              </a:ext>
            </a:extLst>
          </p:cNvPr>
          <p:cNvSpPr>
            <a:spLocks noGrp="1"/>
          </p:cNvSpPr>
          <p:nvPr>
            <p:ph type="title"/>
          </p:nvPr>
        </p:nvSpPr>
        <p:spPr/>
        <p:txBody>
          <a:bodyPr/>
          <a:lstStyle/>
          <a:p>
            <a:r>
              <a:rPr lang="en-US" dirty="0">
                <a:solidFill>
                  <a:schemeClr val="tx2">
                    <a:lumMod val="75000"/>
                  </a:schemeClr>
                </a:solidFill>
              </a:rPr>
              <a:t>#7: constructor³</a:t>
            </a:r>
            <a:endParaRPr lang="de-CH" dirty="0">
              <a:solidFill>
                <a:schemeClr val="tx2">
                  <a:lumMod val="75000"/>
                </a:schemeClr>
              </a:solidFill>
            </a:endParaRPr>
          </a:p>
        </p:txBody>
      </p:sp>
      <p:sp>
        <p:nvSpPr>
          <p:cNvPr id="3" name="Content Placeholder 2">
            <a:extLst>
              <a:ext uri="{FF2B5EF4-FFF2-40B4-BE49-F238E27FC236}">
                <a16:creationId xmlns:a16="http://schemas.microsoft.com/office/drawing/2014/main" id="{DFE36670-E648-4ACB-897E-DF490D31A5D1}"/>
              </a:ext>
            </a:extLst>
          </p:cNvPr>
          <p:cNvSpPr>
            <a:spLocks noGrp="1"/>
          </p:cNvSpPr>
          <p:nvPr>
            <p:ph idx="1"/>
          </p:nvPr>
        </p:nvSpPr>
        <p:spPr>
          <a:xfrm>
            <a:off x="628650" y="2137028"/>
            <a:ext cx="7886700" cy="445627"/>
          </a:xfrm>
          <a:noFill/>
        </p:spPr>
        <p:txBody>
          <a:bodyPr anchor="ctr">
            <a:normAutofit/>
          </a:bodyPr>
          <a:lstStyle/>
          <a:p>
            <a:pPr marL="0" indent="0" algn="ctr">
              <a:buNone/>
            </a:pPr>
            <a:r>
              <a:rPr lang="en-US" dirty="0">
                <a:solidFill>
                  <a:schemeClr val="tx2">
                    <a:lumMod val="75000"/>
                  </a:schemeClr>
                </a:solidFill>
              </a:rPr>
              <a:t>What is the result of the second statement?</a:t>
            </a:r>
            <a:endParaRPr lang="de-CH" dirty="0">
              <a:solidFill>
                <a:schemeClr val="tx2">
                  <a:lumMod val="75000"/>
                </a:schemeClr>
              </a:solidFill>
            </a:endParaRPr>
          </a:p>
        </p:txBody>
      </p:sp>
      <p:sp>
        <p:nvSpPr>
          <p:cNvPr id="5" name="Rectangle 4">
            <a:extLst>
              <a:ext uri="{FF2B5EF4-FFF2-40B4-BE49-F238E27FC236}">
                <a16:creationId xmlns:a16="http://schemas.microsoft.com/office/drawing/2014/main" id="{BE056EE0-3F12-4C39-9D41-F1980E97F0E9}"/>
              </a:ext>
            </a:extLst>
          </p:cNvPr>
          <p:cNvSpPr/>
          <p:nvPr/>
        </p:nvSpPr>
        <p:spPr>
          <a:xfrm>
            <a:off x="2008951" y="3279577"/>
            <a:ext cx="5126098" cy="1200329"/>
          </a:xfrm>
          <a:prstGeom prst="rect">
            <a:avLst/>
          </a:prstGeom>
          <a:solidFill>
            <a:schemeClr val="tx2">
              <a:lumMod val="50000"/>
            </a:schemeClr>
          </a:solidFill>
        </p:spPr>
        <p:txBody>
          <a:bodyPr wrap="square">
            <a:spAutoFit/>
          </a:bodyPr>
          <a:lstStyle/>
          <a:p>
            <a:pPr lvl="1"/>
            <a:endParaRPr lang="de-DE" altLang="de-DE" dirty="0">
              <a:solidFill>
                <a:srgbClr val="F8F8F2"/>
              </a:solidFill>
              <a:latin typeface="Arial Unicode MS"/>
            </a:endParaRPr>
          </a:p>
          <a:p>
            <a:pPr lvl="1" eaLnBrk="0" fontAlgn="base" hangingPunct="0">
              <a:spcBef>
                <a:spcPct val="0"/>
              </a:spcBef>
              <a:spcAft>
                <a:spcPct val="0"/>
              </a:spcAft>
            </a:pPr>
            <a:r>
              <a:rPr lang="de-DE" altLang="de-DE" dirty="0" err="1">
                <a:solidFill>
                  <a:srgbClr val="66D9EF"/>
                </a:solidFill>
                <a:latin typeface="Arial Unicode MS"/>
              </a:rPr>
              <a:t>const</a:t>
            </a:r>
            <a:r>
              <a:rPr lang="de-DE" altLang="de-DE" dirty="0">
                <a:solidFill>
                  <a:srgbClr val="333333"/>
                </a:solidFill>
                <a:latin typeface="Arial Unicode MS"/>
              </a:rPr>
              <a:t> </a:t>
            </a:r>
            <a:r>
              <a:rPr lang="de-DE" altLang="de-DE" dirty="0">
                <a:solidFill>
                  <a:srgbClr val="A6E22E"/>
                </a:solidFill>
                <a:latin typeface="Arial Unicode MS"/>
              </a:rPr>
              <a:t>c</a:t>
            </a:r>
            <a:r>
              <a:rPr lang="de-DE" altLang="de-DE" dirty="0">
                <a:solidFill>
                  <a:srgbClr val="333333"/>
                </a:solidFill>
                <a:latin typeface="Arial Unicode MS"/>
              </a:rPr>
              <a:t> </a:t>
            </a:r>
            <a:r>
              <a:rPr lang="de-DE" altLang="de-DE" dirty="0">
                <a:solidFill>
                  <a:srgbClr val="F92672"/>
                </a:solidFill>
                <a:latin typeface="Arial Unicode MS"/>
              </a:rPr>
              <a:t>=</a:t>
            </a:r>
            <a:r>
              <a:rPr lang="de-DE" altLang="de-DE" dirty="0">
                <a:solidFill>
                  <a:srgbClr val="333333"/>
                </a:solidFill>
                <a:latin typeface="Arial Unicode MS"/>
              </a:rPr>
              <a:t> </a:t>
            </a:r>
            <a:r>
              <a:rPr lang="de-DE" altLang="de-DE" dirty="0">
                <a:solidFill>
                  <a:srgbClr val="E6DB74"/>
                </a:solidFill>
                <a:latin typeface="Arial Unicode MS"/>
              </a:rPr>
              <a:t>"</a:t>
            </a:r>
            <a:r>
              <a:rPr lang="de-DE" altLang="de-DE" dirty="0" err="1">
                <a:solidFill>
                  <a:srgbClr val="E6DB74"/>
                </a:solidFill>
                <a:latin typeface="Arial Unicode MS"/>
              </a:rPr>
              <a:t>constructor</a:t>
            </a:r>
            <a:r>
              <a:rPr lang="de-DE" altLang="de-DE" dirty="0">
                <a:solidFill>
                  <a:srgbClr val="E6DB74"/>
                </a:solidFill>
                <a:latin typeface="Arial Unicode MS"/>
              </a:rPr>
              <a:t>"</a:t>
            </a:r>
            <a:r>
              <a:rPr lang="de-DE" altLang="de-DE" dirty="0">
                <a:solidFill>
                  <a:srgbClr val="F8F8F2"/>
                </a:solidFill>
                <a:latin typeface="Arial Unicode MS"/>
              </a:rPr>
              <a:t>;</a:t>
            </a:r>
            <a:endParaRPr lang="de-DE" altLang="de-DE" dirty="0">
              <a:solidFill>
                <a:srgbClr val="333333"/>
              </a:solidFill>
              <a:latin typeface="Arial Unicode MS"/>
            </a:endParaRPr>
          </a:p>
          <a:p>
            <a:pPr lvl="1" eaLnBrk="0" fontAlgn="base" hangingPunct="0">
              <a:spcBef>
                <a:spcPct val="0"/>
              </a:spcBef>
              <a:spcAft>
                <a:spcPct val="0"/>
              </a:spcAft>
            </a:pPr>
            <a:r>
              <a:rPr lang="de-DE" altLang="de-DE" dirty="0">
                <a:solidFill>
                  <a:srgbClr val="A6E22E"/>
                </a:solidFill>
                <a:latin typeface="Arial Unicode MS"/>
              </a:rPr>
              <a:t>c</a:t>
            </a:r>
            <a:r>
              <a:rPr lang="de-DE" altLang="de-DE" dirty="0">
                <a:solidFill>
                  <a:srgbClr val="F8F8F2"/>
                </a:solidFill>
                <a:latin typeface="Arial Unicode MS"/>
              </a:rPr>
              <a:t>[</a:t>
            </a:r>
            <a:r>
              <a:rPr lang="de-DE" altLang="de-DE" dirty="0">
                <a:solidFill>
                  <a:srgbClr val="A6E22E"/>
                </a:solidFill>
                <a:latin typeface="Arial Unicode MS"/>
              </a:rPr>
              <a:t>c</a:t>
            </a:r>
            <a:r>
              <a:rPr lang="de-DE" altLang="de-DE" dirty="0">
                <a:solidFill>
                  <a:srgbClr val="F8F8F2"/>
                </a:solidFill>
                <a:latin typeface="Arial Unicode MS"/>
              </a:rPr>
              <a:t>][</a:t>
            </a:r>
            <a:r>
              <a:rPr lang="de-DE" altLang="de-DE" dirty="0">
                <a:solidFill>
                  <a:srgbClr val="A6E22E"/>
                </a:solidFill>
                <a:latin typeface="Arial Unicode MS"/>
              </a:rPr>
              <a:t>c</a:t>
            </a:r>
            <a:r>
              <a:rPr lang="de-DE" altLang="de-DE" dirty="0">
                <a:solidFill>
                  <a:srgbClr val="F8F8F2"/>
                </a:solidFill>
                <a:latin typeface="Arial Unicode MS"/>
              </a:rPr>
              <a:t>](</a:t>
            </a:r>
            <a:r>
              <a:rPr lang="de-DE" altLang="de-DE" dirty="0">
                <a:solidFill>
                  <a:srgbClr val="E6DB74"/>
                </a:solidFill>
                <a:latin typeface="Arial Unicode MS"/>
              </a:rPr>
              <a:t>'</a:t>
            </a:r>
            <a:r>
              <a:rPr lang="de-DE" altLang="de-DE" dirty="0" err="1">
                <a:solidFill>
                  <a:srgbClr val="E6DB74"/>
                </a:solidFill>
                <a:latin typeface="Arial Unicode MS"/>
              </a:rPr>
              <a:t>return</a:t>
            </a:r>
            <a:r>
              <a:rPr lang="de-DE" altLang="de-DE" dirty="0">
                <a:solidFill>
                  <a:srgbClr val="E6DB74"/>
                </a:solidFill>
                <a:latin typeface="Arial Unicode MS"/>
              </a:rPr>
              <a:t> "</a:t>
            </a:r>
            <a:r>
              <a:rPr lang="de-DE" altLang="de-DE" dirty="0" err="1">
                <a:solidFill>
                  <a:srgbClr val="E6DB74"/>
                </a:solidFill>
                <a:latin typeface="Arial Unicode MS"/>
              </a:rPr>
              <a:t>wat</a:t>
            </a:r>
            <a:r>
              <a:rPr lang="de-DE" altLang="de-DE" dirty="0">
                <a:solidFill>
                  <a:srgbClr val="E6DB74"/>
                </a:solidFill>
                <a:latin typeface="Arial Unicode MS"/>
              </a:rPr>
              <a:t>?"'</a:t>
            </a:r>
            <a:r>
              <a:rPr lang="de-DE" altLang="de-DE" dirty="0">
                <a:solidFill>
                  <a:srgbClr val="F8F8F2"/>
                </a:solidFill>
                <a:latin typeface="Arial Unicode MS"/>
              </a:rPr>
              <a:t>)();</a:t>
            </a:r>
            <a:r>
              <a:rPr lang="de-DE" altLang="de-DE" sz="800" dirty="0"/>
              <a:t> </a:t>
            </a:r>
            <a:endParaRPr lang="de-DE" altLang="de-DE" sz="4000" dirty="0">
              <a:latin typeface="Arial" panose="020B0604020202020204" pitchFamily="34" charset="0"/>
            </a:endParaRPr>
          </a:p>
          <a:p>
            <a:pPr lvl="1"/>
            <a:endParaRPr lang="de-CH" dirty="0"/>
          </a:p>
        </p:txBody>
      </p:sp>
      <p:sp>
        <p:nvSpPr>
          <p:cNvPr id="6" name="Content Placeholder 2">
            <a:extLst>
              <a:ext uri="{FF2B5EF4-FFF2-40B4-BE49-F238E27FC236}">
                <a16:creationId xmlns:a16="http://schemas.microsoft.com/office/drawing/2014/main" id="{8BB58832-A47E-4F22-BF83-9C33E12E9D08}"/>
              </a:ext>
            </a:extLst>
          </p:cNvPr>
          <p:cNvSpPr txBox="1">
            <a:spLocks/>
          </p:cNvSpPr>
          <p:nvPr/>
        </p:nvSpPr>
        <p:spPr>
          <a:xfrm>
            <a:off x="628650" y="5176829"/>
            <a:ext cx="7886700" cy="923329"/>
          </a:xfrm>
          <a:prstGeom prst="rect">
            <a:avLst/>
          </a:prstGeom>
          <a:no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pt-BR" dirty="0">
                <a:solidFill>
                  <a:schemeClr val="tx2">
                    <a:lumMod val="75000"/>
                  </a:schemeClr>
                </a:solidFill>
              </a:rPr>
              <a:t>a) 'return "wat?“’    b) undefined    c) “constructor”    d) “wat?”</a:t>
            </a:r>
            <a:endParaRPr lang="de-CH" dirty="0">
              <a:solidFill>
                <a:schemeClr val="tx2">
                  <a:lumMod val="75000"/>
                </a:schemeClr>
              </a:solidFill>
            </a:endParaRPr>
          </a:p>
        </p:txBody>
      </p:sp>
    </p:spTree>
    <p:extLst>
      <p:ext uri="{BB962C8B-B14F-4D97-AF65-F5344CB8AC3E}">
        <p14:creationId xmlns:p14="http://schemas.microsoft.com/office/powerpoint/2010/main" val="2789621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0273D-ACED-4EB3-A804-AD0F40E35022}"/>
              </a:ext>
            </a:extLst>
          </p:cNvPr>
          <p:cNvSpPr>
            <a:spLocks noGrp="1"/>
          </p:cNvSpPr>
          <p:nvPr>
            <p:ph type="title"/>
          </p:nvPr>
        </p:nvSpPr>
        <p:spPr/>
        <p:txBody>
          <a:bodyPr/>
          <a:lstStyle/>
          <a:p>
            <a:r>
              <a:rPr lang="en-US" dirty="0">
                <a:solidFill>
                  <a:schemeClr val="tx2">
                    <a:lumMod val="75000"/>
                  </a:schemeClr>
                </a:solidFill>
              </a:rPr>
              <a:t>#7: constructor³</a:t>
            </a:r>
            <a:endParaRPr lang="de-CH" dirty="0">
              <a:solidFill>
                <a:schemeClr val="tx2">
                  <a:lumMod val="75000"/>
                </a:schemeClr>
              </a:solidFill>
            </a:endParaRPr>
          </a:p>
        </p:txBody>
      </p:sp>
      <p:sp>
        <p:nvSpPr>
          <p:cNvPr id="5" name="Rectangle 4">
            <a:extLst>
              <a:ext uri="{FF2B5EF4-FFF2-40B4-BE49-F238E27FC236}">
                <a16:creationId xmlns:a16="http://schemas.microsoft.com/office/drawing/2014/main" id="{BE056EE0-3F12-4C39-9D41-F1980E97F0E9}"/>
              </a:ext>
            </a:extLst>
          </p:cNvPr>
          <p:cNvSpPr/>
          <p:nvPr/>
        </p:nvSpPr>
        <p:spPr>
          <a:xfrm>
            <a:off x="2008951" y="2692436"/>
            <a:ext cx="5126098" cy="2031325"/>
          </a:xfrm>
          <a:prstGeom prst="rect">
            <a:avLst/>
          </a:prstGeom>
          <a:solidFill>
            <a:schemeClr val="tx2">
              <a:lumMod val="50000"/>
            </a:schemeClr>
          </a:solidFill>
        </p:spPr>
        <p:txBody>
          <a:bodyPr wrap="square">
            <a:spAutoFit/>
          </a:bodyPr>
          <a:lstStyle/>
          <a:p>
            <a:pPr lvl="2"/>
            <a:endParaRPr lang="de-DE" altLang="de-DE" dirty="0">
              <a:solidFill>
                <a:srgbClr val="F8F8F2"/>
              </a:solidFill>
              <a:latin typeface="Arial Unicode MS"/>
            </a:endParaRPr>
          </a:p>
          <a:p>
            <a:pPr lvl="1" eaLnBrk="0" fontAlgn="base" hangingPunct="0">
              <a:spcBef>
                <a:spcPct val="0"/>
              </a:spcBef>
              <a:spcAft>
                <a:spcPct val="0"/>
              </a:spcAft>
            </a:pPr>
            <a:r>
              <a:rPr lang="de-DE" altLang="de-DE" dirty="0">
                <a:solidFill>
                  <a:srgbClr val="A6E22E"/>
                </a:solidFill>
                <a:latin typeface="Arial Unicode MS"/>
              </a:rPr>
              <a:t>c</a:t>
            </a:r>
            <a:r>
              <a:rPr lang="de-DE" altLang="de-DE" dirty="0">
                <a:solidFill>
                  <a:srgbClr val="333333"/>
                </a:solidFill>
                <a:latin typeface="Arial Unicode MS"/>
              </a:rPr>
              <a:t> </a:t>
            </a:r>
            <a:r>
              <a:rPr lang="de-DE" altLang="de-DE" dirty="0">
                <a:solidFill>
                  <a:srgbClr val="F92672"/>
                </a:solidFill>
                <a:latin typeface="Arial Unicode MS"/>
              </a:rPr>
              <a:t>-&gt;</a:t>
            </a:r>
            <a:r>
              <a:rPr lang="de-DE" altLang="de-DE" dirty="0">
                <a:solidFill>
                  <a:srgbClr val="333333"/>
                </a:solidFill>
                <a:latin typeface="Arial Unicode MS"/>
              </a:rPr>
              <a:t> </a:t>
            </a:r>
            <a:r>
              <a:rPr lang="de-DE" altLang="de-DE" dirty="0">
                <a:solidFill>
                  <a:srgbClr val="E6DB74"/>
                </a:solidFill>
                <a:latin typeface="Arial Unicode MS"/>
              </a:rPr>
              <a:t>"</a:t>
            </a:r>
            <a:r>
              <a:rPr lang="de-DE" altLang="de-DE" dirty="0" err="1">
                <a:solidFill>
                  <a:srgbClr val="E6DB74"/>
                </a:solidFill>
                <a:latin typeface="Arial Unicode MS"/>
              </a:rPr>
              <a:t>constructor</a:t>
            </a:r>
            <a:r>
              <a:rPr lang="de-DE" altLang="de-DE" dirty="0">
                <a:solidFill>
                  <a:srgbClr val="E6DB74"/>
                </a:solidFill>
                <a:latin typeface="Arial Unicode MS"/>
              </a:rPr>
              <a:t>„</a:t>
            </a:r>
            <a:endParaRPr lang="de-DE" altLang="de-DE" dirty="0">
              <a:solidFill>
                <a:srgbClr val="333333"/>
              </a:solidFill>
              <a:latin typeface="Arial Unicode MS"/>
            </a:endParaRPr>
          </a:p>
          <a:p>
            <a:pPr lvl="1" eaLnBrk="0" fontAlgn="base" hangingPunct="0">
              <a:spcBef>
                <a:spcPct val="0"/>
              </a:spcBef>
              <a:spcAft>
                <a:spcPct val="0"/>
              </a:spcAft>
            </a:pPr>
            <a:r>
              <a:rPr lang="de-DE" altLang="de-DE" dirty="0">
                <a:solidFill>
                  <a:srgbClr val="A6E22E"/>
                </a:solidFill>
                <a:latin typeface="Arial Unicode MS"/>
              </a:rPr>
              <a:t>c</a:t>
            </a:r>
            <a:r>
              <a:rPr lang="de-DE" altLang="de-DE" dirty="0">
                <a:solidFill>
                  <a:srgbClr val="F8F8F2"/>
                </a:solidFill>
                <a:latin typeface="Arial Unicode MS"/>
              </a:rPr>
              <a:t>[</a:t>
            </a:r>
            <a:r>
              <a:rPr lang="de-DE" altLang="de-DE" dirty="0">
                <a:solidFill>
                  <a:srgbClr val="A6E22E"/>
                </a:solidFill>
                <a:latin typeface="Arial Unicode MS"/>
              </a:rPr>
              <a:t>c</a:t>
            </a:r>
            <a:r>
              <a:rPr lang="de-DE" altLang="de-DE" dirty="0">
                <a:solidFill>
                  <a:srgbClr val="F8F8F2"/>
                </a:solidFill>
                <a:latin typeface="Arial Unicode MS"/>
              </a:rPr>
              <a:t>]</a:t>
            </a:r>
            <a:r>
              <a:rPr lang="de-DE" altLang="de-DE" dirty="0">
                <a:solidFill>
                  <a:srgbClr val="333333"/>
                </a:solidFill>
                <a:latin typeface="Arial Unicode MS"/>
              </a:rPr>
              <a:t> </a:t>
            </a:r>
            <a:r>
              <a:rPr lang="de-DE" altLang="de-DE" dirty="0">
                <a:solidFill>
                  <a:srgbClr val="F92672"/>
                </a:solidFill>
                <a:latin typeface="Arial Unicode MS"/>
              </a:rPr>
              <a:t>-&gt;</a:t>
            </a:r>
            <a:r>
              <a:rPr lang="de-DE" altLang="de-DE" dirty="0">
                <a:solidFill>
                  <a:srgbClr val="333333"/>
                </a:solidFill>
                <a:latin typeface="Arial Unicode MS"/>
              </a:rPr>
              <a:t> </a:t>
            </a:r>
            <a:r>
              <a:rPr lang="de-DE" altLang="de-DE" dirty="0">
                <a:solidFill>
                  <a:srgbClr val="A6E22E"/>
                </a:solidFill>
                <a:latin typeface="Arial Unicode MS"/>
              </a:rPr>
              <a:t>f</a:t>
            </a:r>
            <a:r>
              <a:rPr lang="de-DE" altLang="de-DE" dirty="0">
                <a:solidFill>
                  <a:srgbClr val="333333"/>
                </a:solidFill>
                <a:latin typeface="Arial Unicode MS"/>
              </a:rPr>
              <a:t> </a:t>
            </a:r>
            <a:r>
              <a:rPr lang="de-DE" altLang="de-DE" dirty="0">
                <a:solidFill>
                  <a:srgbClr val="F8F8F2"/>
                </a:solidFill>
                <a:latin typeface="Arial Unicode MS"/>
              </a:rPr>
              <a:t>String()</a:t>
            </a:r>
            <a:r>
              <a:rPr lang="de-DE" altLang="de-DE" dirty="0">
                <a:solidFill>
                  <a:srgbClr val="333333"/>
                </a:solidFill>
                <a:latin typeface="Arial Unicode MS"/>
              </a:rPr>
              <a:t> </a:t>
            </a:r>
            <a:r>
              <a:rPr lang="de-DE" altLang="de-DE" dirty="0">
                <a:solidFill>
                  <a:srgbClr val="F8F8F2"/>
                </a:solidFill>
                <a:latin typeface="Arial Unicode MS"/>
              </a:rPr>
              <a:t>{</a:t>
            </a:r>
            <a:r>
              <a:rPr lang="de-DE" altLang="de-DE" dirty="0">
                <a:solidFill>
                  <a:srgbClr val="333333"/>
                </a:solidFill>
                <a:latin typeface="Arial Unicode MS"/>
              </a:rPr>
              <a:t> </a:t>
            </a:r>
            <a:r>
              <a:rPr lang="de-DE" altLang="de-DE" dirty="0">
                <a:solidFill>
                  <a:srgbClr val="F8F8F2"/>
                </a:solidFill>
                <a:latin typeface="Arial Unicode MS"/>
              </a:rPr>
              <a:t>...</a:t>
            </a:r>
            <a:r>
              <a:rPr lang="de-DE" altLang="de-DE" dirty="0">
                <a:solidFill>
                  <a:srgbClr val="333333"/>
                </a:solidFill>
                <a:latin typeface="Arial Unicode MS"/>
              </a:rPr>
              <a:t> </a:t>
            </a:r>
            <a:r>
              <a:rPr lang="de-DE" altLang="de-DE" dirty="0">
                <a:solidFill>
                  <a:srgbClr val="F8F8F2"/>
                </a:solidFill>
                <a:latin typeface="Arial Unicode MS"/>
              </a:rPr>
              <a:t>}</a:t>
            </a:r>
            <a:endParaRPr lang="de-DE" altLang="de-DE" dirty="0">
              <a:solidFill>
                <a:srgbClr val="333333"/>
              </a:solidFill>
              <a:latin typeface="Arial Unicode MS"/>
            </a:endParaRPr>
          </a:p>
          <a:p>
            <a:pPr lvl="1" eaLnBrk="0" fontAlgn="base" hangingPunct="0">
              <a:spcBef>
                <a:spcPct val="0"/>
              </a:spcBef>
              <a:spcAft>
                <a:spcPct val="0"/>
              </a:spcAft>
            </a:pPr>
            <a:r>
              <a:rPr lang="de-DE" altLang="de-DE" dirty="0">
                <a:solidFill>
                  <a:srgbClr val="A6E22E"/>
                </a:solidFill>
                <a:latin typeface="Arial Unicode MS"/>
              </a:rPr>
              <a:t>c</a:t>
            </a:r>
            <a:r>
              <a:rPr lang="de-DE" altLang="de-DE" dirty="0">
                <a:solidFill>
                  <a:srgbClr val="F8F8F2"/>
                </a:solidFill>
                <a:latin typeface="Arial Unicode MS"/>
              </a:rPr>
              <a:t>[</a:t>
            </a:r>
            <a:r>
              <a:rPr lang="de-DE" altLang="de-DE" dirty="0">
                <a:solidFill>
                  <a:srgbClr val="A6E22E"/>
                </a:solidFill>
                <a:latin typeface="Arial Unicode MS"/>
              </a:rPr>
              <a:t>c</a:t>
            </a:r>
            <a:r>
              <a:rPr lang="de-DE" altLang="de-DE" dirty="0">
                <a:solidFill>
                  <a:srgbClr val="F8F8F2"/>
                </a:solidFill>
                <a:latin typeface="Arial Unicode MS"/>
              </a:rPr>
              <a:t>](</a:t>
            </a:r>
            <a:r>
              <a:rPr lang="de-DE" altLang="de-DE" dirty="0">
                <a:solidFill>
                  <a:srgbClr val="E6DB74"/>
                </a:solidFill>
                <a:latin typeface="Arial Unicode MS"/>
              </a:rPr>
              <a:t>"</a:t>
            </a:r>
            <a:r>
              <a:rPr lang="de-DE" altLang="de-DE" dirty="0" err="1">
                <a:solidFill>
                  <a:srgbClr val="E6DB74"/>
                </a:solidFill>
                <a:latin typeface="Arial Unicode MS"/>
              </a:rPr>
              <a:t>foo</a:t>
            </a:r>
            <a:r>
              <a:rPr lang="de-DE" altLang="de-DE" dirty="0">
                <a:solidFill>
                  <a:srgbClr val="E6DB74"/>
                </a:solidFill>
                <a:latin typeface="Arial Unicode MS"/>
              </a:rPr>
              <a:t>"</a:t>
            </a:r>
            <a:r>
              <a:rPr lang="de-DE" altLang="de-DE" dirty="0">
                <a:solidFill>
                  <a:srgbClr val="F8F8F2"/>
                </a:solidFill>
                <a:latin typeface="Arial Unicode MS"/>
              </a:rPr>
              <a:t>)</a:t>
            </a:r>
            <a:r>
              <a:rPr lang="de-DE" altLang="de-DE" dirty="0">
                <a:solidFill>
                  <a:srgbClr val="333333"/>
                </a:solidFill>
                <a:latin typeface="Arial Unicode MS"/>
              </a:rPr>
              <a:t> </a:t>
            </a:r>
            <a:r>
              <a:rPr lang="de-DE" altLang="de-DE" dirty="0">
                <a:solidFill>
                  <a:srgbClr val="F92672"/>
                </a:solidFill>
                <a:latin typeface="Arial Unicode MS"/>
              </a:rPr>
              <a:t>-&gt;</a:t>
            </a:r>
            <a:r>
              <a:rPr lang="de-DE" altLang="de-DE" dirty="0">
                <a:solidFill>
                  <a:srgbClr val="333333"/>
                </a:solidFill>
                <a:latin typeface="Arial Unicode MS"/>
              </a:rPr>
              <a:t> </a:t>
            </a:r>
            <a:r>
              <a:rPr lang="de-DE" altLang="de-DE" dirty="0">
                <a:solidFill>
                  <a:srgbClr val="E6DB74"/>
                </a:solidFill>
                <a:latin typeface="Arial Unicode MS"/>
              </a:rPr>
              <a:t>"</a:t>
            </a:r>
            <a:r>
              <a:rPr lang="de-DE" altLang="de-DE" dirty="0" err="1">
                <a:solidFill>
                  <a:srgbClr val="E6DB74"/>
                </a:solidFill>
                <a:latin typeface="Arial Unicode MS"/>
              </a:rPr>
              <a:t>foo</a:t>
            </a:r>
            <a:r>
              <a:rPr lang="de-DE" altLang="de-DE" dirty="0">
                <a:solidFill>
                  <a:srgbClr val="E6DB74"/>
                </a:solidFill>
                <a:latin typeface="Arial Unicode MS"/>
              </a:rPr>
              <a:t>"</a:t>
            </a:r>
            <a:endParaRPr lang="de-DE" altLang="de-DE" dirty="0">
              <a:solidFill>
                <a:srgbClr val="333333"/>
              </a:solidFill>
              <a:latin typeface="Arial Unicode MS"/>
            </a:endParaRPr>
          </a:p>
          <a:p>
            <a:pPr lvl="1" eaLnBrk="0" fontAlgn="base" hangingPunct="0">
              <a:spcBef>
                <a:spcPct val="0"/>
              </a:spcBef>
              <a:spcAft>
                <a:spcPct val="0"/>
              </a:spcAft>
            </a:pPr>
            <a:r>
              <a:rPr lang="de-DE" altLang="de-DE" dirty="0">
                <a:solidFill>
                  <a:srgbClr val="A6E22E"/>
                </a:solidFill>
                <a:latin typeface="Arial Unicode MS"/>
              </a:rPr>
              <a:t>c</a:t>
            </a:r>
            <a:r>
              <a:rPr lang="de-DE" altLang="de-DE" dirty="0">
                <a:solidFill>
                  <a:srgbClr val="F8F8F2"/>
                </a:solidFill>
                <a:latin typeface="Arial Unicode MS"/>
              </a:rPr>
              <a:t>[</a:t>
            </a:r>
            <a:r>
              <a:rPr lang="de-DE" altLang="de-DE" dirty="0">
                <a:solidFill>
                  <a:srgbClr val="A6E22E"/>
                </a:solidFill>
                <a:latin typeface="Arial Unicode MS"/>
              </a:rPr>
              <a:t>c</a:t>
            </a:r>
            <a:r>
              <a:rPr lang="de-DE" altLang="de-DE" dirty="0">
                <a:solidFill>
                  <a:srgbClr val="F8F8F2"/>
                </a:solidFill>
                <a:latin typeface="Arial Unicode MS"/>
              </a:rPr>
              <a:t>][</a:t>
            </a:r>
            <a:r>
              <a:rPr lang="de-DE" altLang="de-DE" dirty="0">
                <a:solidFill>
                  <a:srgbClr val="A6E22E"/>
                </a:solidFill>
                <a:latin typeface="Arial Unicode MS"/>
              </a:rPr>
              <a:t>c</a:t>
            </a:r>
            <a:r>
              <a:rPr lang="de-DE" altLang="de-DE" dirty="0">
                <a:solidFill>
                  <a:srgbClr val="F8F8F2"/>
                </a:solidFill>
                <a:latin typeface="Arial Unicode MS"/>
              </a:rPr>
              <a:t>]</a:t>
            </a:r>
            <a:r>
              <a:rPr lang="de-DE" altLang="de-DE" dirty="0">
                <a:solidFill>
                  <a:srgbClr val="333333"/>
                </a:solidFill>
                <a:latin typeface="Arial Unicode MS"/>
              </a:rPr>
              <a:t> </a:t>
            </a:r>
            <a:r>
              <a:rPr lang="de-DE" altLang="de-DE" dirty="0">
                <a:solidFill>
                  <a:srgbClr val="F92672"/>
                </a:solidFill>
                <a:latin typeface="Arial Unicode MS"/>
              </a:rPr>
              <a:t>-&gt;</a:t>
            </a:r>
            <a:r>
              <a:rPr lang="de-DE" altLang="de-DE" dirty="0">
                <a:solidFill>
                  <a:srgbClr val="333333"/>
                </a:solidFill>
                <a:latin typeface="Arial Unicode MS"/>
              </a:rPr>
              <a:t> </a:t>
            </a:r>
            <a:r>
              <a:rPr lang="de-DE" altLang="de-DE" dirty="0">
                <a:solidFill>
                  <a:srgbClr val="A6E22E"/>
                </a:solidFill>
                <a:latin typeface="Arial Unicode MS"/>
              </a:rPr>
              <a:t>f</a:t>
            </a:r>
            <a:r>
              <a:rPr lang="de-DE" altLang="de-DE" dirty="0">
                <a:solidFill>
                  <a:srgbClr val="333333"/>
                </a:solidFill>
                <a:latin typeface="Arial Unicode MS"/>
              </a:rPr>
              <a:t> </a:t>
            </a:r>
            <a:r>
              <a:rPr lang="de-DE" altLang="de-DE" dirty="0" err="1">
                <a:solidFill>
                  <a:srgbClr val="F8F8F2"/>
                </a:solidFill>
                <a:latin typeface="Arial Unicode MS"/>
              </a:rPr>
              <a:t>Function</a:t>
            </a:r>
            <a:r>
              <a:rPr lang="de-DE" altLang="de-DE" dirty="0">
                <a:solidFill>
                  <a:srgbClr val="F8F8F2"/>
                </a:solidFill>
                <a:latin typeface="Arial Unicode MS"/>
              </a:rPr>
              <a:t>()</a:t>
            </a:r>
            <a:r>
              <a:rPr lang="de-DE" altLang="de-DE" dirty="0">
                <a:solidFill>
                  <a:srgbClr val="333333"/>
                </a:solidFill>
                <a:latin typeface="Arial Unicode MS"/>
              </a:rPr>
              <a:t> </a:t>
            </a:r>
            <a:r>
              <a:rPr lang="de-DE" altLang="de-DE" dirty="0">
                <a:solidFill>
                  <a:srgbClr val="F8F8F2"/>
                </a:solidFill>
                <a:latin typeface="Arial Unicode MS"/>
              </a:rPr>
              <a:t>{</a:t>
            </a:r>
            <a:r>
              <a:rPr lang="de-DE" altLang="de-DE" dirty="0">
                <a:solidFill>
                  <a:srgbClr val="333333"/>
                </a:solidFill>
                <a:latin typeface="Arial Unicode MS"/>
              </a:rPr>
              <a:t> </a:t>
            </a:r>
            <a:r>
              <a:rPr lang="de-DE" altLang="de-DE" dirty="0">
                <a:solidFill>
                  <a:srgbClr val="F8F8F2"/>
                </a:solidFill>
                <a:latin typeface="Arial Unicode MS"/>
              </a:rPr>
              <a:t>...</a:t>
            </a:r>
            <a:r>
              <a:rPr lang="de-DE" altLang="de-DE" dirty="0">
                <a:solidFill>
                  <a:srgbClr val="333333"/>
                </a:solidFill>
                <a:latin typeface="Arial Unicode MS"/>
              </a:rPr>
              <a:t> </a:t>
            </a:r>
            <a:r>
              <a:rPr lang="de-DE" altLang="de-DE" dirty="0">
                <a:solidFill>
                  <a:srgbClr val="F8F8F2"/>
                </a:solidFill>
                <a:latin typeface="Arial Unicode MS"/>
              </a:rPr>
              <a:t>}</a:t>
            </a:r>
            <a:endParaRPr lang="de-DE" altLang="de-DE" dirty="0">
              <a:solidFill>
                <a:srgbClr val="333333"/>
              </a:solidFill>
              <a:latin typeface="Arial Unicode MS"/>
            </a:endParaRPr>
          </a:p>
          <a:p>
            <a:pPr lvl="1" eaLnBrk="0" fontAlgn="base" hangingPunct="0">
              <a:spcBef>
                <a:spcPct val="0"/>
              </a:spcBef>
              <a:spcAft>
                <a:spcPct val="0"/>
              </a:spcAft>
            </a:pPr>
            <a:r>
              <a:rPr lang="de-DE" altLang="de-DE" dirty="0">
                <a:solidFill>
                  <a:srgbClr val="A6E22E"/>
                </a:solidFill>
                <a:latin typeface="Arial Unicode MS"/>
              </a:rPr>
              <a:t>c</a:t>
            </a:r>
            <a:r>
              <a:rPr lang="de-DE" altLang="de-DE" dirty="0">
                <a:solidFill>
                  <a:srgbClr val="F8F8F2"/>
                </a:solidFill>
                <a:latin typeface="Arial Unicode MS"/>
              </a:rPr>
              <a:t>[</a:t>
            </a:r>
            <a:r>
              <a:rPr lang="de-DE" altLang="de-DE" dirty="0">
                <a:solidFill>
                  <a:srgbClr val="A6E22E"/>
                </a:solidFill>
                <a:latin typeface="Arial Unicode MS"/>
              </a:rPr>
              <a:t>c</a:t>
            </a:r>
            <a:r>
              <a:rPr lang="de-DE" altLang="de-DE" dirty="0">
                <a:solidFill>
                  <a:srgbClr val="F8F8F2"/>
                </a:solidFill>
                <a:latin typeface="Arial Unicode MS"/>
              </a:rPr>
              <a:t>][</a:t>
            </a:r>
            <a:r>
              <a:rPr lang="de-DE" altLang="de-DE" dirty="0">
                <a:solidFill>
                  <a:srgbClr val="A6E22E"/>
                </a:solidFill>
                <a:latin typeface="Arial Unicode MS"/>
              </a:rPr>
              <a:t>c</a:t>
            </a:r>
            <a:r>
              <a:rPr lang="de-DE" altLang="de-DE" dirty="0">
                <a:solidFill>
                  <a:srgbClr val="F8F8F2"/>
                </a:solidFill>
                <a:latin typeface="Arial Unicode MS"/>
              </a:rPr>
              <a:t>](</a:t>
            </a:r>
            <a:r>
              <a:rPr lang="de-DE" altLang="de-DE" dirty="0">
                <a:solidFill>
                  <a:srgbClr val="E6DB74"/>
                </a:solidFill>
                <a:latin typeface="Arial Unicode MS"/>
              </a:rPr>
              <a:t>"</a:t>
            </a:r>
            <a:r>
              <a:rPr lang="de-DE" altLang="de-DE" dirty="0" err="1">
                <a:solidFill>
                  <a:srgbClr val="E6DB74"/>
                </a:solidFill>
                <a:latin typeface="Arial Unicode MS"/>
              </a:rPr>
              <a:t>return</a:t>
            </a:r>
            <a:r>
              <a:rPr lang="de-DE" altLang="de-DE" dirty="0">
                <a:solidFill>
                  <a:srgbClr val="E6DB74"/>
                </a:solidFill>
                <a:latin typeface="Arial Unicode MS"/>
              </a:rPr>
              <a:t> '</a:t>
            </a:r>
            <a:r>
              <a:rPr lang="de-DE" altLang="de-DE" dirty="0" err="1">
                <a:solidFill>
                  <a:srgbClr val="E6DB74"/>
                </a:solidFill>
                <a:latin typeface="Arial Unicode MS"/>
              </a:rPr>
              <a:t>wat</a:t>
            </a:r>
            <a:r>
              <a:rPr lang="de-DE" altLang="de-DE" dirty="0">
                <a:solidFill>
                  <a:srgbClr val="E6DB74"/>
                </a:solidFill>
                <a:latin typeface="Arial Unicode MS"/>
              </a:rPr>
              <a:t>?'"</a:t>
            </a:r>
            <a:r>
              <a:rPr lang="de-DE" altLang="de-DE" dirty="0">
                <a:solidFill>
                  <a:srgbClr val="F8F8F2"/>
                </a:solidFill>
                <a:latin typeface="Arial Unicode MS"/>
              </a:rPr>
              <a:t>)</a:t>
            </a:r>
            <a:r>
              <a:rPr lang="de-DE" altLang="de-DE" dirty="0">
                <a:solidFill>
                  <a:srgbClr val="333333"/>
                </a:solidFill>
                <a:latin typeface="Arial Unicode MS"/>
              </a:rPr>
              <a:t> </a:t>
            </a:r>
            <a:r>
              <a:rPr lang="de-DE" altLang="de-DE" dirty="0">
                <a:solidFill>
                  <a:srgbClr val="F92672"/>
                </a:solidFill>
                <a:latin typeface="Arial Unicode MS"/>
              </a:rPr>
              <a:t>-&gt;</a:t>
            </a:r>
            <a:r>
              <a:rPr lang="de-DE" altLang="de-DE" dirty="0">
                <a:solidFill>
                  <a:srgbClr val="333333"/>
                </a:solidFill>
                <a:latin typeface="Arial Unicode MS"/>
              </a:rPr>
              <a:t> </a:t>
            </a:r>
            <a:r>
              <a:rPr lang="de-DE" altLang="de-DE" dirty="0">
                <a:solidFill>
                  <a:srgbClr val="E6DB74"/>
                </a:solidFill>
                <a:latin typeface="Arial Unicode MS"/>
              </a:rPr>
              <a:t>"</a:t>
            </a:r>
            <a:r>
              <a:rPr lang="de-DE" altLang="de-DE" dirty="0" err="1">
                <a:solidFill>
                  <a:srgbClr val="E6DB74"/>
                </a:solidFill>
                <a:latin typeface="Arial Unicode MS"/>
              </a:rPr>
              <a:t>wat</a:t>
            </a:r>
            <a:r>
              <a:rPr lang="de-DE" altLang="de-DE" dirty="0">
                <a:solidFill>
                  <a:srgbClr val="E6DB74"/>
                </a:solidFill>
                <a:latin typeface="Arial Unicode MS"/>
              </a:rPr>
              <a:t>?"</a:t>
            </a:r>
            <a:r>
              <a:rPr lang="de-DE" altLang="de-DE" dirty="0"/>
              <a:t> </a:t>
            </a:r>
            <a:endParaRPr lang="de-DE" altLang="de-DE" dirty="0">
              <a:latin typeface="Arial" panose="020B0604020202020204" pitchFamily="34" charset="0"/>
            </a:endParaRPr>
          </a:p>
          <a:p>
            <a:pPr lvl="2"/>
            <a:endParaRPr lang="de-CH" dirty="0"/>
          </a:p>
        </p:txBody>
      </p:sp>
    </p:spTree>
    <p:extLst>
      <p:ext uri="{BB962C8B-B14F-4D97-AF65-F5344CB8AC3E}">
        <p14:creationId xmlns:p14="http://schemas.microsoft.com/office/powerpoint/2010/main" val="2469844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0273D-ACED-4EB3-A804-AD0F40E35022}"/>
              </a:ext>
            </a:extLst>
          </p:cNvPr>
          <p:cNvSpPr>
            <a:spLocks noGrp="1"/>
          </p:cNvSpPr>
          <p:nvPr>
            <p:ph type="title"/>
          </p:nvPr>
        </p:nvSpPr>
        <p:spPr/>
        <p:txBody>
          <a:bodyPr/>
          <a:lstStyle/>
          <a:p>
            <a:r>
              <a:rPr lang="en-US" dirty="0">
                <a:solidFill>
                  <a:schemeClr val="tx2">
                    <a:lumMod val="75000"/>
                  </a:schemeClr>
                </a:solidFill>
              </a:rPr>
              <a:t>#8: timeouts</a:t>
            </a:r>
            <a:endParaRPr lang="de-CH" dirty="0">
              <a:solidFill>
                <a:schemeClr val="tx2">
                  <a:lumMod val="75000"/>
                </a:schemeClr>
              </a:solidFill>
            </a:endParaRPr>
          </a:p>
        </p:txBody>
      </p:sp>
      <p:sp>
        <p:nvSpPr>
          <p:cNvPr id="3" name="Content Placeholder 2">
            <a:extLst>
              <a:ext uri="{FF2B5EF4-FFF2-40B4-BE49-F238E27FC236}">
                <a16:creationId xmlns:a16="http://schemas.microsoft.com/office/drawing/2014/main" id="{DFE36670-E648-4ACB-897E-DF490D31A5D1}"/>
              </a:ext>
            </a:extLst>
          </p:cNvPr>
          <p:cNvSpPr>
            <a:spLocks noGrp="1"/>
          </p:cNvSpPr>
          <p:nvPr>
            <p:ph idx="1"/>
          </p:nvPr>
        </p:nvSpPr>
        <p:spPr>
          <a:xfrm>
            <a:off x="628650" y="2137028"/>
            <a:ext cx="7886700" cy="445627"/>
          </a:xfrm>
          <a:noFill/>
        </p:spPr>
        <p:txBody>
          <a:bodyPr anchor="ctr">
            <a:normAutofit/>
          </a:bodyPr>
          <a:lstStyle/>
          <a:p>
            <a:pPr marL="0" indent="0" algn="ctr">
              <a:buNone/>
            </a:pPr>
            <a:r>
              <a:rPr lang="en-US" dirty="0">
                <a:solidFill>
                  <a:schemeClr val="tx2">
                    <a:lumMod val="75000"/>
                  </a:schemeClr>
                </a:solidFill>
              </a:rPr>
              <a:t>In which order will the alerts be displayed?</a:t>
            </a:r>
            <a:endParaRPr lang="de-CH" dirty="0">
              <a:solidFill>
                <a:schemeClr val="tx2">
                  <a:lumMod val="75000"/>
                </a:schemeClr>
              </a:solidFill>
            </a:endParaRPr>
          </a:p>
        </p:txBody>
      </p:sp>
      <p:sp>
        <p:nvSpPr>
          <p:cNvPr id="5" name="Rectangle 4">
            <a:extLst>
              <a:ext uri="{FF2B5EF4-FFF2-40B4-BE49-F238E27FC236}">
                <a16:creationId xmlns:a16="http://schemas.microsoft.com/office/drawing/2014/main" id="{BE056EE0-3F12-4C39-9D41-F1980E97F0E9}"/>
              </a:ext>
            </a:extLst>
          </p:cNvPr>
          <p:cNvSpPr/>
          <p:nvPr/>
        </p:nvSpPr>
        <p:spPr>
          <a:xfrm>
            <a:off x="1788934" y="3028994"/>
            <a:ext cx="5566131" cy="2031325"/>
          </a:xfrm>
          <a:prstGeom prst="rect">
            <a:avLst/>
          </a:prstGeom>
          <a:solidFill>
            <a:schemeClr val="tx2">
              <a:lumMod val="50000"/>
            </a:schemeClr>
          </a:solidFill>
        </p:spPr>
        <p:txBody>
          <a:bodyPr wrap="square">
            <a:spAutoFit/>
          </a:bodyPr>
          <a:lstStyle/>
          <a:p>
            <a:pPr lvl="2"/>
            <a:endParaRPr lang="de-DE" altLang="de-DE" dirty="0">
              <a:solidFill>
                <a:srgbClr val="F8F8F2"/>
              </a:solidFill>
              <a:latin typeface="Arial Unicode MS"/>
            </a:endParaRPr>
          </a:p>
          <a:p>
            <a:pPr lvl="1" eaLnBrk="0" fontAlgn="base" hangingPunct="0">
              <a:spcBef>
                <a:spcPct val="0"/>
              </a:spcBef>
              <a:spcAft>
                <a:spcPct val="0"/>
              </a:spcAft>
            </a:pPr>
            <a:r>
              <a:rPr lang="de-DE" altLang="de-DE" dirty="0" err="1">
                <a:solidFill>
                  <a:srgbClr val="A6E22E"/>
                </a:solidFill>
                <a:latin typeface="Arial Unicode MS"/>
              </a:rPr>
              <a:t>setTimeout</a:t>
            </a:r>
            <a:r>
              <a:rPr lang="de-DE" altLang="de-DE" dirty="0">
                <a:solidFill>
                  <a:srgbClr val="F8F8F2"/>
                </a:solidFill>
                <a:latin typeface="Arial Unicode MS"/>
              </a:rPr>
              <a:t>(()</a:t>
            </a:r>
            <a:r>
              <a:rPr lang="de-DE" altLang="de-DE" dirty="0">
                <a:solidFill>
                  <a:srgbClr val="333333"/>
                </a:solidFill>
                <a:latin typeface="Arial Unicode MS"/>
              </a:rPr>
              <a:t> </a:t>
            </a:r>
            <a:r>
              <a:rPr lang="de-DE" altLang="de-DE" dirty="0">
                <a:solidFill>
                  <a:srgbClr val="F92672"/>
                </a:solidFill>
                <a:latin typeface="Arial Unicode MS"/>
              </a:rPr>
              <a:t>=&gt;</a:t>
            </a:r>
            <a:r>
              <a:rPr lang="de-DE" altLang="de-DE" dirty="0">
                <a:solidFill>
                  <a:srgbClr val="333333"/>
                </a:solidFill>
                <a:latin typeface="Arial Unicode MS"/>
              </a:rPr>
              <a:t> </a:t>
            </a:r>
            <a:r>
              <a:rPr lang="de-DE" altLang="de-DE" dirty="0">
                <a:solidFill>
                  <a:srgbClr val="A6E22E"/>
                </a:solidFill>
                <a:latin typeface="Arial Unicode MS"/>
              </a:rPr>
              <a:t>alert</a:t>
            </a:r>
            <a:r>
              <a:rPr lang="de-DE" altLang="de-DE" dirty="0">
                <a:solidFill>
                  <a:srgbClr val="F8F8F2"/>
                </a:solidFill>
                <a:latin typeface="Arial Unicode MS"/>
              </a:rPr>
              <a:t>(</a:t>
            </a:r>
            <a:r>
              <a:rPr lang="de-DE" altLang="de-DE" dirty="0">
                <a:solidFill>
                  <a:srgbClr val="E6DB74"/>
                </a:solidFill>
                <a:latin typeface="Arial Unicode MS"/>
              </a:rPr>
              <a:t>"1"</a:t>
            </a:r>
            <a:r>
              <a:rPr lang="de-DE" altLang="de-DE" dirty="0">
                <a:solidFill>
                  <a:srgbClr val="F8F8F2"/>
                </a:solidFill>
                <a:latin typeface="Arial Unicode MS"/>
              </a:rPr>
              <a:t>));</a:t>
            </a:r>
          </a:p>
          <a:p>
            <a:pPr lvl="1" eaLnBrk="0" fontAlgn="base" hangingPunct="0">
              <a:spcBef>
                <a:spcPct val="0"/>
              </a:spcBef>
              <a:spcAft>
                <a:spcPct val="0"/>
              </a:spcAft>
            </a:pPr>
            <a:endParaRPr lang="de-DE" altLang="de-DE" dirty="0">
              <a:solidFill>
                <a:srgbClr val="333333"/>
              </a:solidFill>
              <a:latin typeface="Arial Unicode MS"/>
            </a:endParaRPr>
          </a:p>
          <a:p>
            <a:pPr lvl="1" eaLnBrk="0" fontAlgn="base" hangingPunct="0">
              <a:spcBef>
                <a:spcPct val="0"/>
              </a:spcBef>
              <a:spcAft>
                <a:spcPct val="0"/>
              </a:spcAft>
            </a:pPr>
            <a:r>
              <a:rPr lang="de-DE" altLang="de-DE" dirty="0" err="1">
                <a:solidFill>
                  <a:srgbClr val="A6E22E"/>
                </a:solidFill>
                <a:latin typeface="Arial Unicode MS"/>
              </a:rPr>
              <a:t>Promise</a:t>
            </a:r>
            <a:r>
              <a:rPr lang="de-DE" altLang="de-DE" dirty="0" err="1">
                <a:solidFill>
                  <a:srgbClr val="F8F8F2"/>
                </a:solidFill>
                <a:latin typeface="Arial Unicode MS"/>
              </a:rPr>
              <a:t>.</a:t>
            </a:r>
            <a:r>
              <a:rPr lang="de-DE" altLang="de-DE" dirty="0" err="1">
                <a:solidFill>
                  <a:srgbClr val="A6E22E"/>
                </a:solidFill>
                <a:latin typeface="Arial Unicode MS"/>
              </a:rPr>
              <a:t>resolve</a:t>
            </a:r>
            <a:r>
              <a:rPr lang="de-DE" altLang="de-DE" dirty="0">
                <a:solidFill>
                  <a:srgbClr val="F8F8F2"/>
                </a:solidFill>
                <a:latin typeface="Arial Unicode MS"/>
              </a:rPr>
              <a:t>().</a:t>
            </a:r>
            <a:r>
              <a:rPr lang="de-DE" altLang="de-DE" dirty="0" err="1">
                <a:solidFill>
                  <a:srgbClr val="A6E22E"/>
                </a:solidFill>
                <a:latin typeface="Arial Unicode MS"/>
              </a:rPr>
              <a:t>then</a:t>
            </a:r>
            <a:r>
              <a:rPr lang="de-DE" altLang="de-DE" dirty="0">
                <a:solidFill>
                  <a:srgbClr val="F8F8F2"/>
                </a:solidFill>
                <a:latin typeface="Arial Unicode MS"/>
              </a:rPr>
              <a:t>(()</a:t>
            </a:r>
            <a:r>
              <a:rPr lang="de-DE" altLang="de-DE" dirty="0">
                <a:solidFill>
                  <a:srgbClr val="333333"/>
                </a:solidFill>
                <a:latin typeface="Arial Unicode MS"/>
              </a:rPr>
              <a:t> </a:t>
            </a:r>
            <a:r>
              <a:rPr lang="de-DE" altLang="de-DE" dirty="0">
                <a:solidFill>
                  <a:srgbClr val="F92672"/>
                </a:solidFill>
                <a:latin typeface="Arial Unicode MS"/>
              </a:rPr>
              <a:t>=&gt;</a:t>
            </a:r>
            <a:r>
              <a:rPr lang="de-DE" altLang="de-DE" dirty="0">
                <a:solidFill>
                  <a:srgbClr val="333333"/>
                </a:solidFill>
                <a:latin typeface="Arial Unicode MS"/>
              </a:rPr>
              <a:t> </a:t>
            </a:r>
            <a:r>
              <a:rPr lang="de-DE" altLang="de-DE" dirty="0">
                <a:solidFill>
                  <a:srgbClr val="A6E22E"/>
                </a:solidFill>
                <a:latin typeface="Arial Unicode MS"/>
              </a:rPr>
              <a:t>alert</a:t>
            </a:r>
            <a:r>
              <a:rPr lang="de-DE" altLang="de-DE" dirty="0">
                <a:solidFill>
                  <a:srgbClr val="F8F8F2"/>
                </a:solidFill>
                <a:latin typeface="Arial Unicode MS"/>
              </a:rPr>
              <a:t>(</a:t>
            </a:r>
            <a:r>
              <a:rPr lang="de-DE" altLang="de-DE" dirty="0">
                <a:solidFill>
                  <a:srgbClr val="E6DB74"/>
                </a:solidFill>
                <a:latin typeface="Arial Unicode MS"/>
              </a:rPr>
              <a:t>"2"</a:t>
            </a:r>
            <a:r>
              <a:rPr lang="de-DE" altLang="de-DE" dirty="0">
                <a:solidFill>
                  <a:srgbClr val="F8F8F2"/>
                </a:solidFill>
                <a:latin typeface="Arial Unicode MS"/>
              </a:rPr>
              <a:t>));</a:t>
            </a:r>
            <a:endParaRPr lang="de-DE" altLang="de-DE" dirty="0">
              <a:solidFill>
                <a:srgbClr val="333333"/>
              </a:solidFill>
              <a:latin typeface="Arial Unicode MS"/>
            </a:endParaRPr>
          </a:p>
          <a:p>
            <a:pPr lvl="1" eaLnBrk="0" fontAlgn="base" hangingPunct="0">
              <a:spcBef>
                <a:spcPct val="0"/>
              </a:spcBef>
              <a:spcAft>
                <a:spcPct val="0"/>
              </a:spcAft>
            </a:pPr>
            <a:endParaRPr lang="de-DE" altLang="de-DE" dirty="0">
              <a:solidFill>
                <a:srgbClr val="333333"/>
              </a:solidFill>
              <a:latin typeface="Arial Unicode MS"/>
            </a:endParaRPr>
          </a:p>
          <a:p>
            <a:pPr lvl="1" eaLnBrk="0" fontAlgn="base" hangingPunct="0">
              <a:spcBef>
                <a:spcPct val="0"/>
              </a:spcBef>
              <a:spcAft>
                <a:spcPct val="0"/>
              </a:spcAft>
            </a:pPr>
            <a:r>
              <a:rPr lang="de-DE" altLang="de-DE" dirty="0">
                <a:solidFill>
                  <a:srgbClr val="A6E22E"/>
                </a:solidFill>
                <a:latin typeface="Arial Unicode MS"/>
              </a:rPr>
              <a:t>alert</a:t>
            </a:r>
            <a:r>
              <a:rPr lang="de-DE" altLang="de-DE" dirty="0">
                <a:solidFill>
                  <a:srgbClr val="F8F8F2"/>
                </a:solidFill>
                <a:latin typeface="Arial Unicode MS"/>
              </a:rPr>
              <a:t>(</a:t>
            </a:r>
            <a:r>
              <a:rPr lang="de-DE" altLang="de-DE" dirty="0">
                <a:solidFill>
                  <a:srgbClr val="E6DB74"/>
                </a:solidFill>
                <a:latin typeface="Arial Unicode MS"/>
              </a:rPr>
              <a:t>"3"</a:t>
            </a:r>
            <a:r>
              <a:rPr lang="de-DE" altLang="de-DE" dirty="0">
                <a:solidFill>
                  <a:srgbClr val="F8F8F2"/>
                </a:solidFill>
                <a:latin typeface="Arial Unicode MS"/>
              </a:rPr>
              <a:t>);</a:t>
            </a:r>
            <a:r>
              <a:rPr lang="de-DE" altLang="de-DE" dirty="0"/>
              <a:t> </a:t>
            </a:r>
            <a:endParaRPr lang="de-DE" altLang="de-DE" dirty="0">
              <a:latin typeface="Arial" panose="020B0604020202020204" pitchFamily="34" charset="0"/>
            </a:endParaRPr>
          </a:p>
          <a:p>
            <a:pPr lvl="2"/>
            <a:endParaRPr lang="de-CH" dirty="0"/>
          </a:p>
        </p:txBody>
      </p:sp>
      <p:sp>
        <p:nvSpPr>
          <p:cNvPr id="6" name="Content Placeholder 2">
            <a:extLst>
              <a:ext uri="{FF2B5EF4-FFF2-40B4-BE49-F238E27FC236}">
                <a16:creationId xmlns:a16="http://schemas.microsoft.com/office/drawing/2014/main" id="{8BB58832-A47E-4F22-BF83-9C33E12E9D08}"/>
              </a:ext>
            </a:extLst>
          </p:cNvPr>
          <p:cNvSpPr txBox="1">
            <a:spLocks/>
          </p:cNvSpPr>
          <p:nvPr/>
        </p:nvSpPr>
        <p:spPr>
          <a:xfrm>
            <a:off x="628650" y="5176829"/>
            <a:ext cx="7886700" cy="923329"/>
          </a:xfrm>
          <a:prstGeom prst="rect">
            <a:avLst/>
          </a:prstGeom>
          <a:no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pt-BR" dirty="0">
                <a:solidFill>
                  <a:schemeClr val="tx2">
                    <a:lumMod val="75000"/>
                  </a:schemeClr>
                </a:solidFill>
              </a:rPr>
              <a:t>a) the order can change    b) 3 - 2 - 1    c) 1 - 2 - 3    d) 3 - 1 - 2</a:t>
            </a:r>
            <a:endParaRPr lang="de-CH" dirty="0">
              <a:solidFill>
                <a:schemeClr val="tx2">
                  <a:lumMod val="75000"/>
                </a:schemeClr>
              </a:solidFill>
            </a:endParaRPr>
          </a:p>
        </p:txBody>
      </p:sp>
    </p:spTree>
    <p:extLst>
      <p:ext uri="{BB962C8B-B14F-4D97-AF65-F5344CB8AC3E}">
        <p14:creationId xmlns:p14="http://schemas.microsoft.com/office/powerpoint/2010/main" val="3430747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38F0B072-1FE4-4DF2-9B29-D25B065F562C}"/>
              </a:ext>
            </a:extLst>
          </p:cNvPr>
          <p:cNvSpPr>
            <a:spLocks noGrp="1"/>
          </p:cNvSpPr>
          <p:nvPr>
            <p:ph idx="1"/>
          </p:nvPr>
        </p:nvSpPr>
        <p:spPr>
          <a:xfrm>
            <a:off x="628650" y="3206186"/>
            <a:ext cx="7886700" cy="445627"/>
          </a:xfrm>
          <a:noFill/>
        </p:spPr>
        <p:txBody>
          <a:bodyPr anchor="ctr">
            <a:noAutofit/>
          </a:bodyPr>
          <a:lstStyle/>
          <a:p>
            <a:pPr marL="0" indent="0" algn="ctr">
              <a:buNone/>
            </a:pPr>
            <a:r>
              <a:rPr lang="en-US" sz="3600" dirty="0">
                <a:solidFill>
                  <a:schemeClr val="tx2">
                    <a:lumMod val="75000"/>
                  </a:schemeClr>
                </a:solidFill>
                <a:hlinkClick r:id="rId2">
                  <a:extLst>
                    <a:ext uri="{A12FA001-AC4F-418D-AE19-62706E023703}">
                      <ahyp:hlinkClr xmlns:ahyp="http://schemas.microsoft.com/office/drawing/2018/hyperlinkcolor" val="tx"/>
                    </a:ext>
                  </a:extLst>
                </a:hlinkClick>
              </a:rPr>
              <a:t>Quiz</a:t>
            </a:r>
            <a:endParaRPr lang="de-CH" sz="3600" dirty="0">
              <a:solidFill>
                <a:schemeClr val="tx2">
                  <a:lumMod val="75000"/>
                </a:schemeClr>
              </a:solidFill>
            </a:endParaRPr>
          </a:p>
        </p:txBody>
      </p:sp>
    </p:spTree>
    <p:extLst>
      <p:ext uri="{BB962C8B-B14F-4D97-AF65-F5344CB8AC3E}">
        <p14:creationId xmlns:p14="http://schemas.microsoft.com/office/powerpoint/2010/main" val="3325973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0273D-ACED-4EB3-A804-AD0F40E35022}"/>
              </a:ext>
            </a:extLst>
          </p:cNvPr>
          <p:cNvSpPr>
            <a:spLocks noGrp="1"/>
          </p:cNvSpPr>
          <p:nvPr>
            <p:ph type="title"/>
          </p:nvPr>
        </p:nvSpPr>
        <p:spPr/>
        <p:txBody>
          <a:bodyPr/>
          <a:lstStyle/>
          <a:p>
            <a:r>
              <a:rPr lang="en-US" dirty="0">
                <a:solidFill>
                  <a:schemeClr val="tx2">
                    <a:lumMod val="75000"/>
                  </a:schemeClr>
                </a:solidFill>
              </a:rPr>
              <a:t>#8: timeouts</a:t>
            </a:r>
            <a:endParaRPr lang="de-CH" dirty="0">
              <a:solidFill>
                <a:schemeClr val="tx2">
                  <a:lumMod val="75000"/>
                </a:schemeClr>
              </a:solidFill>
            </a:endParaRPr>
          </a:p>
        </p:txBody>
      </p:sp>
      <p:pic>
        <p:nvPicPr>
          <p:cNvPr id="6146" name="Picture 2" descr="Image result for javascript microtask macrotask">
            <a:extLst>
              <a:ext uri="{FF2B5EF4-FFF2-40B4-BE49-F238E27FC236}">
                <a16:creationId xmlns:a16="http://schemas.microsoft.com/office/drawing/2014/main" id="{72B7C383-7956-4B9A-A18A-C74D9BD52A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6693" y="1690689"/>
            <a:ext cx="3510614" cy="425943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9FFE289-B2DF-4922-8B07-48494E3F9897}"/>
              </a:ext>
            </a:extLst>
          </p:cNvPr>
          <p:cNvSpPr/>
          <p:nvPr/>
        </p:nvSpPr>
        <p:spPr>
          <a:xfrm>
            <a:off x="3963202" y="6123542"/>
            <a:ext cx="1217596" cy="369332"/>
          </a:xfrm>
          <a:prstGeom prst="rect">
            <a:avLst/>
          </a:prstGeom>
        </p:spPr>
        <p:txBody>
          <a:bodyPr wrap="square">
            <a:spAutoFit/>
          </a:bodyPr>
          <a:lstStyle/>
          <a:p>
            <a:pPr algn="ctr"/>
            <a:r>
              <a:rPr lang="de-CH" dirty="0">
                <a:solidFill>
                  <a:schemeClr val="tx2">
                    <a:lumMod val="75000"/>
                  </a:schemeClr>
                </a:solidFill>
                <a:hlinkClick r:id="rId4">
                  <a:extLst>
                    <a:ext uri="{A12FA001-AC4F-418D-AE19-62706E023703}">
                      <ahyp:hlinkClr xmlns:ahyp="http://schemas.microsoft.com/office/drawing/2018/hyperlinkcolor" val="tx"/>
                    </a:ext>
                  </a:extLst>
                </a:hlinkClick>
              </a:rPr>
              <a:t>Source</a:t>
            </a:r>
            <a:endParaRPr lang="de-CH" dirty="0">
              <a:solidFill>
                <a:schemeClr val="tx2">
                  <a:lumMod val="75000"/>
                </a:schemeClr>
              </a:solidFill>
            </a:endParaRPr>
          </a:p>
        </p:txBody>
      </p:sp>
    </p:spTree>
    <p:extLst>
      <p:ext uri="{BB962C8B-B14F-4D97-AF65-F5344CB8AC3E}">
        <p14:creationId xmlns:p14="http://schemas.microsoft.com/office/powerpoint/2010/main" val="1960640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0273D-ACED-4EB3-A804-AD0F40E35022}"/>
              </a:ext>
            </a:extLst>
          </p:cNvPr>
          <p:cNvSpPr>
            <a:spLocks noGrp="1"/>
          </p:cNvSpPr>
          <p:nvPr>
            <p:ph type="title"/>
          </p:nvPr>
        </p:nvSpPr>
        <p:spPr/>
        <p:txBody>
          <a:bodyPr/>
          <a:lstStyle/>
          <a:p>
            <a:r>
              <a:rPr lang="en-US" dirty="0">
                <a:solidFill>
                  <a:schemeClr val="tx2">
                    <a:lumMod val="75000"/>
                  </a:schemeClr>
                </a:solidFill>
              </a:rPr>
              <a:t>#9: Proteus</a:t>
            </a:r>
            <a:endParaRPr lang="de-CH" dirty="0">
              <a:solidFill>
                <a:schemeClr val="tx2">
                  <a:lumMod val="75000"/>
                </a:schemeClr>
              </a:solidFill>
            </a:endParaRPr>
          </a:p>
        </p:txBody>
      </p:sp>
      <p:sp>
        <p:nvSpPr>
          <p:cNvPr id="3" name="Content Placeholder 2">
            <a:extLst>
              <a:ext uri="{FF2B5EF4-FFF2-40B4-BE49-F238E27FC236}">
                <a16:creationId xmlns:a16="http://schemas.microsoft.com/office/drawing/2014/main" id="{DFE36670-E648-4ACB-897E-DF490D31A5D1}"/>
              </a:ext>
            </a:extLst>
          </p:cNvPr>
          <p:cNvSpPr>
            <a:spLocks noGrp="1"/>
          </p:cNvSpPr>
          <p:nvPr>
            <p:ph idx="1"/>
          </p:nvPr>
        </p:nvSpPr>
        <p:spPr>
          <a:xfrm>
            <a:off x="628649" y="1607442"/>
            <a:ext cx="7886700" cy="445627"/>
          </a:xfrm>
          <a:noFill/>
        </p:spPr>
        <p:txBody>
          <a:bodyPr anchor="ctr">
            <a:normAutofit/>
          </a:bodyPr>
          <a:lstStyle/>
          <a:p>
            <a:pPr marL="0" indent="0" algn="ctr">
              <a:buNone/>
            </a:pPr>
            <a:r>
              <a:rPr lang="en-US" dirty="0">
                <a:solidFill>
                  <a:schemeClr val="tx2">
                    <a:lumMod val="75000"/>
                  </a:schemeClr>
                </a:solidFill>
              </a:rPr>
              <a:t>What will be printed in the console?</a:t>
            </a:r>
            <a:endParaRPr lang="de-CH" dirty="0">
              <a:solidFill>
                <a:schemeClr val="tx2">
                  <a:lumMod val="75000"/>
                </a:schemeClr>
              </a:solidFill>
            </a:endParaRPr>
          </a:p>
        </p:txBody>
      </p:sp>
      <p:sp>
        <p:nvSpPr>
          <p:cNvPr id="5" name="Rectangle 4">
            <a:extLst>
              <a:ext uri="{FF2B5EF4-FFF2-40B4-BE49-F238E27FC236}">
                <a16:creationId xmlns:a16="http://schemas.microsoft.com/office/drawing/2014/main" id="{BE056EE0-3F12-4C39-9D41-F1980E97F0E9}"/>
              </a:ext>
            </a:extLst>
          </p:cNvPr>
          <p:cNvSpPr/>
          <p:nvPr/>
        </p:nvSpPr>
        <p:spPr>
          <a:xfrm>
            <a:off x="1788933" y="2523409"/>
            <a:ext cx="5566131" cy="2462213"/>
          </a:xfrm>
          <a:prstGeom prst="rect">
            <a:avLst/>
          </a:prstGeom>
          <a:solidFill>
            <a:schemeClr val="tx2">
              <a:lumMod val="50000"/>
            </a:schemeClr>
          </a:solidFill>
        </p:spPr>
        <p:txBody>
          <a:bodyPr wrap="square">
            <a:spAutoFit/>
          </a:bodyPr>
          <a:lstStyle/>
          <a:p>
            <a:pPr lvl="3"/>
            <a:endParaRPr lang="de-DE" altLang="de-DE" sz="1400" dirty="0">
              <a:solidFill>
                <a:srgbClr val="F8F8F2"/>
              </a:solidFill>
              <a:latin typeface="Arial Unicode MS"/>
            </a:endParaRPr>
          </a:p>
          <a:p>
            <a:pPr lvl="1" eaLnBrk="0" fontAlgn="base" hangingPunct="0">
              <a:spcBef>
                <a:spcPct val="0"/>
              </a:spcBef>
              <a:spcAft>
                <a:spcPct val="0"/>
              </a:spcAft>
            </a:pPr>
            <a:r>
              <a:rPr lang="de-DE" altLang="de-DE" sz="1400" dirty="0" err="1">
                <a:solidFill>
                  <a:srgbClr val="66D9EF"/>
                </a:solidFill>
                <a:latin typeface="Arial Unicode MS"/>
              </a:rPr>
              <a:t>var</a:t>
            </a:r>
            <a:r>
              <a:rPr lang="de-DE" altLang="de-DE" sz="1400" dirty="0">
                <a:solidFill>
                  <a:srgbClr val="333333"/>
                </a:solidFill>
                <a:latin typeface="Arial Unicode MS"/>
              </a:rPr>
              <a:t> </a:t>
            </a:r>
            <a:r>
              <a:rPr lang="de-DE" altLang="de-DE" sz="1400" dirty="0" err="1">
                <a:solidFill>
                  <a:srgbClr val="A6E22E"/>
                </a:solidFill>
                <a:latin typeface="Arial Unicode MS"/>
              </a:rPr>
              <a:t>proteus</a:t>
            </a:r>
            <a:r>
              <a:rPr lang="de-DE" altLang="de-DE" sz="1400" dirty="0">
                <a:solidFill>
                  <a:srgbClr val="333333"/>
                </a:solidFill>
                <a:latin typeface="Arial Unicode MS"/>
              </a:rPr>
              <a:t> </a:t>
            </a:r>
            <a:r>
              <a:rPr lang="de-DE" altLang="de-DE" sz="1400" dirty="0">
                <a:solidFill>
                  <a:srgbClr val="F92672"/>
                </a:solidFill>
                <a:latin typeface="Arial Unicode MS"/>
              </a:rPr>
              <a:t>=</a:t>
            </a:r>
            <a:r>
              <a:rPr lang="de-DE" altLang="de-DE" sz="1400" dirty="0">
                <a:solidFill>
                  <a:srgbClr val="333333"/>
                </a:solidFill>
                <a:latin typeface="Arial Unicode MS"/>
              </a:rPr>
              <a:t> </a:t>
            </a:r>
            <a:r>
              <a:rPr lang="de-DE" altLang="de-DE" sz="1400" dirty="0">
                <a:solidFill>
                  <a:srgbClr val="E6DB74"/>
                </a:solidFill>
                <a:latin typeface="Arial Unicode MS"/>
              </a:rPr>
              <a:t>"</a:t>
            </a:r>
            <a:r>
              <a:rPr lang="de-DE" altLang="de-DE" sz="1400" dirty="0" err="1">
                <a:solidFill>
                  <a:srgbClr val="E6DB74"/>
                </a:solidFill>
                <a:latin typeface="Arial Unicode MS"/>
              </a:rPr>
              <a:t>lion</a:t>
            </a:r>
            <a:r>
              <a:rPr lang="de-DE" altLang="de-DE" sz="1400" dirty="0">
                <a:solidFill>
                  <a:srgbClr val="E6DB74"/>
                </a:solidFill>
                <a:latin typeface="Arial Unicode MS"/>
              </a:rPr>
              <a:t>"</a:t>
            </a:r>
            <a:r>
              <a:rPr lang="de-DE" altLang="de-DE" sz="1400" dirty="0">
                <a:solidFill>
                  <a:srgbClr val="F8F8F2"/>
                </a:solidFill>
                <a:latin typeface="Arial Unicode MS"/>
              </a:rPr>
              <a:t>;</a:t>
            </a:r>
            <a:endParaRPr lang="de-DE" altLang="de-DE" sz="1400" dirty="0">
              <a:solidFill>
                <a:srgbClr val="333333"/>
              </a:solidFill>
              <a:latin typeface="Arial Unicode MS"/>
            </a:endParaRPr>
          </a:p>
          <a:p>
            <a:pPr lvl="1" eaLnBrk="0" fontAlgn="base" hangingPunct="0">
              <a:spcBef>
                <a:spcPct val="0"/>
              </a:spcBef>
              <a:spcAft>
                <a:spcPct val="0"/>
              </a:spcAft>
            </a:pPr>
            <a:r>
              <a:rPr lang="de-DE" altLang="de-DE" sz="1400" dirty="0" err="1">
                <a:solidFill>
                  <a:srgbClr val="66D9EF"/>
                </a:solidFill>
                <a:latin typeface="Arial Unicode MS"/>
              </a:rPr>
              <a:t>var</a:t>
            </a:r>
            <a:r>
              <a:rPr lang="de-DE" altLang="de-DE" sz="1400" dirty="0">
                <a:solidFill>
                  <a:srgbClr val="333333"/>
                </a:solidFill>
                <a:latin typeface="Arial Unicode MS"/>
              </a:rPr>
              <a:t> </a:t>
            </a:r>
            <a:r>
              <a:rPr lang="de-DE" altLang="de-DE" sz="1400" dirty="0" err="1">
                <a:solidFill>
                  <a:srgbClr val="A6E22E"/>
                </a:solidFill>
                <a:latin typeface="Arial Unicode MS"/>
              </a:rPr>
              <a:t>show</a:t>
            </a:r>
            <a:r>
              <a:rPr lang="de-DE" altLang="de-DE" sz="1400" dirty="0">
                <a:solidFill>
                  <a:srgbClr val="333333"/>
                </a:solidFill>
                <a:latin typeface="Arial Unicode MS"/>
              </a:rPr>
              <a:t> </a:t>
            </a:r>
            <a:r>
              <a:rPr lang="de-DE" altLang="de-DE" sz="1400" dirty="0">
                <a:solidFill>
                  <a:srgbClr val="F92672"/>
                </a:solidFill>
                <a:latin typeface="Arial Unicode MS"/>
              </a:rPr>
              <a:t>=</a:t>
            </a:r>
            <a:r>
              <a:rPr lang="de-DE" altLang="de-DE" sz="1400" dirty="0">
                <a:solidFill>
                  <a:srgbClr val="333333"/>
                </a:solidFill>
                <a:latin typeface="Arial Unicode MS"/>
              </a:rPr>
              <a:t> </a:t>
            </a:r>
            <a:r>
              <a:rPr lang="de-DE" altLang="de-DE" sz="1400" dirty="0" err="1">
                <a:solidFill>
                  <a:srgbClr val="66D9EF"/>
                </a:solidFill>
                <a:latin typeface="Arial Unicode MS"/>
              </a:rPr>
              <a:t>function</a:t>
            </a:r>
            <a:r>
              <a:rPr lang="de-DE" altLang="de-DE" sz="1400" dirty="0">
                <a:solidFill>
                  <a:srgbClr val="F8F8F2"/>
                </a:solidFill>
                <a:latin typeface="Arial Unicode MS"/>
              </a:rPr>
              <a:t>()</a:t>
            </a:r>
            <a:r>
              <a:rPr lang="de-DE" altLang="de-DE" sz="1400" dirty="0">
                <a:solidFill>
                  <a:srgbClr val="333333"/>
                </a:solidFill>
                <a:latin typeface="Arial Unicode MS"/>
              </a:rPr>
              <a:t> </a:t>
            </a:r>
            <a:r>
              <a:rPr lang="de-DE" altLang="de-DE" sz="1400" dirty="0">
                <a:solidFill>
                  <a:srgbClr val="F8F8F2"/>
                </a:solidFill>
                <a:latin typeface="Arial Unicode MS"/>
              </a:rPr>
              <a:t>{</a:t>
            </a:r>
            <a:r>
              <a:rPr lang="de-DE" altLang="de-DE" sz="1400" dirty="0">
                <a:solidFill>
                  <a:srgbClr val="333333"/>
                </a:solidFill>
                <a:latin typeface="Arial Unicode MS"/>
              </a:rPr>
              <a:t> </a:t>
            </a:r>
            <a:r>
              <a:rPr lang="de-DE" altLang="de-DE" sz="1400" dirty="0">
                <a:solidFill>
                  <a:srgbClr val="A6E22E"/>
                </a:solidFill>
                <a:latin typeface="Arial Unicode MS"/>
              </a:rPr>
              <a:t>console</a:t>
            </a:r>
            <a:r>
              <a:rPr lang="de-DE" altLang="de-DE" sz="1400" dirty="0">
                <a:solidFill>
                  <a:srgbClr val="F8F8F2"/>
                </a:solidFill>
                <a:latin typeface="Arial Unicode MS"/>
              </a:rPr>
              <a:t>.</a:t>
            </a:r>
            <a:r>
              <a:rPr lang="de-DE" altLang="de-DE" sz="1400" dirty="0">
                <a:solidFill>
                  <a:srgbClr val="A6E22E"/>
                </a:solidFill>
                <a:latin typeface="Arial Unicode MS"/>
              </a:rPr>
              <a:t>log</a:t>
            </a:r>
            <a:r>
              <a:rPr lang="de-DE" altLang="de-DE" sz="1400" dirty="0">
                <a:solidFill>
                  <a:srgbClr val="F8F8F2"/>
                </a:solidFill>
                <a:latin typeface="Arial Unicode MS"/>
              </a:rPr>
              <a:t>(</a:t>
            </a:r>
            <a:r>
              <a:rPr lang="de-DE" altLang="de-DE" sz="1400" dirty="0" err="1">
                <a:solidFill>
                  <a:srgbClr val="66D9EF"/>
                </a:solidFill>
                <a:latin typeface="Arial Unicode MS"/>
              </a:rPr>
              <a:t>this</a:t>
            </a:r>
            <a:r>
              <a:rPr lang="de-DE" altLang="de-DE" sz="1400" dirty="0" err="1">
                <a:solidFill>
                  <a:srgbClr val="F8F8F2"/>
                </a:solidFill>
                <a:latin typeface="Arial Unicode MS"/>
              </a:rPr>
              <a:t>.</a:t>
            </a:r>
            <a:r>
              <a:rPr lang="de-DE" altLang="de-DE" sz="1400" dirty="0" err="1">
                <a:solidFill>
                  <a:srgbClr val="A6E22E"/>
                </a:solidFill>
                <a:latin typeface="Arial Unicode MS"/>
              </a:rPr>
              <a:t>proteus</a:t>
            </a:r>
            <a:r>
              <a:rPr lang="de-DE" altLang="de-DE" sz="1400" dirty="0">
                <a:solidFill>
                  <a:srgbClr val="F8F8F2"/>
                </a:solidFill>
                <a:latin typeface="Arial Unicode MS"/>
              </a:rPr>
              <a:t>);</a:t>
            </a:r>
            <a:r>
              <a:rPr lang="de-DE" altLang="de-DE" sz="1400" dirty="0">
                <a:solidFill>
                  <a:srgbClr val="333333"/>
                </a:solidFill>
                <a:latin typeface="Arial Unicode MS"/>
              </a:rPr>
              <a:t> </a:t>
            </a:r>
            <a:r>
              <a:rPr lang="de-DE" altLang="de-DE" sz="1400" dirty="0">
                <a:solidFill>
                  <a:srgbClr val="F8F8F2"/>
                </a:solidFill>
                <a:latin typeface="Arial Unicode MS"/>
              </a:rPr>
              <a:t>};</a:t>
            </a:r>
            <a:endParaRPr lang="de-DE" altLang="de-DE" sz="1400" dirty="0">
              <a:solidFill>
                <a:srgbClr val="333333"/>
              </a:solidFill>
              <a:latin typeface="Arial Unicode MS"/>
            </a:endParaRPr>
          </a:p>
          <a:p>
            <a:pPr lvl="1" eaLnBrk="0" fontAlgn="base" hangingPunct="0">
              <a:spcBef>
                <a:spcPct val="0"/>
              </a:spcBef>
              <a:spcAft>
                <a:spcPct val="0"/>
              </a:spcAft>
            </a:pPr>
            <a:r>
              <a:rPr lang="de-DE" altLang="de-DE" sz="1400" dirty="0" err="1">
                <a:solidFill>
                  <a:srgbClr val="66D9EF"/>
                </a:solidFill>
                <a:latin typeface="Arial Unicode MS"/>
              </a:rPr>
              <a:t>var</a:t>
            </a:r>
            <a:r>
              <a:rPr lang="de-DE" altLang="de-DE" sz="1400" dirty="0">
                <a:solidFill>
                  <a:srgbClr val="333333"/>
                </a:solidFill>
                <a:latin typeface="Arial Unicode MS"/>
              </a:rPr>
              <a:t> </a:t>
            </a:r>
            <a:r>
              <a:rPr lang="de-DE" altLang="de-DE" sz="1400" dirty="0">
                <a:solidFill>
                  <a:srgbClr val="A6E22E"/>
                </a:solidFill>
                <a:latin typeface="Arial Unicode MS"/>
              </a:rPr>
              <a:t>o</a:t>
            </a:r>
            <a:r>
              <a:rPr lang="de-DE" altLang="de-DE" sz="1400" dirty="0">
                <a:solidFill>
                  <a:srgbClr val="333333"/>
                </a:solidFill>
                <a:latin typeface="Arial Unicode MS"/>
              </a:rPr>
              <a:t> </a:t>
            </a:r>
            <a:r>
              <a:rPr lang="de-DE" altLang="de-DE" sz="1400" dirty="0">
                <a:solidFill>
                  <a:srgbClr val="F92672"/>
                </a:solidFill>
                <a:latin typeface="Arial Unicode MS"/>
              </a:rPr>
              <a:t>=</a:t>
            </a:r>
            <a:r>
              <a:rPr lang="de-DE" altLang="de-DE" sz="1400" dirty="0">
                <a:solidFill>
                  <a:srgbClr val="333333"/>
                </a:solidFill>
                <a:latin typeface="Arial Unicode MS"/>
              </a:rPr>
              <a:t> </a:t>
            </a:r>
            <a:r>
              <a:rPr lang="de-DE" altLang="de-DE" sz="1400" dirty="0">
                <a:solidFill>
                  <a:srgbClr val="F8F8F2"/>
                </a:solidFill>
                <a:latin typeface="Arial Unicode MS"/>
              </a:rPr>
              <a:t>{</a:t>
            </a:r>
            <a:r>
              <a:rPr lang="de-DE" altLang="de-DE" sz="1400" dirty="0">
                <a:solidFill>
                  <a:srgbClr val="333333"/>
                </a:solidFill>
                <a:latin typeface="Arial Unicode MS"/>
              </a:rPr>
              <a:t> </a:t>
            </a:r>
            <a:r>
              <a:rPr lang="de-DE" altLang="de-DE" sz="1400" dirty="0" err="1">
                <a:solidFill>
                  <a:srgbClr val="A6E22E"/>
                </a:solidFill>
                <a:latin typeface="Arial Unicode MS"/>
              </a:rPr>
              <a:t>proteus</a:t>
            </a:r>
            <a:r>
              <a:rPr lang="de-DE" altLang="de-DE" sz="1400" dirty="0">
                <a:solidFill>
                  <a:srgbClr val="F92672"/>
                </a:solidFill>
                <a:latin typeface="Arial Unicode MS"/>
              </a:rPr>
              <a:t>:</a:t>
            </a:r>
            <a:r>
              <a:rPr lang="de-DE" altLang="de-DE" sz="1400" dirty="0">
                <a:solidFill>
                  <a:srgbClr val="333333"/>
                </a:solidFill>
                <a:latin typeface="Arial Unicode MS"/>
              </a:rPr>
              <a:t> </a:t>
            </a:r>
            <a:r>
              <a:rPr lang="de-DE" altLang="de-DE" sz="1400" dirty="0">
                <a:solidFill>
                  <a:srgbClr val="E6DB74"/>
                </a:solidFill>
                <a:latin typeface="Arial Unicode MS"/>
              </a:rPr>
              <a:t>"</a:t>
            </a:r>
            <a:r>
              <a:rPr lang="de-DE" altLang="de-DE" sz="1400" dirty="0" err="1">
                <a:solidFill>
                  <a:srgbClr val="E6DB74"/>
                </a:solidFill>
                <a:latin typeface="Arial Unicode MS"/>
              </a:rPr>
              <a:t>pig</a:t>
            </a:r>
            <a:r>
              <a:rPr lang="de-DE" altLang="de-DE" sz="1400" dirty="0">
                <a:solidFill>
                  <a:srgbClr val="E6DB74"/>
                </a:solidFill>
                <a:latin typeface="Arial Unicode MS"/>
              </a:rPr>
              <a:t>"</a:t>
            </a:r>
            <a:r>
              <a:rPr lang="de-DE" altLang="de-DE" sz="1400" dirty="0">
                <a:solidFill>
                  <a:srgbClr val="F8F8F2"/>
                </a:solidFill>
                <a:latin typeface="Arial Unicode MS"/>
              </a:rPr>
              <a:t>,</a:t>
            </a:r>
            <a:r>
              <a:rPr lang="de-DE" altLang="de-DE" sz="1400" dirty="0">
                <a:solidFill>
                  <a:srgbClr val="333333"/>
                </a:solidFill>
                <a:latin typeface="Arial Unicode MS"/>
              </a:rPr>
              <a:t> </a:t>
            </a:r>
            <a:r>
              <a:rPr lang="de-DE" altLang="de-DE" sz="1400" dirty="0" err="1">
                <a:solidFill>
                  <a:srgbClr val="A6E22E"/>
                </a:solidFill>
                <a:latin typeface="Arial Unicode MS"/>
              </a:rPr>
              <a:t>show</a:t>
            </a:r>
            <a:r>
              <a:rPr lang="de-DE" altLang="de-DE" sz="1400" dirty="0">
                <a:solidFill>
                  <a:srgbClr val="F92672"/>
                </a:solidFill>
                <a:latin typeface="Arial Unicode MS"/>
              </a:rPr>
              <a:t>:</a:t>
            </a:r>
            <a:r>
              <a:rPr lang="de-DE" altLang="de-DE" sz="1400" dirty="0">
                <a:solidFill>
                  <a:srgbClr val="333333"/>
                </a:solidFill>
                <a:latin typeface="Arial Unicode MS"/>
              </a:rPr>
              <a:t> </a:t>
            </a:r>
            <a:r>
              <a:rPr lang="de-DE" altLang="de-DE" sz="1400" dirty="0" err="1">
                <a:solidFill>
                  <a:srgbClr val="A6E22E"/>
                </a:solidFill>
                <a:latin typeface="Arial Unicode MS"/>
              </a:rPr>
              <a:t>show</a:t>
            </a:r>
            <a:r>
              <a:rPr lang="de-DE" altLang="de-DE" sz="1400" dirty="0">
                <a:solidFill>
                  <a:srgbClr val="333333"/>
                </a:solidFill>
                <a:latin typeface="Arial Unicode MS"/>
              </a:rPr>
              <a:t> </a:t>
            </a:r>
            <a:r>
              <a:rPr lang="de-DE" altLang="de-DE" sz="1400" dirty="0">
                <a:solidFill>
                  <a:srgbClr val="F8F8F2"/>
                </a:solidFill>
                <a:latin typeface="Arial Unicode MS"/>
              </a:rPr>
              <a:t>};</a:t>
            </a:r>
            <a:endParaRPr lang="de-DE" altLang="de-DE" sz="1400" dirty="0">
              <a:solidFill>
                <a:srgbClr val="333333"/>
              </a:solidFill>
              <a:latin typeface="Arial Unicode MS"/>
            </a:endParaRPr>
          </a:p>
          <a:p>
            <a:pPr lvl="1" eaLnBrk="0" fontAlgn="base" hangingPunct="0">
              <a:spcBef>
                <a:spcPct val="0"/>
              </a:spcBef>
              <a:spcAft>
                <a:spcPct val="0"/>
              </a:spcAft>
            </a:pPr>
            <a:r>
              <a:rPr lang="de-DE" altLang="de-DE" sz="1400" dirty="0" err="1">
                <a:solidFill>
                  <a:srgbClr val="A6E22E"/>
                </a:solidFill>
                <a:latin typeface="Arial Unicode MS"/>
              </a:rPr>
              <a:t>o</a:t>
            </a:r>
            <a:r>
              <a:rPr lang="de-DE" altLang="de-DE" sz="1400" dirty="0" err="1">
                <a:solidFill>
                  <a:srgbClr val="F8F8F2"/>
                </a:solidFill>
                <a:latin typeface="Arial Unicode MS"/>
              </a:rPr>
              <a:t>.</a:t>
            </a:r>
            <a:r>
              <a:rPr lang="de-DE" altLang="de-DE" sz="1400" dirty="0" err="1">
                <a:solidFill>
                  <a:srgbClr val="A6E22E"/>
                </a:solidFill>
                <a:latin typeface="Arial Unicode MS"/>
              </a:rPr>
              <a:t>show</a:t>
            </a:r>
            <a:r>
              <a:rPr lang="de-DE" altLang="de-DE" sz="1400" dirty="0">
                <a:solidFill>
                  <a:srgbClr val="F8F8F2"/>
                </a:solidFill>
                <a:latin typeface="Arial Unicode MS"/>
              </a:rPr>
              <a:t>();</a:t>
            </a:r>
            <a:endParaRPr lang="de-DE" altLang="de-DE" sz="1400" dirty="0">
              <a:solidFill>
                <a:srgbClr val="333333"/>
              </a:solidFill>
              <a:latin typeface="Arial Unicode MS"/>
            </a:endParaRPr>
          </a:p>
          <a:p>
            <a:pPr lvl="1" eaLnBrk="0" fontAlgn="base" hangingPunct="0">
              <a:spcBef>
                <a:spcPct val="0"/>
              </a:spcBef>
              <a:spcAft>
                <a:spcPct val="0"/>
              </a:spcAft>
            </a:pPr>
            <a:r>
              <a:rPr lang="de-DE" altLang="de-DE" sz="1400" dirty="0" err="1">
                <a:solidFill>
                  <a:srgbClr val="A6E22E"/>
                </a:solidFill>
                <a:latin typeface="Arial Unicode MS"/>
              </a:rPr>
              <a:t>show</a:t>
            </a:r>
            <a:r>
              <a:rPr lang="de-DE" altLang="de-DE" sz="1400" dirty="0">
                <a:solidFill>
                  <a:srgbClr val="F8F8F2"/>
                </a:solidFill>
                <a:latin typeface="Arial Unicode MS"/>
              </a:rPr>
              <a:t>();</a:t>
            </a:r>
            <a:endParaRPr lang="de-DE" altLang="de-DE" sz="1400" dirty="0">
              <a:solidFill>
                <a:srgbClr val="333333"/>
              </a:solidFill>
              <a:latin typeface="Arial Unicode MS"/>
            </a:endParaRPr>
          </a:p>
          <a:p>
            <a:pPr lvl="1" eaLnBrk="0" fontAlgn="base" hangingPunct="0">
              <a:spcBef>
                <a:spcPct val="0"/>
              </a:spcBef>
              <a:spcAft>
                <a:spcPct val="0"/>
              </a:spcAft>
            </a:pPr>
            <a:r>
              <a:rPr lang="de-DE" altLang="de-DE" sz="1400" dirty="0" err="1">
                <a:solidFill>
                  <a:srgbClr val="66D9EF"/>
                </a:solidFill>
                <a:latin typeface="Arial Unicode MS"/>
              </a:rPr>
              <a:t>function</a:t>
            </a:r>
            <a:r>
              <a:rPr lang="de-DE" altLang="de-DE" sz="1400" dirty="0">
                <a:solidFill>
                  <a:srgbClr val="333333"/>
                </a:solidFill>
                <a:latin typeface="Arial Unicode MS"/>
              </a:rPr>
              <a:t> </a:t>
            </a:r>
            <a:r>
              <a:rPr lang="de-DE" altLang="de-DE" sz="1400" dirty="0">
                <a:solidFill>
                  <a:srgbClr val="A6E22E"/>
                </a:solidFill>
                <a:latin typeface="Arial Unicode MS"/>
              </a:rPr>
              <a:t>F() {</a:t>
            </a:r>
            <a:r>
              <a:rPr lang="de-DE" altLang="de-DE" sz="1400" dirty="0">
                <a:solidFill>
                  <a:srgbClr val="333333"/>
                </a:solidFill>
                <a:latin typeface="Arial Unicode MS"/>
              </a:rPr>
              <a:t> </a:t>
            </a:r>
            <a:r>
              <a:rPr lang="de-DE" altLang="de-DE" sz="1400" dirty="0" err="1">
                <a:solidFill>
                  <a:srgbClr val="66D9EF"/>
                </a:solidFill>
                <a:latin typeface="Arial Unicode MS"/>
              </a:rPr>
              <a:t>this</a:t>
            </a:r>
            <a:r>
              <a:rPr lang="de-DE" altLang="de-DE" sz="1400" dirty="0" err="1">
                <a:solidFill>
                  <a:srgbClr val="F8F8F2"/>
                </a:solidFill>
                <a:latin typeface="Arial Unicode MS"/>
              </a:rPr>
              <a:t>.</a:t>
            </a:r>
            <a:r>
              <a:rPr lang="de-DE" altLang="de-DE" sz="1400" dirty="0" err="1">
                <a:solidFill>
                  <a:srgbClr val="A6E22E"/>
                </a:solidFill>
                <a:latin typeface="Arial Unicode MS"/>
              </a:rPr>
              <a:t>proteus</a:t>
            </a:r>
            <a:r>
              <a:rPr lang="de-DE" altLang="de-DE" sz="1400" dirty="0">
                <a:solidFill>
                  <a:srgbClr val="333333"/>
                </a:solidFill>
                <a:latin typeface="Arial Unicode MS"/>
              </a:rPr>
              <a:t> </a:t>
            </a:r>
            <a:r>
              <a:rPr lang="de-DE" altLang="de-DE" sz="1400" dirty="0">
                <a:solidFill>
                  <a:srgbClr val="F92672"/>
                </a:solidFill>
                <a:latin typeface="Arial Unicode MS"/>
              </a:rPr>
              <a:t>=</a:t>
            </a:r>
            <a:r>
              <a:rPr lang="de-DE" altLang="de-DE" sz="1400" dirty="0">
                <a:solidFill>
                  <a:srgbClr val="333333"/>
                </a:solidFill>
                <a:latin typeface="Arial Unicode MS"/>
              </a:rPr>
              <a:t> </a:t>
            </a:r>
            <a:r>
              <a:rPr lang="de-DE" altLang="de-DE" sz="1400" dirty="0">
                <a:solidFill>
                  <a:srgbClr val="E6DB74"/>
                </a:solidFill>
                <a:latin typeface="Arial Unicode MS"/>
              </a:rPr>
              <a:t>"</a:t>
            </a:r>
            <a:r>
              <a:rPr lang="de-DE" altLang="de-DE" sz="1400" dirty="0" err="1">
                <a:solidFill>
                  <a:srgbClr val="E6DB74"/>
                </a:solidFill>
                <a:latin typeface="Arial Unicode MS"/>
              </a:rPr>
              <a:t>snake</a:t>
            </a:r>
            <a:r>
              <a:rPr lang="de-DE" altLang="de-DE" sz="1400" dirty="0">
                <a:solidFill>
                  <a:srgbClr val="E6DB74"/>
                </a:solidFill>
                <a:latin typeface="Arial Unicode MS"/>
              </a:rPr>
              <a:t>"</a:t>
            </a:r>
            <a:r>
              <a:rPr lang="de-DE" altLang="de-DE" sz="1400" dirty="0">
                <a:solidFill>
                  <a:srgbClr val="F8F8F2"/>
                </a:solidFill>
                <a:latin typeface="Arial Unicode MS"/>
              </a:rPr>
              <a:t>;</a:t>
            </a:r>
            <a:r>
              <a:rPr lang="de-DE" altLang="de-DE" sz="1400" dirty="0">
                <a:solidFill>
                  <a:srgbClr val="333333"/>
                </a:solidFill>
                <a:latin typeface="Arial Unicode MS"/>
              </a:rPr>
              <a:t> </a:t>
            </a:r>
            <a:r>
              <a:rPr lang="de-DE" altLang="de-DE" sz="1400" dirty="0" err="1">
                <a:solidFill>
                  <a:srgbClr val="66D9EF"/>
                </a:solidFill>
                <a:latin typeface="Arial Unicode MS"/>
              </a:rPr>
              <a:t>this</a:t>
            </a:r>
            <a:r>
              <a:rPr lang="de-DE" altLang="de-DE" sz="1400" dirty="0" err="1">
                <a:solidFill>
                  <a:srgbClr val="F8F8F2"/>
                </a:solidFill>
                <a:latin typeface="Arial Unicode MS"/>
              </a:rPr>
              <a:t>.</a:t>
            </a:r>
            <a:r>
              <a:rPr lang="de-DE" altLang="de-DE" sz="1400" dirty="0" err="1">
                <a:solidFill>
                  <a:srgbClr val="A6E22E"/>
                </a:solidFill>
                <a:latin typeface="Arial Unicode MS"/>
              </a:rPr>
              <a:t>show</a:t>
            </a:r>
            <a:r>
              <a:rPr lang="de-DE" altLang="de-DE" sz="1400" dirty="0">
                <a:solidFill>
                  <a:srgbClr val="333333"/>
                </a:solidFill>
                <a:latin typeface="Arial Unicode MS"/>
              </a:rPr>
              <a:t> </a:t>
            </a:r>
            <a:r>
              <a:rPr lang="de-DE" altLang="de-DE" sz="1400" dirty="0">
                <a:solidFill>
                  <a:srgbClr val="F92672"/>
                </a:solidFill>
                <a:latin typeface="Arial Unicode MS"/>
              </a:rPr>
              <a:t>= </a:t>
            </a:r>
            <a:r>
              <a:rPr lang="de-DE" altLang="de-DE" sz="1400" dirty="0" err="1">
                <a:solidFill>
                  <a:srgbClr val="A6E22E"/>
                </a:solidFill>
                <a:latin typeface="Arial Unicode MS"/>
              </a:rPr>
              <a:t>show</a:t>
            </a:r>
            <a:r>
              <a:rPr lang="de-DE" altLang="de-DE" sz="1400" dirty="0">
                <a:solidFill>
                  <a:srgbClr val="333333"/>
                </a:solidFill>
                <a:latin typeface="Arial Unicode MS"/>
              </a:rPr>
              <a:t> </a:t>
            </a:r>
            <a:r>
              <a:rPr lang="de-DE" altLang="de-DE" sz="1400" dirty="0">
                <a:solidFill>
                  <a:srgbClr val="F8F8F2"/>
                </a:solidFill>
                <a:latin typeface="Arial Unicode MS"/>
              </a:rPr>
              <a:t>}</a:t>
            </a:r>
            <a:endParaRPr lang="de-DE" altLang="de-DE" sz="1400" dirty="0">
              <a:solidFill>
                <a:srgbClr val="333333"/>
              </a:solidFill>
              <a:latin typeface="Arial Unicode MS"/>
            </a:endParaRPr>
          </a:p>
          <a:p>
            <a:pPr lvl="1" eaLnBrk="0" fontAlgn="base" hangingPunct="0">
              <a:spcBef>
                <a:spcPct val="0"/>
              </a:spcBef>
              <a:spcAft>
                <a:spcPct val="0"/>
              </a:spcAft>
            </a:pPr>
            <a:r>
              <a:rPr lang="de-DE" altLang="de-DE" sz="1400" dirty="0" err="1">
                <a:solidFill>
                  <a:srgbClr val="66D9EF"/>
                </a:solidFill>
                <a:latin typeface="Arial Unicode MS"/>
              </a:rPr>
              <a:t>new</a:t>
            </a:r>
            <a:r>
              <a:rPr lang="de-DE" altLang="de-DE" sz="1400" dirty="0">
                <a:solidFill>
                  <a:srgbClr val="333333"/>
                </a:solidFill>
                <a:latin typeface="Arial Unicode MS"/>
              </a:rPr>
              <a:t> </a:t>
            </a:r>
            <a:r>
              <a:rPr lang="de-DE" altLang="de-DE" sz="1400" dirty="0">
                <a:solidFill>
                  <a:srgbClr val="A6E22E"/>
                </a:solidFill>
                <a:latin typeface="Arial Unicode MS"/>
              </a:rPr>
              <a:t>F</a:t>
            </a:r>
            <a:r>
              <a:rPr lang="de-DE" altLang="de-DE" sz="1400" dirty="0">
                <a:solidFill>
                  <a:srgbClr val="F8F8F2"/>
                </a:solidFill>
                <a:latin typeface="Arial Unicode MS"/>
              </a:rPr>
              <a:t>().</a:t>
            </a:r>
            <a:r>
              <a:rPr lang="de-DE" altLang="de-DE" sz="1400" dirty="0" err="1">
                <a:solidFill>
                  <a:srgbClr val="A6E22E"/>
                </a:solidFill>
                <a:latin typeface="Arial Unicode MS"/>
              </a:rPr>
              <a:t>show</a:t>
            </a:r>
            <a:r>
              <a:rPr lang="de-DE" altLang="de-DE" sz="1400" dirty="0">
                <a:solidFill>
                  <a:srgbClr val="F8F8F2"/>
                </a:solidFill>
                <a:latin typeface="Arial Unicode MS"/>
              </a:rPr>
              <a:t>();</a:t>
            </a:r>
            <a:endParaRPr lang="de-DE" altLang="de-DE" sz="1400" dirty="0">
              <a:solidFill>
                <a:srgbClr val="333333"/>
              </a:solidFill>
              <a:latin typeface="Arial Unicode MS"/>
            </a:endParaRPr>
          </a:p>
          <a:p>
            <a:pPr lvl="1" eaLnBrk="0" fontAlgn="base" hangingPunct="0">
              <a:spcBef>
                <a:spcPct val="0"/>
              </a:spcBef>
              <a:spcAft>
                <a:spcPct val="0"/>
              </a:spcAft>
            </a:pPr>
            <a:r>
              <a:rPr lang="de-DE" altLang="de-DE" sz="1400" dirty="0" err="1">
                <a:solidFill>
                  <a:srgbClr val="66D9EF"/>
                </a:solidFill>
                <a:latin typeface="Arial Unicode MS"/>
              </a:rPr>
              <a:t>var</a:t>
            </a:r>
            <a:r>
              <a:rPr lang="de-DE" altLang="de-DE" sz="1400" dirty="0">
                <a:solidFill>
                  <a:srgbClr val="333333"/>
                </a:solidFill>
                <a:latin typeface="Arial Unicode MS"/>
              </a:rPr>
              <a:t> </a:t>
            </a:r>
            <a:r>
              <a:rPr lang="de-DE" altLang="de-DE" sz="1400" dirty="0">
                <a:solidFill>
                  <a:srgbClr val="A6E22E"/>
                </a:solidFill>
                <a:latin typeface="Arial Unicode MS"/>
              </a:rPr>
              <a:t>f</a:t>
            </a:r>
            <a:r>
              <a:rPr lang="de-DE" altLang="de-DE" sz="1400" dirty="0">
                <a:solidFill>
                  <a:srgbClr val="333333"/>
                </a:solidFill>
                <a:latin typeface="Arial Unicode MS"/>
              </a:rPr>
              <a:t> </a:t>
            </a:r>
            <a:r>
              <a:rPr lang="de-DE" altLang="de-DE" sz="1400" dirty="0">
                <a:solidFill>
                  <a:srgbClr val="F92672"/>
                </a:solidFill>
                <a:latin typeface="Arial Unicode MS"/>
              </a:rPr>
              <a:t>=</a:t>
            </a:r>
            <a:r>
              <a:rPr lang="de-DE" altLang="de-DE" sz="1400" dirty="0">
                <a:solidFill>
                  <a:srgbClr val="333333"/>
                </a:solidFill>
                <a:latin typeface="Arial Unicode MS"/>
              </a:rPr>
              <a:t> </a:t>
            </a:r>
            <a:r>
              <a:rPr lang="de-DE" altLang="de-DE" sz="1400" dirty="0" err="1">
                <a:solidFill>
                  <a:srgbClr val="66D9EF"/>
                </a:solidFill>
                <a:latin typeface="Arial Unicode MS"/>
              </a:rPr>
              <a:t>new</a:t>
            </a:r>
            <a:r>
              <a:rPr lang="de-DE" altLang="de-DE" sz="1400" dirty="0">
                <a:solidFill>
                  <a:srgbClr val="333333"/>
                </a:solidFill>
                <a:latin typeface="Arial Unicode MS"/>
              </a:rPr>
              <a:t> </a:t>
            </a:r>
            <a:r>
              <a:rPr lang="de-DE" altLang="de-DE" sz="1400" dirty="0">
                <a:solidFill>
                  <a:srgbClr val="A6E22E"/>
                </a:solidFill>
                <a:latin typeface="Arial Unicode MS"/>
              </a:rPr>
              <a:t>F</a:t>
            </a:r>
            <a:r>
              <a:rPr lang="de-DE" altLang="de-DE" sz="1400" dirty="0">
                <a:solidFill>
                  <a:srgbClr val="F8F8F2"/>
                </a:solidFill>
                <a:latin typeface="Arial Unicode MS"/>
              </a:rPr>
              <a:t>().</a:t>
            </a:r>
            <a:r>
              <a:rPr lang="de-DE" altLang="de-DE" sz="1400" dirty="0" err="1">
                <a:solidFill>
                  <a:srgbClr val="A6E22E"/>
                </a:solidFill>
                <a:latin typeface="Arial Unicode MS"/>
              </a:rPr>
              <a:t>show</a:t>
            </a:r>
            <a:r>
              <a:rPr lang="de-DE" altLang="de-DE" sz="1400" dirty="0">
                <a:solidFill>
                  <a:srgbClr val="F8F8F2"/>
                </a:solidFill>
                <a:latin typeface="Arial Unicode MS"/>
              </a:rPr>
              <a:t>;</a:t>
            </a:r>
            <a:endParaRPr lang="de-DE" altLang="de-DE" sz="1400" dirty="0">
              <a:solidFill>
                <a:srgbClr val="333333"/>
              </a:solidFill>
              <a:latin typeface="Arial Unicode MS"/>
            </a:endParaRPr>
          </a:p>
          <a:p>
            <a:pPr lvl="1" eaLnBrk="0" fontAlgn="base" hangingPunct="0">
              <a:spcBef>
                <a:spcPct val="0"/>
              </a:spcBef>
              <a:spcAft>
                <a:spcPct val="0"/>
              </a:spcAft>
            </a:pPr>
            <a:r>
              <a:rPr lang="de-DE" altLang="de-DE" sz="1400" dirty="0">
                <a:solidFill>
                  <a:srgbClr val="A6E22E"/>
                </a:solidFill>
                <a:latin typeface="Arial Unicode MS"/>
              </a:rPr>
              <a:t>f</a:t>
            </a:r>
            <a:r>
              <a:rPr lang="de-DE" altLang="de-DE" sz="1400" dirty="0">
                <a:solidFill>
                  <a:srgbClr val="F8F8F2"/>
                </a:solidFill>
                <a:latin typeface="Arial Unicode MS"/>
              </a:rPr>
              <a:t>();</a:t>
            </a:r>
            <a:r>
              <a:rPr lang="de-DE" altLang="de-DE" sz="1400" dirty="0"/>
              <a:t> </a:t>
            </a:r>
            <a:endParaRPr lang="de-DE" altLang="de-DE" sz="1400" dirty="0">
              <a:latin typeface="Arial" panose="020B0604020202020204" pitchFamily="34" charset="0"/>
            </a:endParaRPr>
          </a:p>
          <a:p>
            <a:pPr lvl="3"/>
            <a:endParaRPr lang="de-CH" sz="1400" dirty="0"/>
          </a:p>
        </p:txBody>
      </p:sp>
      <p:sp>
        <p:nvSpPr>
          <p:cNvPr id="6" name="Content Placeholder 2">
            <a:extLst>
              <a:ext uri="{FF2B5EF4-FFF2-40B4-BE49-F238E27FC236}">
                <a16:creationId xmlns:a16="http://schemas.microsoft.com/office/drawing/2014/main" id="{8BB58832-A47E-4F22-BF83-9C33E12E9D08}"/>
              </a:ext>
            </a:extLst>
          </p:cNvPr>
          <p:cNvSpPr txBox="1">
            <a:spLocks/>
          </p:cNvSpPr>
          <p:nvPr/>
        </p:nvSpPr>
        <p:spPr>
          <a:xfrm>
            <a:off x="628650" y="5455962"/>
            <a:ext cx="7886700" cy="923329"/>
          </a:xfrm>
          <a:prstGeom prst="rect">
            <a:avLst/>
          </a:prstGeom>
          <a:no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457200" algn="ctr">
              <a:buAutoNum type="alphaLcParenR"/>
            </a:pPr>
            <a:r>
              <a:rPr lang="pt-BR" dirty="0">
                <a:solidFill>
                  <a:schemeClr val="tx2">
                    <a:lumMod val="75000"/>
                  </a:schemeClr>
                </a:solidFill>
              </a:rPr>
              <a:t>lion - lion - lion - lion b) pig - lion - snake - lion</a:t>
            </a:r>
          </a:p>
          <a:p>
            <a:pPr marL="0" indent="0" algn="ctr">
              <a:buNone/>
            </a:pPr>
            <a:r>
              <a:rPr lang="pt-BR" dirty="0">
                <a:solidFill>
                  <a:schemeClr val="tx2">
                    <a:lumMod val="75000"/>
                  </a:schemeClr>
                </a:solidFill>
              </a:rPr>
              <a:t>c) pig - undefined - snake - snake    d) pig - lion - snake - snake</a:t>
            </a:r>
            <a:endParaRPr lang="de-CH" dirty="0">
              <a:solidFill>
                <a:schemeClr val="tx2">
                  <a:lumMod val="75000"/>
                </a:schemeClr>
              </a:solidFill>
            </a:endParaRPr>
          </a:p>
        </p:txBody>
      </p:sp>
    </p:spTree>
    <p:extLst>
      <p:ext uri="{BB962C8B-B14F-4D97-AF65-F5344CB8AC3E}">
        <p14:creationId xmlns:p14="http://schemas.microsoft.com/office/powerpoint/2010/main" val="175002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0273D-ACED-4EB3-A804-AD0F40E35022}"/>
              </a:ext>
            </a:extLst>
          </p:cNvPr>
          <p:cNvSpPr>
            <a:spLocks noGrp="1"/>
          </p:cNvSpPr>
          <p:nvPr>
            <p:ph type="title"/>
          </p:nvPr>
        </p:nvSpPr>
        <p:spPr/>
        <p:txBody>
          <a:bodyPr/>
          <a:lstStyle/>
          <a:p>
            <a:r>
              <a:rPr lang="en-US" dirty="0">
                <a:solidFill>
                  <a:schemeClr val="tx2">
                    <a:lumMod val="75000"/>
                  </a:schemeClr>
                </a:solidFill>
              </a:rPr>
              <a:t>#9: Proteus</a:t>
            </a:r>
            <a:endParaRPr lang="de-CH" dirty="0">
              <a:solidFill>
                <a:schemeClr val="tx2">
                  <a:lumMod val="75000"/>
                </a:schemeClr>
              </a:solidFill>
            </a:endParaRPr>
          </a:p>
        </p:txBody>
      </p:sp>
      <p:sp>
        <p:nvSpPr>
          <p:cNvPr id="5" name="Rectangle 4">
            <a:extLst>
              <a:ext uri="{FF2B5EF4-FFF2-40B4-BE49-F238E27FC236}">
                <a16:creationId xmlns:a16="http://schemas.microsoft.com/office/drawing/2014/main" id="{BE056EE0-3F12-4C39-9D41-F1980E97F0E9}"/>
              </a:ext>
            </a:extLst>
          </p:cNvPr>
          <p:cNvSpPr/>
          <p:nvPr/>
        </p:nvSpPr>
        <p:spPr>
          <a:xfrm>
            <a:off x="1788933" y="2523409"/>
            <a:ext cx="5566131" cy="2462213"/>
          </a:xfrm>
          <a:prstGeom prst="rect">
            <a:avLst/>
          </a:prstGeom>
          <a:solidFill>
            <a:schemeClr val="tx2">
              <a:lumMod val="50000"/>
            </a:schemeClr>
          </a:solidFill>
        </p:spPr>
        <p:txBody>
          <a:bodyPr wrap="square">
            <a:spAutoFit/>
          </a:bodyPr>
          <a:lstStyle/>
          <a:p>
            <a:pPr lvl="3"/>
            <a:endParaRPr lang="de-DE" altLang="de-DE" sz="1400" dirty="0">
              <a:solidFill>
                <a:srgbClr val="F8F8F2"/>
              </a:solidFill>
              <a:latin typeface="Arial Unicode MS"/>
            </a:endParaRPr>
          </a:p>
          <a:p>
            <a:pPr lvl="1" eaLnBrk="0" fontAlgn="base" hangingPunct="0">
              <a:spcBef>
                <a:spcPct val="0"/>
              </a:spcBef>
              <a:spcAft>
                <a:spcPct val="0"/>
              </a:spcAft>
            </a:pPr>
            <a:r>
              <a:rPr lang="de-DE" altLang="de-DE" sz="1400" dirty="0" err="1">
                <a:solidFill>
                  <a:srgbClr val="66D9EF"/>
                </a:solidFill>
                <a:latin typeface="Arial Unicode MS"/>
              </a:rPr>
              <a:t>var</a:t>
            </a:r>
            <a:r>
              <a:rPr lang="de-DE" altLang="de-DE" sz="1400" dirty="0">
                <a:solidFill>
                  <a:srgbClr val="333333"/>
                </a:solidFill>
                <a:latin typeface="Arial Unicode MS"/>
              </a:rPr>
              <a:t> </a:t>
            </a:r>
            <a:r>
              <a:rPr lang="de-DE" altLang="de-DE" sz="1400" dirty="0" err="1">
                <a:solidFill>
                  <a:srgbClr val="A6E22E"/>
                </a:solidFill>
                <a:latin typeface="Arial Unicode MS"/>
              </a:rPr>
              <a:t>proteus</a:t>
            </a:r>
            <a:r>
              <a:rPr lang="de-DE" altLang="de-DE" sz="1400" dirty="0">
                <a:solidFill>
                  <a:srgbClr val="333333"/>
                </a:solidFill>
                <a:latin typeface="Arial Unicode MS"/>
              </a:rPr>
              <a:t> </a:t>
            </a:r>
            <a:r>
              <a:rPr lang="de-DE" altLang="de-DE" sz="1400" dirty="0">
                <a:solidFill>
                  <a:srgbClr val="F92672"/>
                </a:solidFill>
                <a:latin typeface="Arial Unicode MS"/>
              </a:rPr>
              <a:t>=</a:t>
            </a:r>
            <a:r>
              <a:rPr lang="de-DE" altLang="de-DE" sz="1400" dirty="0">
                <a:solidFill>
                  <a:srgbClr val="333333"/>
                </a:solidFill>
                <a:latin typeface="Arial Unicode MS"/>
              </a:rPr>
              <a:t> </a:t>
            </a:r>
            <a:r>
              <a:rPr lang="de-DE" altLang="de-DE" sz="1400" dirty="0">
                <a:solidFill>
                  <a:srgbClr val="E6DB74"/>
                </a:solidFill>
                <a:latin typeface="Arial Unicode MS"/>
              </a:rPr>
              <a:t>"</a:t>
            </a:r>
            <a:r>
              <a:rPr lang="de-DE" altLang="de-DE" sz="1400" dirty="0" err="1">
                <a:solidFill>
                  <a:srgbClr val="E6DB74"/>
                </a:solidFill>
                <a:latin typeface="Arial Unicode MS"/>
              </a:rPr>
              <a:t>lion</a:t>
            </a:r>
            <a:r>
              <a:rPr lang="de-DE" altLang="de-DE" sz="1400" dirty="0">
                <a:solidFill>
                  <a:srgbClr val="E6DB74"/>
                </a:solidFill>
                <a:latin typeface="Arial Unicode MS"/>
              </a:rPr>
              <a:t>"</a:t>
            </a:r>
            <a:r>
              <a:rPr lang="de-DE" altLang="de-DE" sz="1400" dirty="0">
                <a:solidFill>
                  <a:srgbClr val="F8F8F2"/>
                </a:solidFill>
                <a:latin typeface="Arial Unicode MS"/>
              </a:rPr>
              <a:t>;</a:t>
            </a:r>
            <a:endParaRPr lang="de-DE" altLang="de-DE" sz="1400" dirty="0">
              <a:solidFill>
                <a:srgbClr val="333333"/>
              </a:solidFill>
              <a:latin typeface="Arial Unicode MS"/>
            </a:endParaRPr>
          </a:p>
          <a:p>
            <a:pPr lvl="1" eaLnBrk="0" fontAlgn="base" hangingPunct="0">
              <a:spcBef>
                <a:spcPct val="0"/>
              </a:spcBef>
              <a:spcAft>
                <a:spcPct val="0"/>
              </a:spcAft>
            </a:pPr>
            <a:r>
              <a:rPr lang="de-DE" altLang="de-DE" sz="1400" dirty="0" err="1">
                <a:solidFill>
                  <a:srgbClr val="66D9EF"/>
                </a:solidFill>
                <a:latin typeface="Arial Unicode MS"/>
              </a:rPr>
              <a:t>var</a:t>
            </a:r>
            <a:r>
              <a:rPr lang="de-DE" altLang="de-DE" sz="1400" dirty="0">
                <a:solidFill>
                  <a:srgbClr val="333333"/>
                </a:solidFill>
                <a:latin typeface="Arial Unicode MS"/>
              </a:rPr>
              <a:t> </a:t>
            </a:r>
            <a:r>
              <a:rPr lang="de-DE" altLang="de-DE" sz="1400" dirty="0" err="1">
                <a:solidFill>
                  <a:srgbClr val="A6E22E"/>
                </a:solidFill>
                <a:latin typeface="Arial Unicode MS"/>
              </a:rPr>
              <a:t>show</a:t>
            </a:r>
            <a:r>
              <a:rPr lang="de-DE" altLang="de-DE" sz="1400" dirty="0">
                <a:solidFill>
                  <a:srgbClr val="333333"/>
                </a:solidFill>
                <a:latin typeface="Arial Unicode MS"/>
              </a:rPr>
              <a:t> </a:t>
            </a:r>
            <a:r>
              <a:rPr lang="de-DE" altLang="de-DE" sz="1400" dirty="0">
                <a:solidFill>
                  <a:srgbClr val="F92672"/>
                </a:solidFill>
                <a:latin typeface="Arial Unicode MS"/>
              </a:rPr>
              <a:t>=</a:t>
            </a:r>
            <a:r>
              <a:rPr lang="de-DE" altLang="de-DE" sz="1400" dirty="0">
                <a:solidFill>
                  <a:srgbClr val="333333"/>
                </a:solidFill>
                <a:latin typeface="Arial Unicode MS"/>
              </a:rPr>
              <a:t> </a:t>
            </a:r>
            <a:r>
              <a:rPr lang="de-DE" altLang="de-DE" sz="1400" dirty="0" err="1">
                <a:solidFill>
                  <a:srgbClr val="66D9EF"/>
                </a:solidFill>
                <a:latin typeface="Arial Unicode MS"/>
              </a:rPr>
              <a:t>function</a:t>
            </a:r>
            <a:r>
              <a:rPr lang="de-DE" altLang="de-DE" sz="1400" dirty="0">
                <a:solidFill>
                  <a:srgbClr val="F8F8F2"/>
                </a:solidFill>
                <a:latin typeface="Arial Unicode MS"/>
              </a:rPr>
              <a:t>()</a:t>
            </a:r>
            <a:r>
              <a:rPr lang="de-DE" altLang="de-DE" sz="1400" dirty="0">
                <a:solidFill>
                  <a:srgbClr val="333333"/>
                </a:solidFill>
                <a:latin typeface="Arial Unicode MS"/>
              </a:rPr>
              <a:t> </a:t>
            </a:r>
            <a:r>
              <a:rPr lang="de-DE" altLang="de-DE" sz="1400" dirty="0">
                <a:solidFill>
                  <a:srgbClr val="F8F8F2"/>
                </a:solidFill>
                <a:latin typeface="Arial Unicode MS"/>
              </a:rPr>
              <a:t>{</a:t>
            </a:r>
            <a:r>
              <a:rPr lang="de-DE" altLang="de-DE" sz="1400" dirty="0">
                <a:solidFill>
                  <a:srgbClr val="333333"/>
                </a:solidFill>
                <a:latin typeface="Arial Unicode MS"/>
              </a:rPr>
              <a:t> </a:t>
            </a:r>
            <a:r>
              <a:rPr lang="de-DE" altLang="de-DE" sz="1400" dirty="0">
                <a:solidFill>
                  <a:srgbClr val="A6E22E"/>
                </a:solidFill>
                <a:latin typeface="Arial Unicode MS"/>
              </a:rPr>
              <a:t>console</a:t>
            </a:r>
            <a:r>
              <a:rPr lang="de-DE" altLang="de-DE" sz="1400" dirty="0">
                <a:solidFill>
                  <a:srgbClr val="F8F8F2"/>
                </a:solidFill>
                <a:latin typeface="Arial Unicode MS"/>
              </a:rPr>
              <a:t>.</a:t>
            </a:r>
            <a:r>
              <a:rPr lang="de-DE" altLang="de-DE" sz="1400" dirty="0">
                <a:solidFill>
                  <a:srgbClr val="A6E22E"/>
                </a:solidFill>
                <a:latin typeface="Arial Unicode MS"/>
              </a:rPr>
              <a:t>log</a:t>
            </a:r>
            <a:r>
              <a:rPr lang="de-DE" altLang="de-DE" sz="1400" dirty="0">
                <a:solidFill>
                  <a:srgbClr val="F8F8F2"/>
                </a:solidFill>
                <a:latin typeface="Arial Unicode MS"/>
              </a:rPr>
              <a:t>(</a:t>
            </a:r>
            <a:r>
              <a:rPr lang="de-DE" altLang="de-DE" sz="1400" dirty="0" err="1">
                <a:solidFill>
                  <a:srgbClr val="66D9EF"/>
                </a:solidFill>
                <a:latin typeface="Arial Unicode MS"/>
              </a:rPr>
              <a:t>this</a:t>
            </a:r>
            <a:r>
              <a:rPr lang="de-DE" altLang="de-DE" sz="1400" dirty="0" err="1">
                <a:solidFill>
                  <a:srgbClr val="F8F8F2"/>
                </a:solidFill>
                <a:latin typeface="Arial Unicode MS"/>
              </a:rPr>
              <a:t>.</a:t>
            </a:r>
            <a:r>
              <a:rPr lang="de-DE" altLang="de-DE" sz="1400" dirty="0" err="1">
                <a:solidFill>
                  <a:srgbClr val="A6E22E"/>
                </a:solidFill>
                <a:latin typeface="Arial Unicode MS"/>
              </a:rPr>
              <a:t>proteus</a:t>
            </a:r>
            <a:r>
              <a:rPr lang="de-DE" altLang="de-DE" sz="1400" dirty="0">
                <a:solidFill>
                  <a:srgbClr val="F8F8F2"/>
                </a:solidFill>
                <a:latin typeface="Arial Unicode MS"/>
              </a:rPr>
              <a:t>);</a:t>
            </a:r>
            <a:r>
              <a:rPr lang="de-DE" altLang="de-DE" sz="1400" dirty="0">
                <a:solidFill>
                  <a:srgbClr val="333333"/>
                </a:solidFill>
                <a:latin typeface="Arial Unicode MS"/>
              </a:rPr>
              <a:t> </a:t>
            </a:r>
            <a:r>
              <a:rPr lang="de-DE" altLang="de-DE" sz="1400" dirty="0">
                <a:solidFill>
                  <a:srgbClr val="F8F8F2"/>
                </a:solidFill>
                <a:latin typeface="Arial Unicode MS"/>
              </a:rPr>
              <a:t>};</a:t>
            </a:r>
            <a:endParaRPr lang="de-DE" altLang="de-DE" sz="1400" dirty="0">
              <a:solidFill>
                <a:srgbClr val="333333"/>
              </a:solidFill>
              <a:latin typeface="Arial Unicode MS"/>
            </a:endParaRPr>
          </a:p>
          <a:p>
            <a:pPr lvl="1" eaLnBrk="0" fontAlgn="base" hangingPunct="0">
              <a:spcBef>
                <a:spcPct val="0"/>
              </a:spcBef>
              <a:spcAft>
                <a:spcPct val="0"/>
              </a:spcAft>
            </a:pPr>
            <a:r>
              <a:rPr lang="de-DE" altLang="de-DE" sz="1400" dirty="0" err="1">
                <a:solidFill>
                  <a:srgbClr val="66D9EF"/>
                </a:solidFill>
                <a:latin typeface="Arial Unicode MS"/>
              </a:rPr>
              <a:t>var</a:t>
            </a:r>
            <a:r>
              <a:rPr lang="de-DE" altLang="de-DE" sz="1400" dirty="0">
                <a:solidFill>
                  <a:srgbClr val="333333"/>
                </a:solidFill>
                <a:latin typeface="Arial Unicode MS"/>
              </a:rPr>
              <a:t> </a:t>
            </a:r>
            <a:r>
              <a:rPr lang="de-DE" altLang="de-DE" sz="1400" dirty="0">
                <a:solidFill>
                  <a:srgbClr val="A6E22E"/>
                </a:solidFill>
                <a:latin typeface="Arial Unicode MS"/>
              </a:rPr>
              <a:t>o</a:t>
            </a:r>
            <a:r>
              <a:rPr lang="de-DE" altLang="de-DE" sz="1400" dirty="0">
                <a:solidFill>
                  <a:srgbClr val="333333"/>
                </a:solidFill>
                <a:latin typeface="Arial Unicode MS"/>
              </a:rPr>
              <a:t> </a:t>
            </a:r>
            <a:r>
              <a:rPr lang="de-DE" altLang="de-DE" sz="1400" dirty="0">
                <a:solidFill>
                  <a:srgbClr val="F92672"/>
                </a:solidFill>
                <a:latin typeface="Arial Unicode MS"/>
              </a:rPr>
              <a:t>=</a:t>
            </a:r>
            <a:r>
              <a:rPr lang="de-DE" altLang="de-DE" sz="1400" dirty="0">
                <a:solidFill>
                  <a:srgbClr val="333333"/>
                </a:solidFill>
                <a:latin typeface="Arial Unicode MS"/>
              </a:rPr>
              <a:t> </a:t>
            </a:r>
            <a:r>
              <a:rPr lang="de-DE" altLang="de-DE" sz="1400" dirty="0">
                <a:solidFill>
                  <a:srgbClr val="F8F8F2"/>
                </a:solidFill>
                <a:latin typeface="Arial Unicode MS"/>
              </a:rPr>
              <a:t>{</a:t>
            </a:r>
            <a:r>
              <a:rPr lang="de-DE" altLang="de-DE" sz="1400" dirty="0">
                <a:solidFill>
                  <a:srgbClr val="333333"/>
                </a:solidFill>
                <a:latin typeface="Arial Unicode MS"/>
              </a:rPr>
              <a:t> </a:t>
            </a:r>
            <a:r>
              <a:rPr lang="de-DE" altLang="de-DE" sz="1400" dirty="0" err="1">
                <a:solidFill>
                  <a:srgbClr val="A6E22E"/>
                </a:solidFill>
                <a:latin typeface="Arial Unicode MS"/>
              </a:rPr>
              <a:t>proteus</a:t>
            </a:r>
            <a:r>
              <a:rPr lang="de-DE" altLang="de-DE" sz="1400" dirty="0">
                <a:solidFill>
                  <a:srgbClr val="F92672"/>
                </a:solidFill>
                <a:latin typeface="Arial Unicode MS"/>
              </a:rPr>
              <a:t>:</a:t>
            </a:r>
            <a:r>
              <a:rPr lang="de-DE" altLang="de-DE" sz="1400" dirty="0">
                <a:solidFill>
                  <a:srgbClr val="333333"/>
                </a:solidFill>
                <a:latin typeface="Arial Unicode MS"/>
              </a:rPr>
              <a:t> </a:t>
            </a:r>
            <a:r>
              <a:rPr lang="de-DE" altLang="de-DE" sz="1400" dirty="0">
                <a:solidFill>
                  <a:srgbClr val="E6DB74"/>
                </a:solidFill>
                <a:latin typeface="Arial Unicode MS"/>
              </a:rPr>
              <a:t>"</a:t>
            </a:r>
            <a:r>
              <a:rPr lang="de-DE" altLang="de-DE" sz="1400" dirty="0" err="1">
                <a:solidFill>
                  <a:srgbClr val="E6DB74"/>
                </a:solidFill>
                <a:latin typeface="Arial Unicode MS"/>
              </a:rPr>
              <a:t>pig</a:t>
            </a:r>
            <a:r>
              <a:rPr lang="de-DE" altLang="de-DE" sz="1400" dirty="0">
                <a:solidFill>
                  <a:srgbClr val="E6DB74"/>
                </a:solidFill>
                <a:latin typeface="Arial Unicode MS"/>
              </a:rPr>
              <a:t>"</a:t>
            </a:r>
            <a:r>
              <a:rPr lang="de-DE" altLang="de-DE" sz="1400" dirty="0">
                <a:solidFill>
                  <a:srgbClr val="F8F8F2"/>
                </a:solidFill>
                <a:latin typeface="Arial Unicode MS"/>
              </a:rPr>
              <a:t>,</a:t>
            </a:r>
            <a:r>
              <a:rPr lang="de-DE" altLang="de-DE" sz="1400" dirty="0">
                <a:solidFill>
                  <a:srgbClr val="333333"/>
                </a:solidFill>
                <a:latin typeface="Arial Unicode MS"/>
              </a:rPr>
              <a:t> </a:t>
            </a:r>
            <a:r>
              <a:rPr lang="de-DE" altLang="de-DE" sz="1400" dirty="0" err="1">
                <a:solidFill>
                  <a:srgbClr val="A6E22E"/>
                </a:solidFill>
                <a:latin typeface="Arial Unicode MS"/>
              </a:rPr>
              <a:t>show</a:t>
            </a:r>
            <a:r>
              <a:rPr lang="de-DE" altLang="de-DE" sz="1400" dirty="0">
                <a:solidFill>
                  <a:srgbClr val="F92672"/>
                </a:solidFill>
                <a:latin typeface="Arial Unicode MS"/>
              </a:rPr>
              <a:t>:</a:t>
            </a:r>
            <a:r>
              <a:rPr lang="de-DE" altLang="de-DE" sz="1400" dirty="0">
                <a:solidFill>
                  <a:srgbClr val="333333"/>
                </a:solidFill>
                <a:latin typeface="Arial Unicode MS"/>
              </a:rPr>
              <a:t> </a:t>
            </a:r>
            <a:r>
              <a:rPr lang="de-DE" altLang="de-DE" sz="1400" dirty="0" err="1">
                <a:solidFill>
                  <a:srgbClr val="A6E22E"/>
                </a:solidFill>
                <a:latin typeface="Arial Unicode MS"/>
              </a:rPr>
              <a:t>show</a:t>
            </a:r>
            <a:r>
              <a:rPr lang="de-DE" altLang="de-DE" sz="1400" dirty="0">
                <a:solidFill>
                  <a:srgbClr val="333333"/>
                </a:solidFill>
                <a:latin typeface="Arial Unicode MS"/>
              </a:rPr>
              <a:t> </a:t>
            </a:r>
            <a:r>
              <a:rPr lang="de-DE" altLang="de-DE" sz="1400" dirty="0">
                <a:solidFill>
                  <a:srgbClr val="F8F8F2"/>
                </a:solidFill>
                <a:latin typeface="Arial Unicode MS"/>
              </a:rPr>
              <a:t>};</a:t>
            </a:r>
            <a:endParaRPr lang="de-DE" altLang="de-DE" sz="1400" dirty="0">
              <a:solidFill>
                <a:srgbClr val="333333"/>
              </a:solidFill>
              <a:latin typeface="Arial Unicode MS"/>
            </a:endParaRPr>
          </a:p>
          <a:p>
            <a:pPr lvl="1" eaLnBrk="0" fontAlgn="base" hangingPunct="0">
              <a:spcBef>
                <a:spcPct val="0"/>
              </a:spcBef>
              <a:spcAft>
                <a:spcPct val="0"/>
              </a:spcAft>
            </a:pPr>
            <a:r>
              <a:rPr lang="de-DE" altLang="de-DE" sz="1400" dirty="0" err="1">
                <a:solidFill>
                  <a:srgbClr val="A6E22E"/>
                </a:solidFill>
                <a:latin typeface="Arial Unicode MS"/>
              </a:rPr>
              <a:t>o</a:t>
            </a:r>
            <a:r>
              <a:rPr lang="de-DE" altLang="de-DE" sz="1400" dirty="0" err="1">
                <a:solidFill>
                  <a:srgbClr val="F8F8F2"/>
                </a:solidFill>
                <a:latin typeface="Arial Unicode MS"/>
              </a:rPr>
              <a:t>.</a:t>
            </a:r>
            <a:r>
              <a:rPr lang="de-DE" altLang="de-DE" sz="1400" dirty="0" err="1">
                <a:solidFill>
                  <a:srgbClr val="A6E22E"/>
                </a:solidFill>
                <a:latin typeface="Arial Unicode MS"/>
              </a:rPr>
              <a:t>show</a:t>
            </a:r>
            <a:r>
              <a:rPr lang="de-DE" altLang="de-DE" sz="1400" dirty="0">
                <a:solidFill>
                  <a:srgbClr val="F8F8F2"/>
                </a:solidFill>
                <a:latin typeface="Arial Unicode MS"/>
              </a:rPr>
              <a:t>();</a:t>
            </a:r>
            <a:endParaRPr lang="de-DE" altLang="de-DE" sz="1400" dirty="0">
              <a:solidFill>
                <a:srgbClr val="333333"/>
              </a:solidFill>
              <a:latin typeface="Arial Unicode MS"/>
            </a:endParaRPr>
          </a:p>
          <a:p>
            <a:pPr lvl="1" eaLnBrk="0" fontAlgn="base" hangingPunct="0">
              <a:spcBef>
                <a:spcPct val="0"/>
              </a:spcBef>
              <a:spcAft>
                <a:spcPct val="0"/>
              </a:spcAft>
            </a:pPr>
            <a:r>
              <a:rPr lang="de-DE" altLang="de-DE" sz="1400" dirty="0" err="1">
                <a:solidFill>
                  <a:srgbClr val="A6E22E"/>
                </a:solidFill>
                <a:latin typeface="Arial Unicode MS"/>
              </a:rPr>
              <a:t>show</a:t>
            </a:r>
            <a:r>
              <a:rPr lang="de-DE" altLang="de-DE" sz="1400" dirty="0">
                <a:solidFill>
                  <a:srgbClr val="F8F8F2"/>
                </a:solidFill>
                <a:latin typeface="Arial Unicode MS"/>
              </a:rPr>
              <a:t>();</a:t>
            </a:r>
            <a:endParaRPr lang="de-DE" altLang="de-DE" sz="1400" dirty="0">
              <a:solidFill>
                <a:srgbClr val="333333"/>
              </a:solidFill>
              <a:latin typeface="Arial Unicode MS"/>
            </a:endParaRPr>
          </a:p>
          <a:p>
            <a:pPr lvl="1" eaLnBrk="0" fontAlgn="base" hangingPunct="0">
              <a:spcBef>
                <a:spcPct val="0"/>
              </a:spcBef>
              <a:spcAft>
                <a:spcPct val="0"/>
              </a:spcAft>
            </a:pPr>
            <a:r>
              <a:rPr lang="de-DE" altLang="de-DE" sz="1400" dirty="0" err="1">
                <a:solidFill>
                  <a:srgbClr val="66D9EF"/>
                </a:solidFill>
                <a:latin typeface="Arial Unicode MS"/>
              </a:rPr>
              <a:t>function</a:t>
            </a:r>
            <a:r>
              <a:rPr lang="de-DE" altLang="de-DE" sz="1400" dirty="0">
                <a:solidFill>
                  <a:srgbClr val="333333"/>
                </a:solidFill>
                <a:latin typeface="Arial Unicode MS"/>
              </a:rPr>
              <a:t> </a:t>
            </a:r>
            <a:r>
              <a:rPr lang="de-DE" altLang="de-DE" sz="1400" dirty="0">
                <a:solidFill>
                  <a:srgbClr val="A6E22E"/>
                </a:solidFill>
                <a:latin typeface="Arial Unicode MS"/>
              </a:rPr>
              <a:t>F() {</a:t>
            </a:r>
            <a:r>
              <a:rPr lang="de-DE" altLang="de-DE" sz="1400" dirty="0">
                <a:solidFill>
                  <a:srgbClr val="333333"/>
                </a:solidFill>
                <a:latin typeface="Arial Unicode MS"/>
              </a:rPr>
              <a:t> </a:t>
            </a:r>
            <a:r>
              <a:rPr lang="de-DE" altLang="de-DE" sz="1400" dirty="0" err="1">
                <a:solidFill>
                  <a:srgbClr val="66D9EF"/>
                </a:solidFill>
                <a:latin typeface="Arial Unicode MS"/>
              </a:rPr>
              <a:t>this</a:t>
            </a:r>
            <a:r>
              <a:rPr lang="de-DE" altLang="de-DE" sz="1400" dirty="0" err="1">
                <a:solidFill>
                  <a:srgbClr val="F8F8F2"/>
                </a:solidFill>
                <a:latin typeface="Arial Unicode MS"/>
              </a:rPr>
              <a:t>.</a:t>
            </a:r>
            <a:r>
              <a:rPr lang="de-DE" altLang="de-DE" sz="1400" dirty="0" err="1">
                <a:solidFill>
                  <a:srgbClr val="A6E22E"/>
                </a:solidFill>
                <a:latin typeface="Arial Unicode MS"/>
              </a:rPr>
              <a:t>proteus</a:t>
            </a:r>
            <a:r>
              <a:rPr lang="de-DE" altLang="de-DE" sz="1400" dirty="0">
                <a:solidFill>
                  <a:srgbClr val="333333"/>
                </a:solidFill>
                <a:latin typeface="Arial Unicode MS"/>
              </a:rPr>
              <a:t> </a:t>
            </a:r>
            <a:r>
              <a:rPr lang="de-DE" altLang="de-DE" sz="1400" dirty="0">
                <a:solidFill>
                  <a:srgbClr val="F92672"/>
                </a:solidFill>
                <a:latin typeface="Arial Unicode MS"/>
              </a:rPr>
              <a:t>=</a:t>
            </a:r>
            <a:r>
              <a:rPr lang="de-DE" altLang="de-DE" sz="1400" dirty="0">
                <a:solidFill>
                  <a:srgbClr val="333333"/>
                </a:solidFill>
                <a:latin typeface="Arial Unicode MS"/>
              </a:rPr>
              <a:t> </a:t>
            </a:r>
            <a:r>
              <a:rPr lang="de-DE" altLang="de-DE" sz="1400" dirty="0">
                <a:solidFill>
                  <a:srgbClr val="E6DB74"/>
                </a:solidFill>
                <a:latin typeface="Arial Unicode MS"/>
              </a:rPr>
              <a:t>"</a:t>
            </a:r>
            <a:r>
              <a:rPr lang="de-DE" altLang="de-DE" sz="1400" dirty="0" err="1">
                <a:solidFill>
                  <a:srgbClr val="E6DB74"/>
                </a:solidFill>
                <a:latin typeface="Arial Unicode MS"/>
              </a:rPr>
              <a:t>snake</a:t>
            </a:r>
            <a:r>
              <a:rPr lang="de-DE" altLang="de-DE" sz="1400" dirty="0">
                <a:solidFill>
                  <a:srgbClr val="E6DB74"/>
                </a:solidFill>
                <a:latin typeface="Arial Unicode MS"/>
              </a:rPr>
              <a:t>"</a:t>
            </a:r>
            <a:r>
              <a:rPr lang="de-DE" altLang="de-DE" sz="1400" dirty="0">
                <a:solidFill>
                  <a:srgbClr val="F8F8F2"/>
                </a:solidFill>
                <a:latin typeface="Arial Unicode MS"/>
              </a:rPr>
              <a:t>;</a:t>
            </a:r>
            <a:r>
              <a:rPr lang="de-DE" altLang="de-DE" sz="1400" dirty="0">
                <a:solidFill>
                  <a:srgbClr val="333333"/>
                </a:solidFill>
                <a:latin typeface="Arial Unicode MS"/>
              </a:rPr>
              <a:t> </a:t>
            </a:r>
            <a:r>
              <a:rPr lang="de-DE" altLang="de-DE" sz="1400" dirty="0" err="1">
                <a:solidFill>
                  <a:srgbClr val="66D9EF"/>
                </a:solidFill>
                <a:latin typeface="Arial Unicode MS"/>
              </a:rPr>
              <a:t>this</a:t>
            </a:r>
            <a:r>
              <a:rPr lang="de-DE" altLang="de-DE" sz="1400" dirty="0" err="1">
                <a:solidFill>
                  <a:srgbClr val="F8F8F2"/>
                </a:solidFill>
                <a:latin typeface="Arial Unicode MS"/>
              </a:rPr>
              <a:t>.</a:t>
            </a:r>
            <a:r>
              <a:rPr lang="de-DE" altLang="de-DE" sz="1400" dirty="0" err="1">
                <a:solidFill>
                  <a:srgbClr val="A6E22E"/>
                </a:solidFill>
                <a:latin typeface="Arial Unicode MS"/>
              </a:rPr>
              <a:t>show</a:t>
            </a:r>
            <a:r>
              <a:rPr lang="de-DE" altLang="de-DE" sz="1400" dirty="0">
                <a:solidFill>
                  <a:srgbClr val="333333"/>
                </a:solidFill>
                <a:latin typeface="Arial Unicode MS"/>
              </a:rPr>
              <a:t> </a:t>
            </a:r>
            <a:r>
              <a:rPr lang="de-DE" altLang="de-DE" sz="1400" dirty="0">
                <a:solidFill>
                  <a:srgbClr val="F92672"/>
                </a:solidFill>
                <a:latin typeface="Arial Unicode MS"/>
              </a:rPr>
              <a:t>= </a:t>
            </a:r>
            <a:r>
              <a:rPr lang="de-DE" altLang="de-DE" sz="1400" dirty="0" err="1">
                <a:solidFill>
                  <a:srgbClr val="A6E22E"/>
                </a:solidFill>
                <a:latin typeface="Arial Unicode MS"/>
              </a:rPr>
              <a:t>show</a:t>
            </a:r>
            <a:r>
              <a:rPr lang="de-DE" altLang="de-DE" sz="1400" dirty="0">
                <a:solidFill>
                  <a:srgbClr val="333333"/>
                </a:solidFill>
                <a:latin typeface="Arial Unicode MS"/>
              </a:rPr>
              <a:t> </a:t>
            </a:r>
            <a:r>
              <a:rPr lang="de-DE" altLang="de-DE" sz="1400" dirty="0">
                <a:solidFill>
                  <a:srgbClr val="F8F8F2"/>
                </a:solidFill>
                <a:latin typeface="Arial Unicode MS"/>
              </a:rPr>
              <a:t>}</a:t>
            </a:r>
            <a:endParaRPr lang="de-DE" altLang="de-DE" sz="1400" dirty="0">
              <a:solidFill>
                <a:srgbClr val="333333"/>
              </a:solidFill>
              <a:latin typeface="Arial Unicode MS"/>
            </a:endParaRPr>
          </a:p>
          <a:p>
            <a:pPr lvl="1" eaLnBrk="0" fontAlgn="base" hangingPunct="0">
              <a:spcBef>
                <a:spcPct val="0"/>
              </a:spcBef>
              <a:spcAft>
                <a:spcPct val="0"/>
              </a:spcAft>
            </a:pPr>
            <a:r>
              <a:rPr lang="de-DE" altLang="de-DE" sz="1400" dirty="0" err="1">
                <a:solidFill>
                  <a:srgbClr val="66D9EF"/>
                </a:solidFill>
                <a:latin typeface="Arial Unicode MS"/>
              </a:rPr>
              <a:t>new</a:t>
            </a:r>
            <a:r>
              <a:rPr lang="de-DE" altLang="de-DE" sz="1400" dirty="0">
                <a:solidFill>
                  <a:srgbClr val="333333"/>
                </a:solidFill>
                <a:latin typeface="Arial Unicode MS"/>
              </a:rPr>
              <a:t> </a:t>
            </a:r>
            <a:r>
              <a:rPr lang="de-DE" altLang="de-DE" sz="1400" dirty="0">
                <a:solidFill>
                  <a:srgbClr val="A6E22E"/>
                </a:solidFill>
                <a:latin typeface="Arial Unicode MS"/>
              </a:rPr>
              <a:t>F</a:t>
            </a:r>
            <a:r>
              <a:rPr lang="de-DE" altLang="de-DE" sz="1400" dirty="0">
                <a:solidFill>
                  <a:srgbClr val="F8F8F2"/>
                </a:solidFill>
                <a:latin typeface="Arial Unicode MS"/>
              </a:rPr>
              <a:t>().</a:t>
            </a:r>
            <a:r>
              <a:rPr lang="de-DE" altLang="de-DE" sz="1400" dirty="0" err="1">
                <a:solidFill>
                  <a:srgbClr val="A6E22E"/>
                </a:solidFill>
                <a:latin typeface="Arial Unicode MS"/>
              </a:rPr>
              <a:t>show</a:t>
            </a:r>
            <a:r>
              <a:rPr lang="de-DE" altLang="de-DE" sz="1400" dirty="0">
                <a:solidFill>
                  <a:srgbClr val="F8F8F2"/>
                </a:solidFill>
                <a:latin typeface="Arial Unicode MS"/>
              </a:rPr>
              <a:t>();</a:t>
            </a:r>
            <a:endParaRPr lang="de-DE" altLang="de-DE" sz="1400" dirty="0">
              <a:solidFill>
                <a:srgbClr val="333333"/>
              </a:solidFill>
              <a:latin typeface="Arial Unicode MS"/>
            </a:endParaRPr>
          </a:p>
          <a:p>
            <a:pPr lvl="1" eaLnBrk="0" fontAlgn="base" hangingPunct="0">
              <a:spcBef>
                <a:spcPct val="0"/>
              </a:spcBef>
              <a:spcAft>
                <a:spcPct val="0"/>
              </a:spcAft>
            </a:pPr>
            <a:r>
              <a:rPr lang="de-DE" altLang="de-DE" sz="1400" dirty="0" err="1">
                <a:solidFill>
                  <a:srgbClr val="66D9EF"/>
                </a:solidFill>
                <a:latin typeface="Arial Unicode MS"/>
              </a:rPr>
              <a:t>var</a:t>
            </a:r>
            <a:r>
              <a:rPr lang="de-DE" altLang="de-DE" sz="1400" dirty="0">
                <a:solidFill>
                  <a:srgbClr val="333333"/>
                </a:solidFill>
                <a:latin typeface="Arial Unicode MS"/>
              </a:rPr>
              <a:t> </a:t>
            </a:r>
            <a:r>
              <a:rPr lang="de-DE" altLang="de-DE" sz="1400" dirty="0">
                <a:solidFill>
                  <a:srgbClr val="A6E22E"/>
                </a:solidFill>
                <a:latin typeface="Arial Unicode MS"/>
              </a:rPr>
              <a:t>f</a:t>
            </a:r>
            <a:r>
              <a:rPr lang="de-DE" altLang="de-DE" sz="1400" dirty="0">
                <a:solidFill>
                  <a:srgbClr val="333333"/>
                </a:solidFill>
                <a:latin typeface="Arial Unicode MS"/>
              </a:rPr>
              <a:t> </a:t>
            </a:r>
            <a:r>
              <a:rPr lang="de-DE" altLang="de-DE" sz="1400" dirty="0">
                <a:solidFill>
                  <a:srgbClr val="F92672"/>
                </a:solidFill>
                <a:latin typeface="Arial Unicode MS"/>
              </a:rPr>
              <a:t>=</a:t>
            </a:r>
            <a:r>
              <a:rPr lang="de-DE" altLang="de-DE" sz="1400" dirty="0">
                <a:solidFill>
                  <a:srgbClr val="333333"/>
                </a:solidFill>
                <a:latin typeface="Arial Unicode MS"/>
              </a:rPr>
              <a:t> </a:t>
            </a:r>
            <a:r>
              <a:rPr lang="de-DE" altLang="de-DE" sz="1400" dirty="0" err="1">
                <a:solidFill>
                  <a:srgbClr val="66D9EF"/>
                </a:solidFill>
                <a:latin typeface="Arial Unicode MS"/>
              </a:rPr>
              <a:t>new</a:t>
            </a:r>
            <a:r>
              <a:rPr lang="de-DE" altLang="de-DE" sz="1400" dirty="0">
                <a:solidFill>
                  <a:srgbClr val="333333"/>
                </a:solidFill>
                <a:latin typeface="Arial Unicode MS"/>
              </a:rPr>
              <a:t> </a:t>
            </a:r>
            <a:r>
              <a:rPr lang="de-DE" altLang="de-DE" sz="1400" dirty="0">
                <a:solidFill>
                  <a:srgbClr val="A6E22E"/>
                </a:solidFill>
                <a:latin typeface="Arial Unicode MS"/>
              </a:rPr>
              <a:t>F</a:t>
            </a:r>
            <a:r>
              <a:rPr lang="de-DE" altLang="de-DE" sz="1400" dirty="0">
                <a:solidFill>
                  <a:srgbClr val="F8F8F2"/>
                </a:solidFill>
                <a:latin typeface="Arial Unicode MS"/>
              </a:rPr>
              <a:t>().</a:t>
            </a:r>
            <a:r>
              <a:rPr lang="de-DE" altLang="de-DE" sz="1400" dirty="0" err="1">
                <a:solidFill>
                  <a:srgbClr val="A6E22E"/>
                </a:solidFill>
                <a:latin typeface="Arial Unicode MS"/>
              </a:rPr>
              <a:t>show</a:t>
            </a:r>
            <a:r>
              <a:rPr lang="de-DE" altLang="de-DE" sz="1400" dirty="0">
                <a:solidFill>
                  <a:srgbClr val="F8F8F2"/>
                </a:solidFill>
                <a:latin typeface="Arial Unicode MS"/>
              </a:rPr>
              <a:t>;</a:t>
            </a:r>
            <a:endParaRPr lang="de-DE" altLang="de-DE" sz="1400" dirty="0">
              <a:solidFill>
                <a:srgbClr val="333333"/>
              </a:solidFill>
              <a:latin typeface="Arial Unicode MS"/>
            </a:endParaRPr>
          </a:p>
          <a:p>
            <a:pPr lvl="1" eaLnBrk="0" fontAlgn="base" hangingPunct="0">
              <a:spcBef>
                <a:spcPct val="0"/>
              </a:spcBef>
              <a:spcAft>
                <a:spcPct val="0"/>
              </a:spcAft>
            </a:pPr>
            <a:r>
              <a:rPr lang="de-DE" altLang="de-DE" sz="1400" dirty="0">
                <a:solidFill>
                  <a:srgbClr val="A6E22E"/>
                </a:solidFill>
                <a:latin typeface="Arial Unicode MS"/>
              </a:rPr>
              <a:t>f</a:t>
            </a:r>
            <a:r>
              <a:rPr lang="de-DE" altLang="de-DE" sz="1400" dirty="0">
                <a:solidFill>
                  <a:srgbClr val="F8F8F2"/>
                </a:solidFill>
                <a:latin typeface="Arial Unicode MS"/>
              </a:rPr>
              <a:t>();</a:t>
            </a:r>
            <a:r>
              <a:rPr lang="de-DE" altLang="de-DE" sz="1400" dirty="0"/>
              <a:t> </a:t>
            </a:r>
            <a:endParaRPr lang="de-DE" altLang="de-DE" sz="1400" dirty="0">
              <a:latin typeface="Arial" panose="020B0604020202020204" pitchFamily="34" charset="0"/>
            </a:endParaRPr>
          </a:p>
          <a:p>
            <a:pPr lvl="3"/>
            <a:endParaRPr lang="de-CH" sz="1400" dirty="0"/>
          </a:p>
        </p:txBody>
      </p:sp>
      <p:grpSp>
        <p:nvGrpSpPr>
          <p:cNvPr id="8" name="Group 7">
            <a:extLst>
              <a:ext uri="{FF2B5EF4-FFF2-40B4-BE49-F238E27FC236}">
                <a16:creationId xmlns:a16="http://schemas.microsoft.com/office/drawing/2014/main" id="{42764092-0E5A-40E9-8B8A-96990FC75F56}"/>
              </a:ext>
            </a:extLst>
          </p:cNvPr>
          <p:cNvGrpSpPr/>
          <p:nvPr/>
        </p:nvGrpSpPr>
        <p:grpSpPr>
          <a:xfrm>
            <a:off x="284092" y="2546708"/>
            <a:ext cx="1958595" cy="985762"/>
            <a:chOff x="1762317" y="2077137"/>
            <a:chExt cx="1958595" cy="985762"/>
          </a:xfrm>
        </p:grpSpPr>
        <p:sp>
          <p:nvSpPr>
            <p:cNvPr id="9" name="Rectangle 8">
              <a:extLst>
                <a:ext uri="{FF2B5EF4-FFF2-40B4-BE49-F238E27FC236}">
                  <a16:creationId xmlns:a16="http://schemas.microsoft.com/office/drawing/2014/main" id="{F5513F42-E1EE-4380-873D-DD3A004C4E3A}"/>
                </a:ext>
              </a:extLst>
            </p:cNvPr>
            <p:cNvSpPr/>
            <p:nvPr/>
          </p:nvSpPr>
          <p:spPr>
            <a:xfrm>
              <a:off x="1762317" y="2077137"/>
              <a:ext cx="800219" cy="369332"/>
            </a:xfrm>
            <a:prstGeom prst="rect">
              <a:avLst/>
            </a:prstGeom>
          </p:spPr>
          <p:txBody>
            <a:bodyPr wrap="square">
              <a:spAutoFit/>
            </a:bodyPr>
            <a:lstStyle/>
            <a:p>
              <a:r>
                <a:rPr lang="de-CH" dirty="0" err="1">
                  <a:solidFill>
                    <a:schemeClr val="accent6">
                      <a:lumMod val="50000"/>
                    </a:schemeClr>
                  </a:solidFill>
                </a:rPr>
                <a:t>this</a:t>
              </a:r>
              <a:r>
                <a:rPr lang="de-CH" dirty="0">
                  <a:solidFill>
                    <a:schemeClr val="accent6">
                      <a:lumMod val="50000"/>
                    </a:schemeClr>
                  </a:solidFill>
                </a:rPr>
                <a:t>: o</a:t>
              </a:r>
            </a:p>
          </p:txBody>
        </p:sp>
        <p:cxnSp>
          <p:nvCxnSpPr>
            <p:cNvPr id="10" name="Straight Arrow Connector 9">
              <a:extLst>
                <a:ext uri="{FF2B5EF4-FFF2-40B4-BE49-F238E27FC236}">
                  <a16:creationId xmlns:a16="http://schemas.microsoft.com/office/drawing/2014/main" id="{F0A66E35-2CCD-4118-BA96-B36A9DFA894B}"/>
                </a:ext>
              </a:extLst>
            </p:cNvPr>
            <p:cNvCxnSpPr>
              <a:cxnSpLocks/>
            </p:cNvCxnSpPr>
            <p:nvPr/>
          </p:nvCxnSpPr>
          <p:spPr>
            <a:xfrm>
              <a:off x="2562536" y="2386269"/>
              <a:ext cx="1158376" cy="676630"/>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EE2F53CA-2C4C-42E0-BE8C-4174A69FFD96}"/>
              </a:ext>
            </a:extLst>
          </p:cNvPr>
          <p:cNvGrpSpPr/>
          <p:nvPr/>
        </p:nvGrpSpPr>
        <p:grpSpPr>
          <a:xfrm>
            <a:off x="220671" y="3694315"/>
            <a:ext cx="2022016" cy="369332"/>
            <a:chOff x="1762317" y="2455697"/>
            <a:chExt cx="2022016" cy="369332"/>
          </a:xfrm>
        </p:grpSpPr>
        <p:sp>
          <p:nvSpPr>
            <p:cNvPr id="12" name="Rectangle 11">
              <a:extLst>
                <a:ext uri="{FF2B5EF4-FFF2-40B4-BE49-F238E27FC236}">
                  <a16:creationId xmlns:a16="http://schemas.microsoft.com/office/drawing/2014/main" id="{B21F16F2-D3B9-42B1-9FF8-908BC9401469}"/>
                </a:ext>
              </a:extLst>
            </p:cNvPr>
            <p:cNvSpPr/>
            <p:nvPr/>
          </p:nvSpPr>
          <p:spPr>
            <a:xfrm>
              <a:off x="1762317" y="2455697"/>
              <a:ext cx="1441420" cy="369332"/>
            </a:xfrm>
            <a:prstGeom prst="rect">
              <a:avLst/>
            </a:prstGeom>
          </p:spPr>
          <p:txBody>
            <a:bodyPr wrap="none">
              <a:spAutoFit/>
            </a:bodyPr>
            <a:lstStyle/>
            <a:p>
              <a:r>
                <a:rPr lang="de-CH" dirty="0" err="1">
                  <a:solidFill>
                    <a:schemeClr val="accent6">
                      <a:lumMod val="50000"/>
                    </a:schemeClr>
                  </a:solidFill>
                </a:rPr>
                <a:t>this</a:t>
              </a:r>
              <a:r>
                <a:rPr lang="de-CH" dirty="0">
                  <a:solidFill>
                    <a:schemeClr val="accent6">
                      <a:lumMod val="50000"/>
                    </a:schemeClr>
                  </a:solidFill>
                </a:rPr>
                <a:t>: </a:t>
              </a:r>
              <a:r>
                <a:rPr lang="de-CH" dirty="0" err="1">
                  <a:solidFill>
                    <a:schemeClr val="accent6">
                      <a:lumMod val="50000"/>
                    </a:schemeClr>
                  </a:solidFill>
                </a:rPr>
                <a:t>window</a:t>
              </a:r>
              <a:endParaRPr lang="de-CH" dirty="0">
                <a:solidFill>
                  <a:schemeClr val="accent6">
                    <a:lumMod val="50000"/>
                  </a:schemeClr>
                </a:solidFill>
              </a:endParaRPr>
            </a:p>
          </p:txBody>
        </p:sp>
        <p:cxnSp>
          <p:nvCxnSpPr>
            <p:cNvPr id="13" name="Straight Arrow Connector 12">
              <a:extLst>
                <a:ext uri="{FF2B5EF4-FFF2-40B4-BE49-F238E27FC236}">
                  <a16:creationId xmlns:a16="http://schemas.microsoft.com/office/drawing/2014/main" id="{29466E93-CACD-4ADC-BB56-AD3D7FB88A83}"/>
                </a:ext>
              </a:extLst>
            </p:cNvPr>
            <p:cNvCxnSpPr>
              <a:cxnSpLocks/>
            </p:cNvCxnSpPr>
            <p:nvPr/>
          </p:nvCxnSpPr>
          <p:spPr>
            <a:xfrm flipV="1">
              <a:off x="3203737" y="2515897"/>
              <a:ext cx="580596" cy="124466"/>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7AF32DEC-E485-406B-9A53-7B67B7AF3125}"/>
              </a:ext>
            </a:extLst>
          </p:cNvPr>
          <p:cNvGrpSpPr/>
          <p:nvPr/>
        </p:nvGrpSpPr>
        <p:grpSpPr>
          <a:xfrm>
            <a:off x="199052" y="4225492"/>
            <a:ext cx="2043635" cy="1272055"/>
            <a:chOff x="1052456" y="752021"/>
            <a:chExt cx="991564" cy="1272055"/>
          </a:xfrm>
        </p:grpSpPr>
        <p:sp>
          <p:nvSpPr>
            <p:cNvPr id="21" name="Rectangle 20">
              <a:extLst>
                <a:ext uri="{FF2B5EF4-FFF2-40B4-BE49-F238E27FC236}">
                  <a16:creationId xmlns:a16="http://schemas.microsoft.com/office/drawing/2014/main" id="{BF9AC1A2-A937-4EC9-BA3F-D57E5645C8E4}"/>
                </a:ext>
              </a:extLst>
            </p:cNvPr>
            <p:cNvSpPr/>
            <p:nvPr/>
          </p:nvSpPr>
          <p:spPr>
            <a:xfrm>
              <a:off x="1052456" y="1654744"/>
              <a:ext cx="991564" cy="369332"/>
            </a:xfrm>
            <a:prstGeom prst="rect">
              <a:avLst/>
            </a:prstGeom>
          </p:spPr>
          <p:txBody>
            <a:bodyPr wrap="square">
              <a:spAutoFit/>
            </a:bodyPr>
            <a:lstStyle/>
            <a:p>
              <a:r>
                <a:rPr lang="de-CH" dirty="0" err="1">
                  <a:solidFill>
                    <a:schemeClr val="accent6">
                      <a:lumMod val="50000"/>
                    </a:schemeClr>
                  </a:solidFill>
                </a:rPr>
                <a:t>this</a:t>
              </a:r>
              <a:r>
                <a:rPr lang="de-CH" dirty="0">
                  <a:solidFill>
                    <a:schemeClr val="accent6">
                      <a:lumMod val="50000"/>
                    </a:schemeClr>
                  </a:solidFill>
                </a:rPr>
                <a:t>: F </a:t>
              </a:r>
              <a:r>
                <a:rPr lang="de-CH" dirty="0" err="1">
                  <a:solidFill>
                    <a:schemeClr val="accent6">
                      <a:lumMod val="50000"/>
                    </a:schemeClr>
                  </a:solidFill>
                </a:rPr>
                <a:t>instance</a:t>
              </a:r>
              <a:endParaRPr lang="de-CH" dirty="0">
                <a:solidFill>
                  <a:schemeClr val="accent6">
                    <a:lumMod val="50000"/>
                  </a:schemeClr>
                </a:solidFill>
              </a:endParaRPr>
            </a:p>
          </p:txBody>
        </p:sp>
        <p:cxnSp>
          <p:nvCxnSpPr>
            <p:cNvPr id="22" name="Straight Arrow Connector 21">
              <a:extLst>
                <a:ext uri="{FF2B5EF4-FFF2-40B4-BE49-F238E27FC236}">
                  <a16:creationId xmlns:a16="http://schemas.microsoft.com/office/drawing/2014/main" id="{48B29E46-BB2C-4A50-A21D-58512AC27C55}"/>
                </a:ext>
              </a:extLst>
            </p:cNvPr>
            <p:cNvCxnSpPr>
              <a:cxnSpLocks/>
            </p:cNvCxnSpPr>
            <p:nvPr/>
          </p:nvCxnSpPr>
          <p:spPr>
            <a:xfrm flipV="1">
              <a:off x="1628377" y="752021"/>
              <a:ext cx="415643" cy="902723"/>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8062927B-7A99-4AE3-86EA-D981195DD4FD}"/>
              </a:ext>
            </a:extLst>
          </p:cNvPr>
          <p:cNvGrpSpPr/>
          <p:nvPr/>
        </p:nvGrpSpPr>
        <p:grpSpPr>
          <a:xfrm>
            <a:off x="1662091" y="4822258"/>
            <a:ext cx="2043635" cy="1632111"/>
            <a:chOff x="1052456" y="391965"/>
            <a:chExt cx="991564" cy="1632111"/>
          </a:xfrm>
        </p:grpSpPr>
        <p:sp>
          <p:nvSpPr>
            <p:cNvPr id="28" name="Rectangle 27">
              <a:extLst>
                <a:ext uri="{FF2B5EF4-FFF2-40B4-BE49-F238E27FC236}">
                  <a16:creationId xmlns:a16="http://schemas.microsoft.com/office/drawing/2014/main" id="{BFA42E4D-6761-4EA4-8637-EDA5A82722A6}"/>
                </a:ext>
              </a:extLst>
            </p:cNvPr>
            <p:cNvSpPr/>
            <p:nvPr/>
          </p:nvSpPr>
          <p:spPr>
            <a:xfrm>
              <a:off x="1052456" y="1654744"/>
              <a:ext cx="991564" cy="369332"/>
            </a:xfrm>
            <a:prstGeom prst="rect">
              <a:avLst/>
            </a:prstGeom>
          </p:spPr>
          <p:txBody>
            <a:bodyPr wrap="square">
              <a:spAutoFit/>
            </a:bodyPr>
            <a:lstStyle/>
            <a:p>
              <a:r>
                <a:rPr lang="de-CH" dirty="0" err="1">
                  <a:solidFill>
                    <a:schemeClr val="accent6">
                      <a:lumMod val="50000"/>
                    </a:schemeClr>
                  </a:solidFill>
                </a:rPr>
                <a:t>this</a:t>
              </a:r>
              <a:r>
                <a:rPr lang="de-CH" dirty="0">
                  <a:solidFill>
                    <a:schemeClr val="accent6">
                      <a:lumMod val="50000"/>
                    </a:schemeClr>
                  </a:solidFill>
                </a:rPr>
                <a:t>: </a:t>
              </a:r>
              <a:r>
                <a:rPr lang="de-CH" dirty="0" err="1">
                  <a:solidFill>
                    <a:schemeClr val="accent6">
                      <a:lumMod val="50000"/>
                    </a:schemeClr>
                  </a:solidFill>
                </a:rPr>
                <a:t>window</a:t>
              </a:r>
              <a:endParaRPr lang="de-CH" dirty="0">
                <a:solidFill>
                  <a:schemeClr val="accent6">
                    <a:lumMod val="50000"/>
                  </a:schemeClr>
                </a:solidFill>
              </a:endParaRPr>
            </a:p>
          </p:txBody>
        </p:sp>
        <p:cxnSp>
          <p:nvCxnSpPr>
            <p:cNvPr id="29" name="Straight Arrow Connector 28">
              <a:extLst>
                <a:ext uri="{FF2B5EF4-FFF2-40B4-BE49-F238E27FC236}">
                  <a16:creationId xmlns:a16="http://schemas.microsoft.com/office/drawing/2014/main" id="{D21A0F79-4BC6-4595-AE95-BCC9B9840503}"/>
                </a:ext>
              </a:extLst>
            </p:cNvPr>
            <p:cNvCxnSpPr>
              <a:cxnSpLocks/>
            </p:cNvCxnSpPr>
            <p:nvPr/>
          </p:nvCxnSpPr>
          <p:spPr>
            <a:xfrm flipV="1">
              <a:off x="1427562" y="391965"/>
              <a:ext cx="0" cy="1120186"/>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62625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3A2C8-F1AC-469A-8FFD-FAE1543FB98C}"/>
              </a:ext>
            </a:extLst>
          </p:cNvPr>
          <p:cNvSpPr>
            <a:spLocks noGrp="1"/>
          </p:cNvSpPr>
          <p:nvPr>
            <p:ph type="title"/>
          </p:nvPr>
        </p:nvSpPr>
        <p:spPr/>
        <p:txBody>
          <a:bodyPr/>
          <a:lstStyle/>
          <a:p>
            <a:r>
              <a:rPr lang="en-US" dirty="0">
                <a:solidFill>
                  <a:schemeClr val="tx2">
                    <a:lumMod val="75000"/>
                  </a:schemeClr>
                </a:solidFill>
              </a:rPr>
              <a:t>#10: Did you like this talk?</a:t>
            </a:r>
            <a:endParaRPr lang="de-CH" dirty="0">
              <a:solidFill>
                <a:schemeClr val="tx2">
                  <a:lumMod val="75000"/>
                </a:schemeClr>
              </a:solidFill>
            </a:endParaRPr>
          </a:p>
        </p:txBody>
      </p:sp>
      <p:sp>
        <p:nvSpPr>
          <p:cNvPr id="3" name="Content Placeholder 2">
            <a:extLst>
              <a:ext uri="{FF2B5EF4-FFF2-40B4-BE49-F238E27FC236}">
                <a16:creationId xmlns:a16="http://schemas.microsoft.com/office/drawing/2014/main" id="{0E96C44D-3A11-4E28-B855-C92C33A55F8C}"/>
              </a:ext>
            </a:extLst>
          </p:cNvPr>
          <p:cNvSpPr>
            <a:spLocks noGrp="1"/>
          </p:cNvSpPr>
          <p:nvPr>
            <p:ph idx="1"/>
          </p:nvPr>
        </p:nvSpPr>
        <p:spPr>
          <a:xfrm>
            <a:off x="628650" y="3429000"/>
            <a:ext cx="7886700" cy="342900"/>
          </a:xfrm>
        </p:spPr>
        <p:txBody>
          <a:bodyPr>
            <a:normAutofit fontScale="92500" lnSpcReduction="10000"/>
          </a:bodyPr>
          <a:lstStyle/>
          <a:p>
            <a:pPr marL="0" indent="0" algn="ctr">
              <a:buNone/>
            </a:pPr>
            <a:r>
              <a:rPr lang="en-US" dirty="0">
                <a:solidFill>
                  <a:schemeClr val="tx2">
                    <a:lumMod val="75000"/>
                  </a:schemeClr>
                </a:solidFill>
              </a:rPr>
              <a:t>a) “yes”	b) “no”	c) “so-so”	d) undefined</a:t>
            </a:r>
            <a:endParaRPr lang="de-CH" dirty="0">
              <a:solidFill>
                <a:schemeClr val="tx2">
                  <a:lumMod val="75000"/>
                </a:schemeClr>
              </a:solidFill>
            </a:endParaRPr>
          </a:p>
        </p:txBody>
      </p:sp>
    </p:spTree>
    <p:extLst>
      <p:ext uri="{BB962C8B-B14F-4D97-AF65-F5344CB8AC3E}">
        <p14:creationId xmlns:p14="http://schemas.microsoft.com/office/powerpoint/2010/main" val="29055680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50BC9-F16E-40FD-9BA3-267BCE62A457}"/>
              </a:ext>
            </a:extLst>
          </p:cNvPr>
          <p:cNvSpPr>
            <a:spLocks noGrp="1"/>
          </p:cNvSpPr>
          <p:nvPr>
            <p:ph type="title"/>
          </p:nvPr>
        </p:nvSpPr>
        <p:spPr/>
        <p:txBody>
          <a:bodyPr/>
          <a:lstStyle/>
          <a:p>
            <a:r>
              <a:rPr lang="en-US" dirty="0">
                <a:solidFill>
                  <a:schemeClr val="tx2">
                    <a:lumMod val="75000"/>
                  </a:schemeClr>
                </a:solidFill>
              </a:rPr>
              <a:t>Sources</a:t>
            </a:r>
            <a:endParaRPr lang="de-CH" dirty="0">
              <a:solidFill>
                <a:schemeClr val="tx2">
                  <a:lumMod val="75000"/>
                </a:schemeClr>
              </a:solidFill>
            </a:endParaRPr>
          </a:p>
        </p:txBody>
      </p:sp>
      <p:sp>
        <p:nvSpPr>
          <p:cNvPr id="3" name="Content Placeholder 2">
            <a:extLst>
              <a:ext uri="{FF2B5EF4-FFF2-40B4-BE49-F238E27FC236}">
                <a16:creationId xmlns:a16="http://schemas.microsoft.com/office/drawing/2014/main" id="{28D5E8E5-FA48-49A6-B859-6B09CB37B65C}"/>
              </a:ext>
            </a:extLst>
          </p:cNvPr>
          <p:cNvSpPr>
            <a:spLocks noGrp="1"/>
          </p:cNvSpPr>
          <p:nvPr>
            <p:ph idx="1"/>
          </p:nvPr>
        </p:nvSpPr>
        <p:spPr>
          <a:xfrm>
            <a:off x="628650" y="2733575"/>
            <a:ext cx="7886700" cy="2280386"/>
          </a:xfrm>
        </p:spPr>
        <p:txBody>
          <a:bodyPr>
            <a:noAutofit/>
          </a:bodyPr>
          <a:lstStyle/>
          <a:p>
            <a:pPr marL="0" indent="0">
              <a:lnSpc>
                <a:spcPct val="150000"/>
              </a:lnSpc>
              <a:buNone/>
            </a:pPr>
            <a:r>
              <a:rPr lang="en-US" sz="1800" dirty="0">
                <a:solidFill>
                  <a:schemeClr val="tx2">
                    <a:lumMod val="75000"/>
                  </a:schemeClr>
                </a:solidFill>
                <a:hlinkClick r:id="rId2">
                  <a:extLst>
                    <a:ext uri="{A12FA001-AC4F-418D-AE19-62706E023703}">
                      <ahyp:hlinkClr xmlns:ahyp="http://schemas.microsoft.com/office/drawing/2018/hyperlinkcolor" val="tx"/>
                    </a:ext>
                  </a:extLst>
                </a:hlinkClick>
              </a:rPr>
              <a:t>WTFJS</a:t>
            </a:r>
            <a:r>
              <a:rPr lang="en-US" sz="1800" dirty="0">
                <a:solidFill>
                  <a:schemeClr val="tx2">
                    <a:lumMod val="75000"/>
                  </a:schemeClr>
                </a:solidFill>
              </a:rPr>
              <a:t> – Brian Leroux </a:t>
            </a:r>
          </a:p>
          <a:p>
            <a:pPr marL="0" indent="0">
              <a:lnSpc>
                <a:spcPct val="150000"/>
              </a:lnSpc>
              <a:buNone/>
            </a:pPr>
            <a:r>
              <a:rPr lang="en-US" sz="1800" dirty="0">
                <a:solidFill>
                  <a:schemeClr val="tx2">
                    <a:lumMod val="75000"/>
                  </a:schemeClr>
                </a:solidFill>
                <a:hlinkClick r:id="rId3">
                  <a:extLst>
                    <a:ext uri="{A12FA001-AC4F-418D-AE19-62706E023703}">
                      <ahyp:hlinkClr xmlns:ahyp="http://schemas.microsoft.com/office/drawing/2018/hyperlinkcolor" val="tx"/>
                    </a:ext>
                  </a:extLst>
                </a:hlinkClick>
              </a:rPr>
              <a:t>What the f*ck JavaScript?</a:t>
            </a:r>
            <a:r>
              <a:rPr lang="en-US" sz="1800" dirty="0">
                <a:solidFill>
                  <a:schemeClr val="tx2">
                    <a:lumMod val="75000"/>
                  </a:schemeClr>
                </a:solidFill>
              </a:rPr>
              <a:t> – </a:t>
            </a:r>
            <a:r>
              <a:rPr lang="de-CH" sz="1800" dirty="0">
                <a:solidFill>
                  <a:schemeClr val="tx2">
                    <a:lumMod val="75000"/>
                  </a:schemeClr>
                </a:solidFill>
              </a:rPr>
              <a:t>Denys </a:t>
            </a:r>
            <a:r>
              <a:rPr lang="de-CH" sz="1800" dirty="0" err="1">
                <a:solidFill>
                  <a:schemeClr val="tx2">
                    <a:lumMod val="75000"/>
                  </a:schemeClr>
                </a:solidFill>
              </a:rPr>
              <a:t>Dovhan</a:t>
            </a:r>
            <a:endParaRPr lang="de-CH" sz="1800" dirty="0">
              <a:solidFill>
                <a:schemeClr val="tx2">
                  <a:lumMod val="75000"/>
                </a:schemeClr>
              </a:solidFill>
            </a:endParaRPr>
          </a:p>
          <a:p>
            <a:pPr marL="0" indent="0">
              <a:lnSpc>
                <a:spcPct val="150000"/>
              </a:lnSpc>
              <a:buNone/>
            </a:pPr>
            <a:r>
              <a:rPr lang="en-US" sz="1800" dirty="0" err="1">
                <a:solidFill>
                  <a:schemeClr val="tx2">
                    <a:lumMod val="75000"/>
                  </a:schemeClr>
                </a:solidFill>
                <a:hlinkClick r:id="rId4">
                  <a:extLst>
                    <a:ext uri="{A12FA001-AC4F-418D-AE19-62706E023703}">
                      <ahyp:hlinkClr xmlns:ahyp="http://schemas.microsoft.com/office/drawing/2018/hyperlinkcolor" val="tx"/>
                    </a:ext>
                  </a:extLst>
                </a:hlinkClick>
              </a:rPr>
              <a:t>Javascript</a:t>
            </a:r>
            <a:r>
              <a:rPr lang="en-US" sz="1800" dirty="0">
                <a:solidFill>
                  <a:schemeClr val="tx2">
                    <a:lumMod val="75000"/>
                  </a:schemeClr>
                </a:solidFill>
                <a:hlinkClick r:id="rId4">
                  <a:extLst>
                    <a:ext uri="{A12FA001-AC4F-418D-AE19-62706E023703}">
                      <ahyp:hlinkClr xmlns:ahyp="http://schemas.microsoft.com/office/drawing/2018/hyperlinkcolor" val="tx"/>
                    </a:ext>
                  </a:extLst>
                </a:hlinkClick>
              </a:rPr>
              <a:t> WTF</a:t>
            </a:r>
            <a:endParaRPr lang="en-US" sz="1800" dirty="0">
              <a:solidFill>
                <a:schemeClr val="tx2">
                  <a:lumMod val="75000"/>
                </a:schemeClr>
              </a:solidFill>
            </a:endParaRPr>
          </a:p>
          <a:p>
            <a:pPr marL="0" indent="0">
              <a:lnSpc>
                <a:spcPct val="150000"/>
              </a:lnSpc>
              <a:buNone/>
            </a:pPr>
            <a:r>
              <a:rPr lang="en-US" sz="1800" dirty="0" err="1">
                <a:solidFill>
                  <a:schemeClr val="tx2">
                    <a:lumMod val="75000"/>
                  </a:schemeClr>
                </a:solidFill>
                <a:hlinkClick r:id="rId5">
                  <a:extLst>
                    <a:ext uri="{A12FA001-AC4F-418D-AE19-62706E023703}">
                      <ahyp:hlinkClr xmlns:ahyp="http://schemas.microsoft.com/office/drawing/2018/hyperlinkcolor" val="tx"/>
                    </a:ext>
                  </a:extLst>
                </a:hlinkClick>
              </a:rPr>
              <a:t>Javascript</a:t>
            </a:r>
            <a:r>
              <a:rPr lang="en-US" sz="1800" dirty="0">
                <a:solidFill>
                  <a:schemeClr val="tx2">
                    <a:lumMod val="75000"/>
                  </a:schemeClr>
                </a:solidFill>
                <a:hlinkClick r:id="rId5">
                  <a:extLst>
                    <a:ext uri="{A12FA001-AC4F-418D-AE19-62706E023703}">
                      <ahyp:hlinkClr xmlns:ahyp="http://schemas.microsoft.com/office/drawing/2018/hyperlinkcolor" val="tx"/>
                    </a:ext>
                  </a:extLst>
                </a:hlinkClick>
              </a:rPr>
              <a:t> ‘this’ Keyword, How it works?</a:t>
            </a:r>
            <a:r>
              <a:rPr lang="en-US" sz="1800" dirty="0">
                <a:solidFill>
                  <a:schemeClr val="tx2">
                    <a:lumMod val="75000"/>
                  </a:schemeClr>
                </a:solidFill>
              </a:rPr>
              <a:t> – </a:t>
            </a:r>
            <a:r>
              <a:rPr lang="de-CH" sz="1800" dirty="0">
                <a:solidFill>
                  <a:schemeClr val="tx2">
                    <a:lumMod val="75000"/>
                  </a:schemeClr>
                </a:solidFill>
              </a:rPr>
              <a:t>Osama </a:t>
            </a:r>
            <a:r>
              <a:rPr lang="de-CH" sz="1800" dirty="0" err="1">
                <a:solidFill>
                  <a:schemeClr val="tx2">
                    <a:lumMod val="75000"/>
                  </a:schemeClr>
                </a:solidFill>
              </a:rPr>
              <a:t>Elmashad</a:t>
            </a:r>
            <a:endParaRPr lang="de-CH" sz="1800" dirty="0">
              <a:solidFill>
                <a:schemeClr val="tx2">
                  <a:lumMod val="75000"/>
                </a:schemeClr>
              </a:solidFill>
            </a:endParaRPr>
          </a:p>
        </p:txBody>
      </p:sp>
    </p:spTree>
    <p:extLst>
      <p:ext uri="{BB962C8B-B14F-4D97-AF65-F5344CB8AC3E}">
        <p14:creationId xmlns:p14="http://schemas.microsoft.com/office/powerpoint/2010/main" val="1514811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0273D-ACED-4EB3-A804-AD0F40E35022}"/>
              </a:ext>
            </a:extLst>
          </p:cNvPr>
          <p:cNvSpPr>
            <a:spLocks noGrp="1"/>
          </p:cNvSpPr>
          <p:nvPr>
            <p:ph type="title"/>
          </p:nvPr>
        </p:nvSpPr>
        <p:spPr/>
        <p:txBody>
          <a:bodyPr/>
          <a:lstStyle/>
          <a:p>
            <a:r>
              <a:rPr lang="en-US" dirty="0">
                <a:solidFill>
                  <a:schemeClr val="tx2">
                    <a:lumMod val="75000"/>
                  </a:schemeClr>
                </a:solidFill>
              </a:rPr>
              <a:t>#1: n/a</a:t>
            </a:r>
            <a:endParaRPr lang="de-CH" dirty="0">
              <a:solidFill>
                <a:schemeClr val="tx2">
                  <a:lumMod val="75000"/>
                </a:schemeClr>
              </a:solidFill>
            </a:endParaRPr>
          </a:p>
        </p:txBody>
      </p:sp>
      <p:sp>
        <p:nvSpPr>
          <p:cNvPr id="3" name="Content Placeholder 2">
            <a:extLst>
              <a:ext uri="{FF2B5EF4-FFF2-40B4-BE49-F238E27FC236}">
                <a16:creationId xmlns:a16="http://schemas.microsoft.com/office/drawing/2014/main" id="{DFE36670-E648-4ACB-897E-DF490D31A5D1}"/>
              </a:ext>
            </a:extLst>
          </p:cNvPr>
          <p:cNvSpPr>
            <a:spLocks noGrp="1"/>
          </p:cNvSpPr>
          <p:nvPr>
            <p:ph idx="1"/>
          </p:nvPr>
        </p:nvSpPr>
        <p:spPr>
          <a:xfrm>
            <a:off x="628650" y="2137028"/>
            <a:ext cx="7886700" cy="445627"/>
          </a:xfrm>
          <a:noFill/>
        </p:spPr>
        <p:txBody>
          <a:bodyPr anchor="ctr">
            <a:normAutofit/>
          </a:bodyPr>
          <a:lstStyle/>
          <a:p>
            <a:pPr marL="0" indent="0" algn="ctr">
              <a:buNone/>
            </a:pPr>
            <a:r>
              <a:rPr lang="en-US" dirty="0">
                <a:solidFill>
                  <a:schemeClr val="tx2">
                    <a:lumMod val="75000"/>
                  </a:schemeClr>
                </a:solidFill>
              </a:rPr>
              <a:t>What is the result of the following expression?</a:t>
            </a:r>
            <a:endParaRPr lang="de-CH" dirty="0">
              <a:solidFill>
                <a:schemeClr val="tx2">
                  <a:lumMod val="75000"/>
                </a:schemeClr>
              </a:solidFill>
            </a:endParaRPr>
          </a:p>
        </p:txBody>
      </p:sp>
      <p:sp>
        <p:nvSpPr>
          <p:cNvPr id="5" name="Rectangle 4">
            <a:extLst>
              <a:ext uri="{FF2B5EF4-FFF2-40B4-BE49-F238E27FC236}">
                <a16:creationId xmlns:a16="http://schemas.microsoft.com/office/drawing/2014/main" id="{BE056EE0-3F12-4C39-9D41-F1980E97F0E9}"/>
              </a:ext>
            </a:extLst>
          </p:cNvPr>
          <p:cNvSpPr/>
          <p:nvPr/>
        </p:nvSpPr>
        <p:spPr>
          <a:xfrm>
            <a:off x="2886287" y="3415171"/>
            <a:ext cx="3371426" cy="923330"/>
          </a:xfrm>
          <a:prstGeom prst="rect">
            <a:avLst/>
          </a:prstGeom>
          <a:solidFill>
            <a:schemeClr val="tx2">
              <a:lumMod val="50000"/>
            </a:schemeClr>
          </a:solidFill>
        </p:spPr>
        <p:txBody>
          <a:bodyPr wrap="square">
            <a:spAutoFit/>
          </a:bodyPr>
          <a:lstStyle/>
          <a:p>
            <a:pPr algn="ctr"/>
            <a:endParaRPr lang="de-DE" altLang="de-DE" dirty="0">
              <a:solidFill>
                <a:srgbClr val="F8F8F2"/>
              </a:solidFill>
              <a:latin typeface="Arial Unicode MS"/>
            </a:endParaRPr>
          </a:p>
          <a:p>
            <a:pPr lvl="0" algn="ctr" eaLnBrk="0" fontAlgn="base" hangingPunct="0">
              <a:spcBef>
                <a:spcPct val="0"/>
              </a:spcBef>
              <a:spcAft>
                <a:spcPct val="0"/>
              </a:spcAft>
            </a:pPr>
            <a:r>
              <a:rPr lang="de-DE" altLang="de-DE" dirty="0">
                <a:solidFill>
                  <a:srgbClr val="E6DB74"/>
                </a:solidFill>
                <a:latin typeface="Arial Unicode MS"/>
              </a:rPr>
              <a:t>"N"</a:t>
            </a:r>
            <a:r>
              <a:rPr lang="de-DE" altLang="de-DE" dirty="0">
                <a:solidFill>
                  <a:srgbClr val="333333"/>
                </a:solidFill>
                <a:latin typeface="Arial Unicode MS"/>
              </a:rPr>
              <a:t> </a:t>
            </a:r>
            <a:r>
              <a:rPr lang="de-DE" altLang="de-DE" dirty="0">
                <a:solidFill>
                  <a:srgbClr val="F92672"/>
                </a:solidFill>
                <a:latin typeface="Arial Unicode MS"/>
              </a:rPr>
              <a:t>+</a:t>
            </a:r>
            <a:r>
              <a:rPr lang="de-DE" altLang="de-DE" dirty="0">
                <a:solidFill>
                  <a:srgbClr val="333333"/>
                </a:solidFill>
                <a:latin typeface="Arial Unicode MS"/>
              </a:rPr>
              <a:t> </a:t>
            </a:r>
            <a:r>
              <a:rPr lang="de-DE" altLang="de-DE" dirty="0">
                <a:solidFill>
                  <a:srgbClr val="E6DB74"/>
                </a:solidFill>
                <a:latin typeface="Arial Unicode MS"/>
              </a:rPr>
              <a:t>"a"</a:t>
            </a:r>
            <a:r>
              <a:rPr lang="de-DE" altLang="de-DE" dirty="0">
                <a:solidFill>
                  <a:srgbClr val="333333"/>
                </a:solidFill>
                <a:latin typeface="Arial Unicode MS"/>
              </a:rPr>
              <a:t> </a:t>
            </a:r>
            <a:r>
              <a:rPr lang="de-DE" altLang="de-DE" dirty="0">
                <a:solidFill>
                  <a:srgbClr val="F92672"/>
                </a:solidFill>
                <a:latin typeface="Arial Unicode MS"/>
              </a:rPr>
              <a:t>+</a:t>
            </a:r>
            <a:r>
              <a:rPr lang="de-DE" altLang="de-DE" dirty="0">
                <a:solidFill>
                  <a:srgbClr val="333333"/>
                </a:solidFill>
                <a:latin typeface="Arial Unicode MS"/>
              </a:rPr>
              <a:t> </a:t>
            </a:r>
            <a:r>
              <a:rPr lang="de-DE" altLang="de-DE" dirty="0">
                <a:solidFill>
                  <a:srgbClr val="F92672"/>
                </a:solidFill>
                <a:latin typeface="Arial Unicode MS"/>
              </a:rPr>
              <a:t>+</a:t>
            </a:r>
            <a:r>
              <a:rPr lang="de-DE" altLang="de-DE" dirty="0">
                <a:solidFill>
                  <a:srgbClr val="E6DB74"/>
                </a:solidFill>
                <a:latin typeface="Arial Unicode MS"/>
              </a:rPr>
              <a:t>"a"</a:t>
            </a:r>
            <a:r>
              <a:rPr lang="de-DE" altLang="de-DE" dirty="0">
                <a:solidFill>
                  <a:srgbClr val="333333"/>
                </a:solidFill>
                <a:latin typeface="Arial Unicode MS"/>
              </a:rPr>
              <a:t> </a:t>
            </a:r>
            <a:r>
              <a:rPr lang="de-DE" altLang="de-DE" dirty="0">
                <a:solidFill>
                  <a:srgbClr val="F92672"/>
                </a:solidFill>
                <a:latin typeface="Arial Unicode MS"/>
              </a:rPr>
              <a:t>+</a:t>
            </a:r>
            <a:r>
              <a:rPr lang="de-DE" altLang="de-DE" dirty="0">
                <a:solidFill>
                  <a:srgbClr val="333333"/>
                </a:solidFill>
                <a:latin typeface="Arial Unicode MS"/>
              </a:rPr>
              <a:t> </a:t>
            </a:r>
            <a:r>
              <a:rPr lang="de-DE" altLang="de-DE" dirty="0">
                <a:solidFill>
                  <a:srgbClr val="E6DB74"/>
                </a:solidFill>
                <a:latin typeface="Arial Unicode MS"/>
              </a:rPr>
              <a:t>"a"</a:t>
            </a:r>
            <a:r>
              <a:rPr lang="de-DE" altLang="de-DE" sz="800" dirty="0"/>
              <a:t> </a:t>
            </a:r>
            <a:endParaRPr lang="de-DE" altLang="de-DE" sz="4000" dirty="0">
              <a:latin typeface="Arial" panose="020B0604020202020204" pitchFamily="34" charset="0"/>
            </a:endParaRPr>
          </a:p>
          <a:p>
            <a:pPr algn="ctr"/>
            <a:endParaRPr lang="de-CH" dirty="0"/>
          </a:p>
        </p:txBody>
      </p:sp>
      <p:sp>
        <p:nvSpPr>
          <p:cNvPr id="6" name="Content Placeholder 2">
            <a:extLst>
              <a:ext uri="{FF2B5EF4-FFF2-40B4-BE49-F238E27FC236}">
                <a16:creationId xmlns:a16="http://schemas.microsoft.com/office/drawing/2014/main" id="{8BB58832-A47E-4F22-BF83-9C33E12E9D08}"/>
              </a:ext>
            </a:extLst>
          </p:cNvPr>
          <p:cNvSpPr txBox="1">
            <a:spLocks/>
          </p:cNvSpPr>
          <p:nvPr/>
        </p:nvSpPr>
        <p:spPr>
          <a:xfrm>
            <a:off x="628650" y="5171018"/>
            <a:ext cx="7886700" cy="445627"/>
          </a:xfrm>
          <a:prstGeom prst="rect">
            <a:avLst/>
          </a:prstGeom>
          <a:no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dirty="0">
                <a:solidFill>
                  <a:schemeClr val="tx2">
                    <a:lumMod val="75000"/>
                  </a:schemeClr>
                </a:solidFill>
              </a:rPr>
              <a:t>a) “</a:t>
            </a:r>
            <a:r>
              <a:rPr lang="en-US" dirty="0" err="1">
                <a:solidFill>
                  <a:schemeClr val="tx2">
                    <a:lumMod val="75000"/>
                  </a:schemeClr>
                </a:solidFill>
              </a:rPr>
              <a:t>NaNaNa</a:t>
            </a:r>
            <a:r>
              <a:rPr lang="en-US" dirty="0">
                <a:solidFill>
                  <a:schemeClr val="tx2">
                    <a:lumMod val="75000"/>
                  </a:schemeClr>
                </a:solidFill>
              </a:rPr>
              <a:t>”    b) </a:t>
            </a:r>
            <a:r>
              <a:rPr lang="en-US" dirty="0" err="1">
                <a:solidFill>
                  <a:schemeClr val="tx2">
                    <a:lumMod val="75000"/>
                  </a:schemeClr>
                </a:solidFill>
              </a:rPr>
              <a:t>SyntaxError</a:t>
            </a:r>
            <a:r>
              <a:rPr lang="en-US" dirty="0">
                <a:solidFill>
                  <a:schemeClr val="tx2">
                    <a:lumMod val="75000"/>
                  </a:schemeClr>
                </a:solidFill>
              </a:rPr>
              <a:t>    c) 370    d) “</a:t>
            </a:r>
            <a:r>
              <a:rPr lang="en-US" dirty="0" err="1">
                <a:solidFill>
                  <a:schemeClr val="tx2">
                    <a:lumMod val="75000"/>
                  </a:schemeClr>
                </a:solidFill>
              </a:rPr>
              <a:t>Naaa</a:t>
            </a:r>
            <a:r>
              <a:rPr lang="en-US" dirty="0">
                <a:solidFill>
                  <a:schemeClr val="tx2">
                    <a:lumMod val="75000"/>
                  </a:schemeClr>
                </a:solidFill>
              </a:rPr>
              <a:t>”</a:t>
            </a:r>
            <a:endParaRPr lang="de-CH" dirty="0">
              <a:solidFill>
                <a:schemeClr val="tx2">
                  <a:lumMod val="75000"/>
                </a:schemeClr>
              </a:solidFill>
            </a:endParaRPr>
          </a:p>
        </p:txBody>
      </p:sp>
      <p:sp>
        <p:nvSpPr>
          <p:cNvPr id="4" name="Rectangle 1">
            <a:extLst>
              <a:ext uri="{FF2B5EF4-FFF2-40B4-BE49-F238E27FC236}">
                <a16:creationId xmlns:a16="http://schemas.microsoft.com/office/drawing/2014/main" id="{5B8D9DE0-BE71-45A0-9574-D7F8AF9AC2C8}"/>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2169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0273D-ACED-4EB3-A804-AD0F40E35022}"/>
              </a:ext>
            </a:extLst>
          </p:cNvPr>
          <p:cNvSpPr>
            <a:spLocks noGrp="1"/>
          </p:cNvSpPr>
          <p:nvPr>
            <p:ph type="title"/>
          </p:nvPr>
        </p:nvSpPr>
        <p:spPr/>
        <p:txBody>
          <a:bodyPr/>
          <a:lstStyle/>
          <a:p>
            <a:r>
              <a:rPr lang="en-US" dirty="0">
                <a:solidFill>
                  <a:schemeClr val="tx2">
                    <a:lumMod val="75000"/>
                  </a:schemeClr>
                </a:solidFill>
              </a:rPr>
              <a:t>#1: n/a</a:t>
            </a:r>
            <a:endParaRPr lang="de-CH" dirty="0">
              <a:solidFill>
                <a:schemeClr val="tx2">
                  <a:lumMod val="75000"/>
                </a:schemeClr>
              </a:solidFill>
            </a:endParaRPr>
          </a:p>
        </p:txBody>
      </p:sp>
      <p:sp>
        <p:nvSpPr>
          <p:cNvPr id="3" name="Content Placeholder 2">
            <a:extLst>
              <a:ext uri="{FF2B5EF4-FFF2-40B4-BE49-F238E27FC236}">
                <a16:creationId xmlns:a16="http://schemas.microsoft.com/office/drawing/2014/main" id="{DFE36670-E648-4ACB-897E-DF490D31A5D1}"/>
              </a:ext>
            </a:extLst>
          </p:cNvPr>
          <p:cNvSpPr>
            <a:spLocks noGrp="1"/>
          </p:cNvSpPr>
          <p:nvPr>
            <p:ph idx="1"/>
          </p:nvPr>
        </p:nvSpPr>
        <p:spPr>
          <a:xfrm>
            <a:off x="628650" y="2549075"/>
            <a:ext cx="7886700" cy="2531225"/>
          </a:xfrm>
          <a:noFill/>
        </p:spPr>
        <p:txBody>
          <a:bodyPr anchor="ctr">
            <a:normAutofit/>
          </a:bodyPr>
          <a:lstStyle/>
          <a:p>
            <a:pPr marL="0" indent="0" algn="ctr">
              <a:buNone/>
            </a:pPr>
            <a:r>
              <a:rPr lang="en-US" dirty="0">
                <a:solidFill>
                  <a:schemeClr val="tx2">
                    <a:lumMod val="75000"/>
                  </a:schemeClr>
                </a:solidFill>
              </a:rPr>
              <a:t>The expression is evaluated as ”N” + “a” + (+”a”) + “a”</a:t>
            </a:r>
          </a:p>
          <a:p>
            <a:pPr algn="ctr">
              <a:lnSpc>
                <a:spcPct val="150000"/>
              </a:lnSpc>
            </a:pPr>
            <a:r>
              <a:rPr lang="en-US" dirty="0">
                <a:solidFill>
                  <a:schemeClr val="tx2">
                    <a:lumMod val="75000"/>
                  </a:schemeClr>
                </a:solidFill>
              </a:rPr>
              <a:t>The unary + operator converts (+”a”) to </a:t>
            </a:r>
            <a:r>
              <a:rPr lang="en-US" dirty="0" err="1">
                <a:solidFill>
                  <a:schemeClr val="tx2">
                    <a:lumMod val="75000"/>
                  </a:schemeClr>
                </a:solidFill>
              </a:rPr>
              <a:t>NaN</a:t>
            </a:r>
            <a:endParaRPr lang="en-US" dirty="0">
              <a:solidFill>
                <a:schemeClr val="tx2">
                  <a:lumMod val="75000"/>
                </a:schemeClr>
              </a:solidFill>
            </a:endParaRPr>
          </a:p>
          <a:p>
            <a:pPr algn="ctr">
              <a:lnSpc>
                <a:spcPct val="150000"/>
              </a:lnSpc>
            </a:pPr>
            <a:r>
              <a:rPr lang="en-US" dirty="0">
                <a:solidFill>
                  <a:schemeClr val="tx2">
                    <a:lumMod val="75000"/>
                  </a:schemeClr>
                </a:solidFill>
              </a:rPr>
              <a:t>The addition operator (+) converts </a:t>
            </a:r>
            <a:r>
              <a:rPr lang="en-US" dirty="0" err="1">
                <a:solidFill>
                  <a:schemeClr val="tx2">
                    <a:lumMod val="75000"/>
                  </a:schemeClr>
                </a:solidFill>
              </a:rPr>
              <a:t>NaN</a:t>
            </a:r>
            <a:r>
              <a:rPr lang="en-US" dirty="0">
                <a:solidFill>
                  <a:schemeClr val="tx2">
                    <a:lumMod val="75000"/>
                  </a:schemeClr>
                </a:solidFill>
              </a:rPr>
              <a:t> to “</a:t>
            </a:r>
            <a:r>
              <a:rPr lang="en-US" dirty="0" err="1">
                <a:solidFill>
                  <a:schemeClr val="tx2">
                    <a:lumMod val="75000"/>
                  </a:schemeClr>
                </a:solidFill>
              </a:rPr>
              <a:t>NaN</a:t>
            </a:r>
            <a:r>
              <a:rPr lang="en-US" dirty="0">
                <a:solidFill>
                  <a:schemeClr val="tx2">
                    <a:lumMod val="75000"/>
                  </a:schemeClr>
                </a:solidFill>
              </a:rPr>
              <a:t>”</a:t>
            </a:r>
          </a:p>
        </p:txBody>
      </p:sp>
      <p:sp>
        <p:nvSpPr>
          <p:cNvPr id="4" name="Rectangle 1">
            <a:extLst>
              <a:ext uri="{FF2B5EF4-FFF2-40B4-BE49-F238E27FC236}">
                <a16:creationId xmlns:a16="http://schemas.microsoft.com/office/drawing/2014/main" id="{5B8D9DE0-BE71-45A0-9574-D7F8AF9AC2C8}"/>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7388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0273D-ACED-4EB3-A804-AD0F40E35022}"/>
              </a:ext>
            </a:extLst>
          </p:cNvPr>
          <p:cNvSpPr>
            <a:spLocks noGrp="1"/>
          </p:cNvSpPr>
          <p:nvPr>
            <p:ph type="title"/>
          </p:nvPr>
        </p:nvSpPr>
        <p:spPr/>
        <p:txBody>
          <a:bodyPr/>
          <a:lstStyle/>
          <a:p>
            <a:r>
              <a:rPr lang="en-US" dirty="0">
                <a:solidFill>
                  <a:schemeClr val="tx2">
                    <a:lumMod val="75000"/>
                  </a:schemeClr>
                </a:solidFill>
              </a:rPr>
              <a:t>#2: To the infinity and beyond</a:t>
            </a:r>
            <a:endParaRPr lang="de-CH" dirty="0">
              <a:solidFill>
                <a:schemeClr val="tx2">
                  <a:lumMod val="75000"/>
                </a:schemeClr>
              </a:solidFill>
            </a:endParaRPr>
          </a:p>
        </p:txBody>
      </p:sp>
      <p:sp>
        <p:nvSpPr>
          <p:cNvPr id="3" name="Content Placeholder 2">
            <a:extLst>
              <a:ext uri="{FF2B5EF4-FFF2-40B4-BE49-F238E27FC236}">
                <a16:creationId xmlns:a16="http://schemas.microsoft.com/office/drawing/2014/main" id="{DFE36670-E648-4ACB-897E-DF490D31A5D1}"/>
              </a:ext>
            </a:extLst>
          </p:cNvPr>
          <p:cNvSpPr>
            <a:spLocks noGrp="1"/>
          </p:cNvSpPr>
          <p:nvPr>
            <p:ph idx="1"/>
          </p:nvPr>
        </p:nvSpPr>
        <p:spPr>
          <a:xfrm>
            <a:off x="628650" y="2137028"/>
            <a:ext cx="7886700" cy="445627"/>
          </a:xfrm>
          <a:noFill/>
        </p:spPr>
        <p:txBody>
          <a:bodyPr anchor="ctr">
            <a:normAutofit/>
          </a:bodyPr>
          <a:lstStyle/>
          <a:p>
            <a:pPr marL="0" indent="0" algn="ctr">
              <a:buNone/>
            </a:pPr>
            <a:r>
              <a:rPr lang="en-US" dirty="0">
                <a:solidFill>
                  <a:schemeClr val="tx2">
                    <a:lumMod val="75000"/>
                  </a:schemeClr>
                </a:solidFill>
              </a:rPr>
              <a:t>What is the result of the following expression?</a:t>
            </a:r>
            <a:endParaRPr lang="de-CH" dirty="0">
              <a:solidFill>
                <a:schemeClr val="tx2">
                  <a:lumMod val="75000"/>
                </a:schemeClr>
              </a:solidFill>
            </a:endParaRPr>
          </a:p>
        </p:txBody>
      </p:sp>
      <p:sp>
        <p:nvSpPr>
          <p:cNvPr id="5" name="Rectangle 4">
            <a:extLst>
              <a:ext uri="{FF2B5EF4-FFF2-40B4-BE49-F238E27FC236}">
                <a16:creationId xmlns:a16="http://schemas.microsoft.com/office/drawing/2014/main" id="{BE056EE0-3F12-4C39-9D41-F1980E97F0E9}"/>
              </a:ext>
            </a:extLst>
          </p:cNvPr>
          <p:cNvSpPr/>
          <p:nvPr/>
        </p:nvSpPr>
        <p:spPr>
          <a:xfrm>
            <a:off x="2886287" y="3415171"/>
            <a:ext cx="3371426" cy="923330"/>
          </a:xfrm>
          <a:prstGeom prst="rect">
            <a:avLst/>
          </a:prstGeom>
          <a:solidFill>
            <a:schemeClr val="tx2">
              <a:lumMod val="50000"/>
            </a:schemeClr>
          </a:solidFill>
        </p:spPr>
        <p:txBody>
          <a:bodyPr wrap="square">
            <a:spAutoFit/>
          </a:bodyPr>
          <a:lstStyle/>
          <a:p>
            <a:pPr algn="ctr"/>
            <a:endParaRPr lang="de-DE" altLang="de-DE" dirty="0">
              <a:solidFill>
                <a:srgbClr val="F8F8F2"/>
              </a:solidFill>
              <a:latin typeface="Arial Unicode MS"/>
            </a:endParaRPr>
          </a:p>
          <a:p>
            <a:pPr lvl="0" algn="ctr" eaLnBrk="0" fontAlgn="base" hangingPunct="0">
              <a:spcBef>
                <a:spcPct val="0"/>
              </a:spcBef>
              <a:spcAft>
                <a:spcPct val="0"/>
              </a:spcAft>
            </a:pPr>
            <a:r>
              <a:rPr lang="de-DE" altLang="de-DE" dirty="0" err="1">
                <a:solidFill>
                  <a:srgbClr val="F8F8F2"/>
                </a:solidFill>
                <a:latin typeface="Arial Unicode MS"/>
              </a:rPr>
              <a:t>parseInt</a:t>
            </a:r>
            <a:r>
              <a:rPr lang="de-DE" altLang="de-DE" dirty="0">
                <a:solidFill>
                  <a:srgbClr val="F8F8F2"/>
                </a:solidFill>
                <a:latin typeface="Arial Unicode MS"/>
              </a:rPr>
              <a:t>(</a:t>
            </a:r>
            <a:r>
              <a:rPr lang="de-DE" altLang="de-DE" dirty="0">
                <a:solidFill>
                  <a:srgbClr val="E6DB74"/>
                </a:solidFill>
                <a:latin typeface="Arial Unicode MS"/>
              </a:rPr>
              <a:t>"Infinity"</a:t>
            </a:r>
            <a:r>
              <a:rPr lang="de-DE" altLang="de-DE" dirty="0">
                <a:solidFill>
                  <a:srgbClr val="F8F8F2"/>
                </a:solidFill>
                <a:latin typeface="Arial Unicode MS"/>
              </a:rPr>
              <a:t>,</a:t>
            </a:r>
            <a:r>
              <a:rPr lang="de-DE" altLang="de-DE" dirty="0">
                <a:solidFill>
                  <a:srgbClr val="333333"/>
                </a:solidFill>
                <a:latin typeface="Arial Unicode MS"/>
              </a:rPr>
              <a:t> </a:t>
            </a:r>
            <a:r>
              <a:rPr lang="de-DE" altLang="de-DE" dirty="0">
                <a:solidFill>
                  <a:srgbClr val="AE81FF"/>
                </a:solidFill>
                <a:latin typeface="Arial Unicode MS"/>
              </a:rPr>
              <a:t>19</a:t>
            </a:r>
            <a:r>
              <a:rPr lang="de-DE" altLang="de-DE" dirty="0">
                <a:solidFill>
                  <a:srgbClr val="F8F8F2"/>
                </a:solidFill>
                <a:latin typeface="Arial Unicode MS"/>
              </a:rPr>
              <a:t>)</a:t>
            </a:r>
            <a:r>
              <a:rPr lang="de-DE" altLang="de-DE" sz="800" dirty="0"/>
              <a:t> </a:t>
            </a:r>
            <a:endParaRPr lang="de-DE" altLang="de-DE" sz="4000" dirty="0">
              <a:latin typeface="Arial" panose="020B0604020202020204" pitchFamily="34" charset="0"/>
            </a:endParaRPr>
          </a:p>
          <a:p>
            <a:pPr algn="ctr"/>
            <a:endParaRPr lang="de-CH" dirty="0"/>
          </a:p>
        </p:txBody>
      </p:sp>
      <p:sp>
        <p:nvSpPr>
          <p:cNvPr id="6" name="Content Placeholder 2">
            <a:extLst>
              <a:ext uri="{FF2B5EF4-FFF2-40B4-BE49-F238E27FC236}">
                <a16:creationId xmlns:a16="http://schemas.microsoft.com/office/drawing/2014/main" id="{8BB58832-A47E-4F22-BF83-9C33E12E9D08}"/>
              </a:ext>
            </a:extLst>
          </p:cNvPr>
          <p:cNvSpPr txBox="1">
            <a:spLocks/>
          </p:cNvSpPr>
          <p:nvPr/>
        </p:nvSpPr>
        <p:spPr>
          <a:xfrm>
            <a:off x="628650" y="5171018"/>
            <a:ext cx="7886700" cy="445627"/>
          </a:xfrm>
          <a:prstGeom prst="rect">
            <a:avLst/>
          </a:prstGeom>
          <a:no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dirty="0">
                <a:solidFill>
                  <a:schemeClr val="tx2">
                    <a:lumMod val="75000"/>
                  </a:schemeClr>
                </a:solidFill>
              </a:rPr>
              <a:t>a) 18    b) Infinity    c) </a:t>
            </a:r>
            <a:r>
              <a:rPr lang="en-US" dirty="0" err="1">
                <a:solidFill>
                  <a:schemeClr val="tx2">
                    <a:lumMod val="75000"/>
                  </a:schemeClr>
                </a:solidFill>
              </a:rPr>
              <a:t>NaN</a:t>
            </a:r>
            <a:r>
              <a:rPr lang="en-US" dirty="0">
                <a:solidFill>
                  <a:schemeClr val="tx2">
                    <a:lumMod val="75000"/>
                  </a:schemeClr>
                </a:solidFill>
              </a:rPr>
              <a:t>    d) undefined</a:t>
            </a:r>
            <a:endParaRPr lang="de-CH" dirty="0">
              <a:solidFill>
                <a:schemeClr val="tx2">
                  <a:lumMod val="75000"/>
                </a:schemeClr>
              </a:solidFill>
            </a:endParaRPr>
          </a:p>
        </p:txBody>
      </p:sp>
      <p:sp>
        <p:nvSpPr>
          <p:cNvPr id="4" name="Rectangle 1">
            <a:extLst>
              <a:ext uri="{FF2B5EF4-FFF2-40B4-BE49-F238E27FC236}">
                <a16:creationId xmlns:a16="http://schemas.microsoft.com/office/drawing/2014/main" id="{5B8D9DE0-BE71-45A0-9574-D7F8AF9AC2C8}"/>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7427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0273D-ACED-4EB3-A804-AD0F40E35022}"/>
              </a:ext>
            </a:extLst>
          </p:cNvPr>
          <p:cNvSpPr>
            <a:spLocks noGrp="1"/>
          </p:cNvSpPr>
          <p:nvPr>
            <p:ph type="title"/>
          </p:nvPr>
        </p:nvSpPr>
        <p:spPr/>
        <p:txBody>
          <a:bodyPr/>
          <a:lstStyle/>
          <a:p>
            <a:r>
              <a:rPr lang="en-US" dirty="0">
                <a:solidFill>
                  <a:schemeClr val="tx2">
                    <a:lumMod val="75000"/>
                  </a:schemeClr>
                </a:solidFill>
              </a:rPr>
              <a:t>#2: To the infinity and beyond</a:t>
            </a:r>
            <a:endParaRPr lang="de-CH" dirty="0">
              <a:solidFill>
                <a:schemeClr val="tx2">
                  <a:lumMod val="75000"/>
                </a:schemeClr>
              </a:solidFill>
            </a:endParaRPr>
          </a:p>
        </p:txBody>
      </p:sp>
      <p:sp>
        <p:nvSpPr>
          <p:cNvPr id="3" name="Content Placeholder 2">
            <a:extLst>
              <a:ext uri="{FF2B5EF4-FFF2-40B4-BE49-F238E27FC236}">
                <a16:creationId xmlns:a16="http://schemas.microsoft.com/office/drawing/2014/main" id="{DFE36670-E648-4ACB-897E-DF490D31A5D1}"/>
              </a:ext>
            </a:extLst>
          </p:cNvPr>
          <p:cNvSpPr>
            <a:spLocks noGrp="1"/>
          </p:cNvSpPr>
          <p:nvPr>
            <p:ph idx="1"/>
          </p:nvPr>
        </p:nvSpPr>
        <p:spPr>
          <a:xfrm>
            <a:off x="628650" y="2137028"/>
            <a:ext cx="7886700" cy="3147241"/>
          </a:xfrm>
          <a:noFill/>
        </p:spPr>
        <p:txBody>
          <a:bodyPr anchor="ctr">
            <a:normAutofit fontScale="70000" lnSpcReduction="20000"/>
          </a:bodyPr>
          <a:lstStyle/>
          <a:p>
            <a:pPr marL="0" indent="0">
              <a:lnSpc>
                <a:spcPct val="120000"/>
              </a:lnSpc>
              <a:buNone/>
            </a:pPr>
            <a:r>
              <a:rPr lang="en-US" b="1" dirty="0">
                <a:solidFill>
                  <a:schemeClr val="tx2">
                    <a:lumMod val="75000"/>
                  </a:schemeClr>
                </a:solidFill>
              </a:rPr>
              <a:t>18.2.5 </a:t>
            </a:r>
            <a:r>
              <a:rPr lang="en-US" b="1" dirty="0" err="1">
                <a:solidFill>
                  <a:schemeClr val="tx2">
                    <a:lumMod val="75000"/>
                  </a:schemeClr>
                </a:solidFill>
              </a:rPr>
              <a:t>parseInt</a:t>
            </a:r>
            <a:r>
              <a:rPr lang="en-US" b="1" dirty="0">
                <a:solidFill>
                  <a:schemeClr val="tx2">
                    <a:lumMod val="75000"/>
                  </a:schemeClr>
                </a:solidFill>
              </a:rPr>
              <a:t> ( string, radix )</a:t>
            </a:r>
          </a:p>
          <a:p>
            <a:pPr marL="0" indent="0">
              <a:lnSpc>
                <a:spcPct val="120000"/>
              </a:lnSpc>
              <a:buNone/>
            </a:pPr>
            <a:r>
              <a:rPr lang="en-US" dirty="0">
                <a:solidFill>
                  <a:schemeClr val="tx2">
                    <a:lumMod val="75000"/>
                  </a:schemeClr>
                </a:solidFill>
              </a:rPr>
              <a:t>The </a:t>
            </a:r>
            <a:r>
              <a:rPr lang="en-US" dirty="0" err="1">
                <a:solidFill>
                  <a:schemeClr val="tx2">
                    <a:lumMod val="75000"/>
                  </a:schemeClr>
                </a:solidFill>
              </a:rPr>
              <a:t>parseInt</a:t>
            </a:r>
            <a:r>
              <a:rPr lang="en-US" dirty="0">
                <a:solidFill>
                  <a:schemeClr val="tx2">
                    <a:lumMod val="75000"/>
                  </a:schemeClr>
                </a:solidFill>
              </a:rPr>
              <a:t> function produces an integer value dictated by interpretation of the contents of the string argument according to the specified radix. Leading white space in string is ignored. If radix is undefined or 0, it is assumed to be 10 except when the number begins with the code unit pairs 0x or 0X, in which case a radix of 16 is assumed. If radix is 16, the number may also optionally begin with the code unit pairs 0x or 0X.</a:t>
            </a:r>
          </a:p>
          <a:p>
            <a:pPr marL="0" indent="0">
              <a:lnSpc>
                <a:spcPct val="120000"/>
              </a:lnSpc>
              <a:buNone/>
            </a:pPr>
            <a:r>
              <a:rPr lang="en-US" dirty="0">
                <a:solidFill>
                  <a:schemeClr val="tx2">
                    <a:lumMod val="75000"/>
                  </a:schemeClr>
                </a:solidFill>
              </a:rPr>
              <a:t>[…]</a:t>
            </a:r>
          </a:p>
          <a:p>
            <a:pPr marL="0" indent="0">
              <a:lnSpc>
                <a:spcPct val="120000"/>
              </a:lnSpc>
              <a:buNone/>
            </a:pPr>
            <a:r>
              <a:rPr lang="en-US" dirty="0">
                <a:solidFill>
                  <a:schemeClr val="tx2">
                    <a:lumMod val="75000"/>
                  </a:schemeClr>
                </a:solidFill>
              </a:rPr>
              <a:t>NOTE</a:t>
            </a:r>
          </a:p>
          <a:p>
            <a:pPr marL="0" indent="0">
              <a:lnSpc>
                <a:spcPct val="120000"/>
              </a:lnSpc>
              <a:buNone/>
            </a:pPr>
            <a:r>
              <a:rPr lang="en-US" i="1" dirty="0" err="1">
                <a:solidFill>
                  <a:schemeClr val="tx2">
                    <a:lumMod val="75000"/>
                  </a:schemeClr>
                </a:solidFill>
              </a:rPr>
              <a:t>parseInt</a:t>
            </a:r>
            <a:r>
              <a:rPr lang="en-US" i="1" dirty="0">
                <a:solidFill>
                  <a:schemeClr val="tx2">
                    <a:lumMod val="75000"/>
                  </a:schemeClr>
                </a:solidFill>
              </a:rPr>
              <a:t> may interpret only a leading portion of string as an integer value; it ignores any code units that cannot be interpreted as part of the notation of an integer, and no indication is given that any such code units were ignored.</a:t>
            </a:r>
          </a:p>
          <a:p>
            <a:pPr marL="0" indent="0">
              <a:lnSpc>
                <a:spcPct val="120000"/>
              </a:lnSpc>
              <a:buNone/>
            </a:pPr>
            <a:endParaRPr lang="de-CH" dirty="0">
              <a:solidFill>
                <a:schemeClr val="tx2">
                  <a:lumMod val="75000"/>
                </a:schemeClr>
              </a:solidFill>
            </a:endParaRPr>
          </a:p>
        </p:txBody>
      </p:sp>
      <p:sp>
        <p:nvSpPr>
          <p:cNvPr id="4" name="Rectangle 1">
            <a:extLst>
              <a:ext uri="{FF2B5EF4-FFF2-40B4-BE49-F238E27FC236}">
                <a16:creationId xmlns:a16="http://schemas.microsoft.com/office/drawing/2014/main" id="{5B8D9DE0-BE71-45A0-9574-D7F8AF9AC2C8}"/>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grpSp>
        <p:nvGrpSpPr>
          <p:cNvPr id="7" name="Group 6">
            <a:extLst>
              <a:ext uri="{FF2B5EF4-FFF2-40B4-BE49-F238E27FC236}">
                <a16:creationId xmlns:a16="http://schemas.microsoft.com/office/drawing/2014/main" id="{49EFC304-A50D-4E46-86B2-FACB02E45316}"/>
              </a:ext>
            </a:extLst>
          </p:cNvPr>
          <p:cNvGrpSpPr/>
          <p:nvPr/>
        </p:nvGrpSpPr>
        <p:grpSpPr>
          <a:xfrm>
            <a:off x="3898232" y="5321955"/>
            <a:ext cx="5068788" cy="817305"/>
            <a:chOff x="3898232" y="5775156"/>
            <a:chExt cx="5068788" cy="817305"/>
          </a:xfrm>
        </p:grpSpPr>
        <p:sp>
          <p:nvSpPr>
            <p:cNvPr id="8" name="Rectangle 7">
              <a:extLst>
                <a:ext uri="{FF2B5EF4-FFF2-40B4-BE49-F238E27FC236}">
                  <a16:creationId xmlns:a16="http://schemas.microsoft.com/office/drawing/2014/main" id="{3A7A840D-91B6-4C6D-B660-1E95ABBD3ACE}"/>
                </a:ext>
              </a:extLst>
            </p:cNvPr>
            <p:cNvSpPr/>
            <p:nvPr/>
          </p:nvSpPr>
          <p:spPr>
            <a:xfrm>
              <a:off x="5165621" y="6176963"/>
              <a:ext cx="3801399" cy="415498"/>
            </a:xfrm>
            <a:prstGeom prst="rect">
              <a:avLst/>
            </a:prstGeom>
          </p:spPr>
          <p:txBody>
            <a:bodyPr wrap="square">
              <a:spAutoFit/>
            </a:bodyPr>
            <a:lstStyle/>
            <a:p>
              <a:pPr algn="ctr"/>
              <a:r>
                <a:rPr lang="en-US" sz="2100" dirty="0">
                  <a:solidFill>
                    <a:schemeClr val="accent4">
                      <a:lumMod val="25000"/>
                    </a:schemeClr>
                  </a:solidFill>
                </a:rPr>
                <a:t>Always read the fine print!</a:t>
              </a:r>
              <a:endParaRPr lang="de-CH" sz="2100" dirty="0">
                <a:solidFill>
                  <a:schemeClr val="accent4">
                    <a:lumMod val="25000"/>
                  </a:schemeClr>
                </a:solidFill>
              </a:endParaRPr>
            </a:p>
          </p:txBody>
        </p:sp>
        <p:cxnSp>
          <p:nvCxnSpPr>
            <p:cNvPr id="9" name="Connector: Elbow 8">
              <a:extLst>
                <a:ext uri="{FF2B5EF4-FFF2-40B4-BE49-F238E27FC236}">
                  <a16:creationId xmlns:a16="http://schemas.microsoft.com/office/drawing/2014/main" id="{E0FEA28B-E412-4C30-81F1-5CE5F812AC71}"/>
                </a:ext>
              </a:extLst>
            </p:cNvPr>
            <p:cNvCxnSpPr>
              <a:cxnSpLocks/>
            </p:cNvCxnSpPr>
            <p:nvPr/>
          </p:nvCxnSpPr>
          <p:spPr>
            <a:xfrm rot="10800000">
              <a:off x="3898232" y="5775156"/>
              <a:ext cx="1328287" cy="609556"/>
            </a:xfrm>
            <a:prstGeom prst="bentConnector3">
              <a:avLst>
                <a:gd name="adj1" fmla="val 100000"/>
              </a:avLst>
            </a:prstGeom>
            <a:ln w="57150">
              <a:solidFill>
                <a:schemeClr val="accent4">
                  <a:lumMod val="2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36493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0273D-ACED-4EB3-A804-AD0F40E35022}"/>
              </a:ext>
            </a:extLst>
          </p:cNvPr>
          <p:cNvSpPr>
            <a:spLocks noGrp="1"/>
          </p:cNvSpPr>
          <p:nvPr>
            <p:ph type="title"/>
          </p:nvPr>
        </p:nvSpPr>
        <p:spPr/>
        <p:txBody>
          <a:bodyPr/>
          <a:lstStyle/>
          <a:p>
            <a:r>
              <a:rPr lang="en-US" dirty="0">
                <a:solidFill>
                  <a:schemeClr val="tx2">
                    <a:lumMod val="75000"/>
                  </a:schemeClr>
                </a:solidFill>
              </a:rPr>
              <a:t>#3: The trinity operator</a:t>
            </a:r>
            <a:endParaRPr lang="de-CH" dirty="0">
              <a:solidFill>
                <a:schemeClr val="tx2">
                  <a:lumMod val="75000"/>
                </a:schemeClr>
              </a:solidFill>
            </a:endParaRPr>
          </a:p>
        </p:txBody>
      </p:sp>
      <p:sp>
        <p:nvSpPr>
          <p:cNvPr id="3" name="Content Placeholder 2">
            <a:extLst>
              <a:ext uri="{FF2B5EF4-FFF2-40B4-BE49-F238E27FC236}">
                <a16:creationId xmlns:a16="http://schemas.microsoft.com/office/drawing/2014/main" id="{DFE36670-E648-4ACB-897E-DF490D31A5D1}"/>
              </a:ext>
            </a:extLst>
          </p:cNvPr>
          <p:cNvSpPr>
            <a:spLocks noGrp="1"/>
          </p:cNvSpPr>
          <p:nvPr>
            <p:ph idx="1"/>
          </p:nvPr>
        </p:nvSpPr>
        <p:spPr>
          <a:xfrm>
            <a:off x="628650" y="2137028"/>
            <a:ext cx="7886700" cy="445627"/>
          </a:xfrm>
          <a:noFill/>
        </p:spPr>
        <p:txBody>
          <a:bodyPr anchor="ctr">
            <a:normAutofit/>
          </a:bodyPr>
          <a:lstStyle/>
          <a:p>
            <a:pPr marL="0" indent="0" algn="ctr">
              <a:buNone/>
            </a:pPr>
            <a:r>
              <a:rPr lang="en-US" dirty="0">
                <a:solidFill>
                  <a:schemeClr val="tx2">
                    <a:lumMod val="75000"/>
                  </a:schemeClr>
                </a:solidFill>
              </a:rPr>
              <a:t>What is the result of the following expression?</a:t>
            </a:r>
            <a:endParaRPr lang="de-CH" dirty="0">
              <a:solidFill>
                <a:schemeClr val="tx2">
                  <a:lumMod val="75000"/>
                </a:schemeClr>
              </a:solidFill>
            </a:endParaRPr>
          </a:p>
        </p:txBody>
      </p:sp>
      <p:sp>
        <p:nvSpPr>
          <p:cNvPr id="5" name="Rectangle 4">
            <a:extLst>
              <a:ext uri="{FF2B5EF4-FFF2-40B4-BE49-F238E27FC236}">
                <a16:creationId xmlns:a16="http://schemas.microsoft.com/office/drawing/2014/main" id="{BE056EE0-3F12-4C39-9D41-F1980E97F0E9}"/>
              </a:ext>
            </a:extLst>
          </p:cNvPr>
          <p:cNvSpPr/>
          <p:nvPr/>
        </p:nvSpPr>
        <p:spPr>
          <a:xfrm>
            <a:off x="3472136" y="3413940"/>
            <a:ext cx="2199727" cy="923330"/>
          </a:xfrm>
          <a:prstGeom prst="rect">
            <a:avLst/>
          </a:prstGeom>
          <a:solidFill>
            <a:schemeClr val="tx2">
              <a:lumMod val="50000"/>
            </a:schemeClr>
          </a:solidFill>
        </p:spPr>
        <p:txBody>
          <a:bodyPr wrap="square">
            <a:spAutoFit/>
          </a:bodyPr>
          <a:lstStyle/>
          <a:p>
            <a:pPr algn="ctr"/>
            <a:endParaRPr lang="de-DE" altLang="de-DE" dirty="0">
              <a:solidFill>
                <a:srgbClr val="F8F8F2"/>
              </a:solidFill>
              <a:latin typeface="Arial Unicode MS"/>
            </a:endParaRPr>
          </a:p>
          <a:p>
            <a:pPr algn="ctr"/>
            <a:r>
              <a:rPr lang="de-DE" altLang="de-DE" dirty="0">
                <a:solidFill>
                  <a:srgbClr val="F8F8F2"/>
                </a:solidFill>
                <a:latin typeface="Arial Unicode MS"/>
              </a:rPr>
              <a:t>[]</a:t>
            </a:r>
            <a:r>
              <a:rPr lang="de-DE" altLang="de-DE" dirty="0">
                <a:solidFill>
                  <a:srgbClr val="333333"/>
                </a:solidFill>
                <a:latin typeface="Arial Unicode MS"/>
              </a:rPr>
              <a:t> </a:t>
            </a:r>
            <a:r>
              <a:rPr lang="de-DE" altLang="de-DE" dirty="0">
                <a:solidFill>
                  <a:srgbClr val="F92672"/>
                </a:solidFill>
                <a:latin typeface="Arial Unicode MS"/>
              </a:rPr>
              <a:t>==</a:t>
            </a:r>
            <a:r>
              <a:rPr lang="de-DE" altLang="de-DE" dirty="0">
                <a:solidFill>
                  <a:srgbClr val="333333"/>
                </a:solidFill>
                <a:latin typeface="Arial Unicode MS"/>
              </a:rPr>
              <a:t> </a:t>
            </a:r>
            <a:r>
              <a:rPr lang="de-DE" altLang="de-DE" dirty="0">
                <a:solidFill>
                  <a:srgbClr val="E6DB74"/>
                </a:solidFill>
                <a:latin typeface="Arial Unicode MS"/>
              </a:rPr>
              <a:t>"0"</a:t>
            </a:r>
          </a:p>
          <a:p>
            <a:pPr algn="ctr"/>
            <a:endParaRPr lang="de-CH" dirty="0"/>
          </a:p>
        </p:txBody>
      </p:sp>
      <p:sp>
        <p:nvSpPr>
          <p:cNvPr id="6" name="Content Placeholder 2">
            <a:extLst>
              <a:ext uri="{FF2B5EF4-FFF2-40B4-BE49-F238E27FC236}">
                <a16:creationId xmlns:a16="http://schemas.microsoft.com/office/drawing/2014/main" id="{8BB58832-A47E-4F22-BF83-9C33E12E9D08}"/>
              </a:ext>
            </a:extLst>
          </p:cNvPr>
          <p:cNvSpPr txBox="1">
            <a:spLocks/>
          </p:cNvSpPr>
          <p:nvPr/>
        </p:nvSpPr>
        <p:spPr>
          <a:xfrm>
            <a:off x="628650" y="5171018"/>
            <a:ext cx="7886700" cy="445627"/>
          </a:xfrm>
          <a:prstGeom prst="rect">
            <a:avLst/>
          </a:prstGeom>
          <a:no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dirty="0">
                <a:solidFill>
                  <a:schemeClr val="tx2">
                    <a:lumMod val="75000"/>
                  </a:schemeClr>
                </a:solidFill>
              </a:rPr>
              <a:t>a) </a:t>
            </a:r>
            <a:r>
              <a:rPr lang="en-US" dirty="0" err="1">
                <a:solidFill>
                  <a:schemeClr val="tx2">
                    <a:lumMod val="75000"/>
                  </a:schemeClr>
                </a:solidFill>
              </a:rPr>
              <a:t>NaN</a:t>
            </a:r>
            <a:r>
              <a:rPr lang="en-US" dirty="0">
                <a:solidFill>
                  <a:schemeClr val="tx2">
                    <a:lumMod val="75000"/>
                  </a:schemeClr>
                </a:solidFill>
              </a:rPr>
              <a:t>    b) false    c) true    d) undefined</a:t>
            </a:r>
            <a:endParaRPr lang="de-CH" dirty="0">
              <a:solidFill>
                <a:schemeClr val="tx2">
                  <a:lumMod val="75000"/>
                </a:schemeClr>
              </a:solidFill>
            </a:endParaRPr>
          </a:p>
        </p:txBody>
      </p:sp>
    </p:spTree>
    <p:extLst>
      <p:ext uri="{BB962C8B-B14F-4D97-AF65-F5344CB8AC3E}">
        <p14:creationId xmlns:p14="http://schemas.microsoft.com/office/powerpoint/2010/main" val="2876150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0273D-ACED-4EB3-A804-AD0F40E35022}"/>
              </a:ext>
            </a:extLst>
          </p:cNvPr>
          <p:cNvSpPr>
            <a:spLocks noGrp="1"/>
          </p:cNvSpPr>
          <p:nvPr>
            <p:ph type="title"/>
          </p:nvPr>
        </p:nvSpPr>
        <p:spPr/>
        <p:txBody>
          <a:bodyPr/>
          <a:lstStyle/>
          <a:p>
            <a:r>
              <a:rPr lang="en-US" dirty="0">
                <a:solidFill>
                  <a:schemeClr val="tx2">
                    <a:lumMod val="75000"/>
                  </a:schemeClr>
                </a:solidFill>
              </a:rPr>
              <a:t>#3: The trinity operator</a:t>
            </a:r>
            <a:endParaRPr lang="de-CH" dirty="0">
              <a:solidFill>
                <a:schemeClr val="tx2">
                  <a:lumMod val="75000"/>
                </a:schemeClr>
              </a:solidFill>
            </a:endParaRPr>
          </a:p>
        </p:txBody>
      </p:sp>
      <p:pic>
        <p:nvPicPr>
          <p:cNvPr id="7" name="Picture 6">
            <a:extLst>
              <a:ext uri="{FF2B5EF4-FFF2-40B4-BE49-F238E27FC236}">
                <a16:creationId xmlns:a16="http://schemas.microsoft.com/office/drawing/2014/main" id="{64EC9B5F-6BE9-4D05-951C-72B0D28C73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3512" y="2209137"/>
            <a:ext cx="6276975" cy="3019425"/>
          </a:xfrm>
          <a:prstGeom prst="rect">
            <a:avLst/>
          </a:prstGeom>
        </p:spPr>
      </p:pic>
      <p:sp>
        <p:nvSpPr>
          <p:cNvPr id="10" name="Rectangle 9">
            <a:extLst>
              <a:ext uri="{FF2B5EF4-FFF2-40B4-BE49-F238E27FC236}">
                <a16:creationId xmlns:a16="http://schemas.microsoft.com/office/drawing/2014/main" id="{D17949CF-F842-4A63-A5B2-A257B93A9406}"/>
              </a:ext>
            </a:extLst>
          </p:cNvPr>
          <p:cNvSpPr/>
          <p:nvPr/>
        </p:nvSpPr>
        <p:spPr>
          <a:xfrm>
            <a:off x="4015246" y="5539261"/>
            <a:ext cx="1113505" cy="415498"/>
          </a:xfrm>
          <a:prstGeom prst="rect">
            <a:avLst/>
          </a:prstGeom>
        </p:spPr>
        <p:txBody>
          <a:bodyPr wrap="square">
            <a:spAutoFit/>
          </a:bodyPr>
          <a:lstStyle/>
          <a:p>
            <a:pPr algn="ctr"/>
            <a:r>
              <a:rPr lang="en-US" sz="2100" dirty="0">
                <a:solidFill>
                  <a:schemeClr val="tx2">
                    <a:lumMod val="75000"/>
                  </a:schemeClr>
                </a:solidFill>
                <a:hlinkClick r:id="rId4">
                  <a:extLst>
                    <a:ext uri="{A12FA001-AC4F-418D-AE19-62706E023703}">
                      <ahyp:hlinkClr xmlns:ahyp="http://schemas.microsoft.com/office/drawing/2018/hyperlinkcolor" val="tx"/>
                    </a:ext>
                  </a:extLst>
                </a:hlinkClick>
              </a:rPr>
              <a:t>Source</a:t>
            </a:r>
            <a:endParaRPr lang="de-CH" sz="2100" dirty="0">
              <a:solidFill>
                <a:schemeClr val="tx2">
                  <a:lumMod val="75000"/>
                </a:schemeClr>
              </a:solidFill>
            </a:endParaRPr>
          </a:p>
        </p:txBody>
      </p:sp>
    </p:spTree>
    <p:extLst>
      <p:ext uri="{BB962C8B-B14F-4D97-AF65-F5344CB8AC3E}">
        <p14:creationId xmlns:p14="http://schemas.microsoft.com/office/powerpoint/2010/main" val="3195141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0273D-ACED-4EB3-A804-AD0F40E35022}"/>
              </a:ext>
            </a:extLst>
          </p:cNvPr>
          <p:cNvSpPr>
            <a:spLocks noGrp="1"/>
          </p:cNvSpPr>
          <p:nvPr>
            <p:ph type="title"/>
          </p:nvPr>
        </p:nvSpPr>
        <p:spPr/>
        <p:txBody>
          <a:bodyPr/>
          <a:lstStyle/>
          <a:p>
            <a:r>
              <a:rPr lang="en-US" dirty="0">
                <a:solidFill>
                  <a:schemeClr val="tx2">
                    <a:lumMod val="75000"/>
                  </a:schemeClr>
                </a:solidFill>
              </a:rPr>
              <a:t>#3: The trinity operator</a:t>
            </a:r>
            <a:endParaRPr lang="de-CH" dirty="0">
              <a:solidFill>
                <a:schemeClr val="tx2">
                  <a:lumMod val="75000"/>
                </a:schemeClr>
              </a:solidFill>
            </a:endParaRPr>
          </a:p>
        </p:txBody>
      </p:sp>
      <p:sp>
        <p:nvSpPr>
          <p:cNvPr id="7" name="Content Placeholder 6">
            <a:extLst>
              <a:ext uri="{FF2B5EF4-FFF2-40B4-BE49-F238E27FC236}">
                <a16:creationId xmlns:a16="http://schemas.microsoft.com/office/drawing/2014/main" id="{910F8B2E-FE8A-4F75-8EA2-0B26266575F0}"/>
              </a:ext>
            </a:extLst>
          </p:cNvPr>
          <p:cNvSpPr>
            <a:spLocks noGrp="1"/>
          </p:cNvSpPr>
          <p:nvPr>
            <p:ph idx="1"/>
          </p:nvPr>
        </p:nvSpPr>
        <p:spPr>
          <a:xfrm>
            <a:off x="628650" y="1563329"/>
            <a:ext cx="7886700" cy="4613634"/>
          </a:xfrm>
        </p:spPr>
        <p:txBody>
          <a:bodyPr>
            <a:normAutofit fontScale="62500" lnSpcReduction="20000"/>
          </a:bodyPr>
          <a:lstStyle/>
          <a:p>
            <a:pPr marL="0" indent="0">
              <a:lnSpc>
                <a:spcPct val="120000"/>
              </a:lnSpc>
              <a:buNone/>
            </a:pPr>
            <a:r>
              <a:rPr lang="en-US" b="1" dirty="0">
                <a:solidFill>
                  <a:schemeClr val="tx2">
                    <a:lumMod val="75000"/>
                  </a:schemeClr>
                </a:solidFill>
              </a:rPr>
              <a:t>7.2.14 Abstract Equality Comparison</a:t>
            </a:r>
          </a:p>
          <a:p>
            <a:pPr marL="0" indent="0">
              <a:lnSpc>
                <a:spcPct val="120000"/>
              </a:lnSpc>
              <a:buNone/>
            </a:pPr>
            <a:r>
              <a:rPr lang="en-US" dirty="0">
                <a:solidFill>
                  <a:schemeClr val="tx2">
                    <a:lumMod val="75000"/>
                  </a:schemeClr>
                </a:solidFill>
              </a:rPr>
              <a:t>The comparison x == y, where x and y are values, produces true or false. Such a comparison is performed as follows:</a:t>
            </a:r>
          </a:p>
          <a:p>
            <a:pPr marL="0" indent="0">
              <a:lnSpc>
                <a:spcPct val="120000"/>
              </a:lnSpc>
              <a:buNone/>
            </a:pPr>
            <a:r>
              <a:rPr lang="en-US" dirty="0">
                <a:solidFill>
                  <a:schemeClr val="tx2">
                    <a:lumMod val="75000"/>
                  </a:schemeClr>
                </a:solidFill>
              </a:rPr>
              <a:t>If Type(x) is the same as Type(y), then</a:t>
            </a:r>
          </a:p>
          <a:p>
            <a:pPr marL="0" indent="0">
              <a:lnSpc>
                <a:spcPct val="120000"/>
              </a:lnSpc>
              <a:buNone/>
            </a:pPr>
            <a:r>
              <a:rPr lang="en-US" dirty="0">
                <a:solidFill>
                  <a:schemeClr val="tx2">
                    <a:lumMod val="75000"/>
                  </a:schemeClr>
                </a:solidFill>
              </a:rPr>
              <a:t>Return the result of performing Strict Equality Comparison x === y.</a:t>
            </a:r>
          </a:p>
          <a:p>
            <a:pPr marL="0" indent="0">
              <a:lnSpc>
                <a:spcPct val="120000"/>
              </a:lnSpc>
              <a:buNone/>
            </a:pPr>
            <a:r>
              <a:rPr lang="en-US" dirty="0">
                <a:solidFill>
                  <a:schemeClr val="tx2">
                    <a:lumMod val="75000"/>
                  </a:schemeClr>
                </a:solidFill>
              </a:rPr>
              <a:t>If x is null and y is undefined, return true.</a:t>
            </a:r>
          </a:p>
          <a:p>
            <a:pPr marL="0" indent="0">
              <a:lnSpc>
                <a:spcPct val="120000"/>
              </a:lnSpc>
              <a:buNone/>
            </a:pPr>
            <a:r>
              <a:rPr lang="en-US" dirty="0">
                <a:solidFill>
                  <a:schemeClr val="tx2">
                    <a:lumMod val="75000"/>
                  </a:schemeClr>
                </a:solidFill>
              </a:rPr>
              <a:t>If x is undefined and y is null, return true.</a:t>
            </a:r>
          </a:p>
          <a:p>
            <a:pPr marL="0" indent="0">
              <a:lnSpc>
                <a:spcPct val="120000"/>
              </a:lnSpc>
              <a:buNone/>
            </a:pPr>
            <a:r>
              <a:rPr lang="en-US" dirty="0">
                <a:solidFill>
                  <a:schemeClr val="tx2">
                    <a:lumMod val="75000"/>
                  </a:schemeClr>
                </a:solidFill>
              </a:rPr>
              <a:t>If Type(x) is Number and Type(y) is String, return the result of the comparison x == ! </a:t>
            </a:r>
            <a:r>
              <a:rPr lang="en-US" dirty="0" err="1">
                <a:solidFill>
                  <a:schemeClr val="tx2">
                    <a:lumMod val="75000"/>
                  </a:schemeClr>
                </a:solidFill>
              </a:rPr>
              <a:t>ToNumber</a:t>
            </a:r>
            <a:r>
              <a:rPr lang="en-US" dirty="0">
                <a:solidFill>
                  <a:schemeClr val="tx2">
                    <a:lumMod val="75000"/>
                  </a:schemeClr>
                </a:solidFill>
              </a:rPr>
              <a:t>(y).</a:t>
            </a:r>
          </a:p>
          <a:p>
            <a:pPr marL="0" indent="0">
              <a:lnSpc>
                <a:spcPct val="120000"/>
              </a:lnSpc>
              <a:buNone/>
            </a:pPr>
            <a:r>
              <a:rPr lang="en-US" dirty="0">
                <a:solidFill>
                  <a:schemeClr val="tx2">
                    <a:lumMod val="75000"/>
                  </a:schemeClr>
                </a:solidFill>
              </a:rPr>
              <a:t>If Type(x) is String and Type(y) is Number, return the result of the comparison ! </a:t>
            </a:r>
            <a:r>
              <a:rPr lang="en-US" dirty="0" err="1">
                <a:solidFill>
                  <a:schemeClr val="tx2">
                    <a:lumMod val="75000"/>
                  </a:schemeClr>
                </a:solidFill>
              </a:rPr>
              <a:t>ToNumber</a:t>
            </a:r>
            <a:r>
              <a:rPr lang="en-US" dirty="0">
                <a:solidFill>
                  <a:schemeClr val="tx2">
                    <a:lumMod val="75000"/>
                  </a:schemeClr>
                </a:solidFill>
              </a:rPr>
              <a:t>(x) == y.</a:t>
            </a:r>
          </a:p>
          <a:p>
            <a:pPr marL="0" indent="0">
              <a:lnSpc>
                <a:spcPct val="120000"/>
              </a:lnSpc>
              <a:buNone/>
            </a:pPr>
            <a:r>
              <a:rPr lang="en-US" dirty="0">
                <a:solidFill>
                  <a:schemeClr val="tx2">
                    <a:lumMod val="75000"/>
                  </a:schemeClr>
                </a:solidFill>
              </a:rPr>
              <a:t>If Type(x) is Boolean, return the result of the comparison ! </a:t>
            </a:r>
            <a:r>
              <a:rPr lang="en-US" dirty="0" err="1">
                <a:solidFill>
                  <a:schemeClr val="tx2">
                    <a:lumMod val="75000"/>
                  </a:schemeClr>
                </a:solidFill>
              </a:rPr>
              <a:t>ToNumber</a:t>
            </a:r>
            <a:r>
              <a:rPr lang="en-US" dirty="0">
                <a:solidFill>
                  <a:schemeClr val="tx2">
                    <a:lumMod val="75000"/>
                  </a:schemeClr>
                </a:solidFill>
              </a:rPr>
              <a:t>(x) == y.</a:t>
            </a:r>
          </a:p>
          <a:p>
            <a:pPr marL="0" indent="0">
              <a:lnSpc>
                <a:spcPct val="120000"/>
              </a:lnSpc>
              <a:buNone/>
            </a:pPr>
            <a:r>
              <a:rPr lang="en-US" dirty="0">
                <a:solidFill>
                  <a:schemeClr val="tx2">
                    <a:lumMod val="75000"/>
                  </a:schemeClr>
                </a:solidFill>
              </a:rPr>
              <a:t>If Type(y) is Boolean, return the result of the comparison x == ! </a:t>
            </a:r>
            <a:r>
              <a:rPr lang="en-US" dirty="0" err="1">
                <a:solidFill>
                  <a:schemeClr val="tx2">
                    <a:lumMod val="75000"/>
                  </a:schemeClr>
                </a:solidFill>
              </a:rPr>
              <a:t>ToNumber</a:t>
            </a:r>
            <a:r>
              <a:rPr lang="en-US" dirty="0">
                <a:solidFill>
                  <a:schemeClr val="tx2">
                    <a:lumMod val="75000"/>
                  </a:schemeClr>
                </a:solidFill>
              </a:rPr>
              <a:t>(y).</a:t>
            </a:r>
          </a:p>
          <a:p>
            <a:pPr marL="0" indent="0">
              <a:lnSpc>
                <a:spcPct val="120000"/>
              </a:lnSpc>
              <a:buNone/>
            </a:pPr>
            <a:r>
              <a:rPr lang="en-US" dirty="0">
                <a:solidFill>
                  <a:schemeClr val="tx2">
                    <a:lumMod val="75000"/>
                  </a:schemeClr>
                </a:solidFill>
              </a:rPr>
              <a:t>If Type(x) is either String, Number, or Symbol and Type(y) is Object, return the result of the comparison x == </a:t>
            </a:r>
            <a:r>
              <a:rPr lang="en-US" dirty="0" err="1">
                <a:solidFill>
                  <a:schemeClr val="tx2">
                    <a:lumMod val="75000"/>
                  </a:schemeClr>
                </a:solidFill>
              </a:rPr>
              <a:t>ToPrimitive</a:t>
            </a:r>
            <a:r>
              <a:rPr lang="en-US" dirty="0">
                <a:solidFill>
                  <a:schemeClr val="tx2">
                    <a:lumMod val="75000"/>
                  </a:schemeClr>
                </a:solidFill>
              </a:rPr>
              <a:t>(y).</a:t>
            </a:r>
          </a:p>
          <a:p>
            <a:pPr marL="0" indent="0">
              <a:lnSpc>
                <a:spcPct val="120000"/>
              </a:lnSpc>
              <a:buNone/>
            </a:pPr>
            <a:r>
              <a:rPr lang="en-US" dirty="0">
                <a:solidFill>
                  <a:schemeClr val="tx2">
                    <a:lumMod val="75000"/>
                  </a:schemeClr>
                </a:solidFill>
              </a:rPr>
              <a:t>If Type(x) is Object and Type(y) is either String, Number, or Symbol, return the result of the comparison </a:t>
            </a:r>
            <a:r>
              <a:rPr lang="en-US" dirty="0" err="1">
                <a:solidFill>
                  <a:schemeClr val="tx2">
                    <a:lumMod val="75000"/>
                  </a:schemeClr>
                </a:solidFill>
              </a:rPr>
              <a:t>ToPrimitive</a:t>
            </a:r>
            <a:r>
              <a:rPr lang="en-US" dirty="0">
                <a:solidFill>
                  <a:schemeClr val="tx2">
                    <a:lumMod val="75000"/>
                  </a:schemeClr>
                </a:solidFill>
              </a:rPr>
              <a:t>(x) == y.</a:t>
            </a:r>
          </a:p>
          <a:p>
            <a:pPr marL="0" indent="0">
              <a:lnSpc>
                <a:spcPct val="120000"/>
              </a:lnSpc>
              <a:buNone/>
            </a:pPr>
            <a:r>
              <a:rPr lang="en-US" dirty="0">
                <a:solidFill>
                  <a:schemeClr val="tx2">
                    <a:lumMod val="75000"/>
                  </a:schemeClr>
                </a:solidFill>
              </a:rPr>
              <a:t>Return false.</a:t>
            </a:r>
          </a:p>
          <a:p>
            <a:pPr marL="0" indent="0">
              <a:lnSpc>
                <a:spcPct val="120000"/>
              </a:lnSpc>
              <a:buNone/>
            </a:pPr>
            <a:endParaRPr lang="en-US" dirty="0">
              <a:solidFill>
                <a:schemeClr val="tx2">
                  <a:lumMod val="75000"/>
                </a:schemeClr>
              </a:solidFill>
            </a:endParaRPr>
          </a:p>
          <a:p>
            <a:pPr marL="0" indent="0">
              <a:lnSpc>
                <a:spcPct val="120000"/>
              </a:lnSpc>
              <a:buNone/>
            </a:pPr>
            <a:endParaRPr lang="de-CH" dirty="0">
              <a:solidFill>
                <a:schemeClr val="tx2">
                  <a:lumMod val="75000"/>
                </a:schemeClr>
              </a:solidFill>
            </a:endParaRPr>
          </a:p>
        </p:txBody>
      </p:sp>
      <p:grpSp>
        <p:nvGrpSpPr>
          <p:cNvPr id="19" name="Group 18">
            <a:extLst>
              <a:ext uri="{FF2B5EF4-FFF2-40B4-BE49-F238E27FC236}">
                <a16:creationId xmlns:a16="http://schemas.microsoft.com/office/drawing/2014/main" id="{78BE541F-661D-4D7C-94CF-E89C9CB245C8}"/>
              </a:ext>
            </a:extLst>
          </p:cNvPr>
          <p:cNvGrpSpPr/>
          <p:nvPr/>
        </p:nvGrpSpPr>
        <p:grpSpPr>
          <a:xfrm>
            <a:off x="3898232" y="5775156"/>
            <a:ext cx="5068788" cy="817305"/>
            <a:chOff x="3898232" y="5775156"/>
            <a:chExt cx="5068788" cy="817305"/>
          </a:xfrm>
        </p:grpSpPr>
        <p:sp>
          <p:nvSpPr>
            <p:cNvPr id="8" name="Rectangle 7">
              <a:extLst>
                <a:ext uri="{FF2B5EF4-FFF2-40B4-BE49-F238E27FC236}">
                  <a16:creationId xmlns:a16="http://schemas.microsoft.com/office/drawing/2014/main" id="{86B27DE8-961F-4C79-AD73-9921AF2716D6}"/>
                </a:ext>
              </a:extLst>
            </p:cNvPr>
            <p:cNvSpPr/>
            <p:nvPr/>
          </p:nvSpPr>
          <p:spPr>
            <a:xfrm>
              <a:off x="5165621" y="6176963"/>
              <a:ext cx="3801399" cy="415498"/>
            </a:xfrm>
            <a:prstGeom prst="rect">
              <a:avLst/>
            </a:prstGeom>
          </p:spPr>
          <p:txBody>
            <a:bodyPr wrap="square">
              <a:spAutoFit/>
            </a:bodyPr>
            <a:lstStyle/>
            <a:p>
              <a:pPr algn="ctr"/>
              <a:r>
                <a:rPr lang="en-US" sz="2100" dirty="0">
                  <a:solidFill>
                    <a:schemeClr val="accent4">
                      <a:lumMod val="25000"/>
                    </a:schemeClr>
                  </a:solidFill>
                </a:rPr>
                <a:t>Don’t use the == operator !</a:t>
              </a:r>
              <a:endParaRPr lang="de-CH" sz="2100" dirty="0">
                <a:solidFill>
                  <a:schemeClr val="accent4">
                    <a:lumMod val="25000"/>
                  </a:schemeClr>
                </a:solidFill>
              </a:endParaRPr>
            </a:p>
          </p:txBody>
        </p:sp>
        <p:cxnSp>
          <p:nvCxnSpPr>
            <p:cNvPr id="10" name="Connector: Elbow 9">
              <a:extLst>
                <a:ext uri="{FF2B5EF4-FFF2-40B4-BE49-F238E27FC236}">
                  <a16:creationId xmlns:a16="http://schemas.microsoft.com/office/drawing/2014/main" id="{06C72808-8016-4FF0-AB97-4070F153AC49}"/>
                </a:ext>
              </a:extLst>
            </p:cNvPr>
            <p:cNvCxnSpPr>
              <a:cxnSpLocks/>
            </p:cNvCxnSpPr>
            <p:nvPr/>
          </p:nvCxnSpPr>
          <p:spPr>
            <a:xfrm rot="10800000">
              <a:off x="3898232" y="5775156"/>
              <a:ext cx="1328287" cy="609556"/>
            </a:xfrm>
            <a:prstGeom prst="bentConnector3">
              <a:avLst>
                <a:gd name="adj1" fmla="val 100000"/>
              </a:avLst>
            </a:prstGeom>
            <a:ln w="57150">
              <a:solidFill>
                <a:schemeClr val="accent4">
                  <a:lumMod val="2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0080956"/>
      </p:ext>
    </p:extLst>
  </p:cSld>
  <p:clrMapOvr>
    <a:masterClrMapping/>
  </p:clrMapOvr>
</p:sld>
</file>

<file path=ppt/theme/theme1.xml><?xml version="1.0" encoding="utf-8"?>
<a:theme xmlns:a="http://schemas.openxmlformats.org/drawingml/2006/main" name="SBB">
  <a:themeElements>
    <a:clrScheme name="SBB">
      <a:dk1>
        <a:srgbClr val="000000"/>
      </a:dk1>
      <a:lt1>
        <a:srgbClr val="FFFFFF"/>
      </a:lt1>
      <a:dk2>
        <a:srgbClr val="B7B7B7"/>
      </a:dk2>
      <a:lt2>
        <a:srgbClr val="4C4C4C"/>
      </a:lt2>
      <a:accent1>
        <a:srgbClr val="ABADCB"/>
      </a:accent1>
      <a:accent2>
        <a:srgbClr val="6C6FA4"/>
      </a:accent2>
      <a:accent3>
        <a:srgbClr val="2D327D"/>
      </a:accent3>
      <a:accent4>
        <a:srgbClr val="FF9999"/>
      </a:accent4>
      <a:accent5>
        <a:srgbClr val="FF4C4C"/>
      </a:accent5>
      <a:accent6>
        <a:srgbClr val="FF0000"/>
      </a:accent6>
      <a:hlink>
        <a:srgbClr val="2D327D"/>
      </a:hlink>
      <a:folHlink>
        <a:srgbClr val="D5D6E5"/>
      </a:folHlink>
    </a:clrScheme>
    <a:fontScheme name="SBB">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1212</Words>
  <Application>Microsoft Office PowerPoint</Application>
  <PresentationFormat>On-screen Show (4:3)</PresentationFormat>
  <Paragraphs>213</Paragraphs>
  <Slides>24</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Arial Unicode MS</vt:lpstr>
      <vt:lpstr>Calibri</vt:lpstr>
      <vt:lpstr>SBB</vt:lpstr>
      <vt:lpstr>WTF.js</vt:lpstr>
      <vt:lpstr>PowerPoint Presentation</vt:lpstr>
      <vt:lpstr>#1: n/a</vt:lpstr>
      <vt:lpstr>#1: n/a</vt:lpstr>
      <vt:lpstr>#2: To the infinity and beyond</vt:lpstr>
      <vt:lpstr>#2: To the infinity and beyond</vt:lpstr>
      <vt:lpstr>#3: The trinity operator</vt:lpstr>
      <vt:lpstr>#3: The trinity operator</vt:lpstr>
      <vt:lpstr>#3: The trinity operator</vt:lpstr>
      <vt:lpstr>#4: Revolution 9</vt:lpstr>
      <vt:lpstr>#4: Revolution 9</vt:lpstr>
      <vt:lpstr>#4: Revolution 9</vt:lpstr>
      <vt:lpstr>#5: sort me if you can </vt:lpstr>
      <vt:lpstr>#5: sort me if you can </vt:lpstr>
      <vt:lpstr>#6: lisp </vt:lpstr>
      <vt:lpstr>#6: lisp </vt:lpstr>
      <vt:lpstr>#7: constructor³</vt:lpstr>
      <vt:lpstr>#7: constructor³</vt:lpstr>
      <vt:lpstr>#8: timeouts</vt:lpstr>
      <vt:lpstr>#8: timeouts</vt:lpstr>
      <vt:lpstr>#9: Proteus</vt:lpstr>
      <vt:lpstr>#9: Proteus</vt:lpstr>
      <vt:lpstr>#10: Did you like this talk?</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Internals (Part 2)</dc:title>
  <dc:creator>Gauthier Jean André (IT-SWE-CC3-TS1)</dc:creator>
  <cp:lastModifiedBy>Gauthier Jean André (IT-SWE-CC3-TS1)</cp:lastModifiedBy>
  <cp:revision>176</cp:revision>
  <dcterms:created xsi:type="dcterms:W3CDTF">2019-07-03T08:00:39Z</dcterms:created>
  <dcterms:modified xsi:type="dcterms:W3CDTF">2019-11-14T14:33:11Z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mpVertraulichkeit">
    <vt:lpwstr/>
  </property>
  <property fmtid="{D5CDD505-2E9C-101B-9397-08002B2CF9AE}" pid="3" name="TmpStatus">
    <vt:lpwstr/>
  </property>
</Properties>
</file>