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59" r:id="rId8"/>
    <p:sldId id="267" r:id="rId9"/>
    <p:sldId id="268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963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995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52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629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561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567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81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0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9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9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64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79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7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25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3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1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Proyecto Final Asignatura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6409" y="3877936"/>
            <a:ext cx="6987645" cy="1388534"/>
          </a:xfrm>
        </p:spPr>
        <p:txBody>
          <a:bodyPr/>
          <a:lstStyle/>
          <a:p>
            <a:r>
              <a:rPr lang="en-US" dirty="0" smtClean="0"/>
              <a:t>Universidad Apec</a:t>
            </a:r>
          </a:p>
          <a:p>
            <a:r>
              <a:rPr lang="en-US" dirty="0" smtClean="0"/>
              <a:t>Profesor: Juan P. Valdez</a:t>
            </a:r>
          </a:p>
          <a:p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93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Datos Mínimos a Almacenar: </a:t>
            </a:r>
            <a:r>
              <a:rPr lang="en-US" dirty="0" err="1" smtClean="0"/>
              <a:t>Inspección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 fontScale="62500" lnSpcReduction="20000"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Identificador Transacción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Vehículo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Identificador Cliente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Tiene Ralladuras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Cantidad Combustible (1/4, ½, ¾, lleno)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Tiene Goma respuesta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Tiene Gato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Tiene roturas cristal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Estado gomas (un </a:t>
            </a:r>
            <a:r>
              <a:rPr lang="es-ES" dirty="0" err="1" smtClean="0"/>
              <a:t>check</a:t>
            </a:r>
            <a:r>
              <a:rPr lang="es-ES" dirty="0" smtClean="0"/>
              <a:t> para cada una)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Etc. 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Fecha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Empleado inspección 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Estado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3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Datos Mínimos a Almacenar: </a:t>
            </a:r>
            <a:r>
              <a:rPr lang="en-US" dirty="0" err="1" smtClean="0"/>
              <a:t>Renta</a:t>
            </a:r>
            <a:r>
              <a:rPr lang="en-US" dirty="0" smtClean="0"/>
              <a:t> y </a:t>
            </a:r>
            <a:r>
              <a:rPr lang="en-US" dirty="0" err="1" smtClean="0"/>
              <a:t>Devolución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 fontScale="92500" lnSpcReduction="20000"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No. </a:t>
            </a:r>
            <a:r>
              <a:rPr lang="en-US" dirty="0" err="1" smtClean="0"/>
              <a:t>Renta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Empleado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Vehículo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Cliente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Fecha</a:t>
            </a:r>
            <a:r>
              <a:rPr lang="en-US" dirty="0" smtClean="0"/>
              <a:t> </a:t>
            </a:r>
            <a:r>
              <a:rPr lang="en-US" dirty="0" err="1" smtClean="0"/>
              <a:t>Renta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Fecha</a:t>
            </a:r>
            <a:r>
              <a:rPr lang="en-US" dirty="0" smtClean="0"/>
              <a:t> </a:t>
            </a:r>
            <a:r>
              <a:rPr lang="en-US" dirty="0" err="1" smtClean="0"/>
              <a:t>Devolución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Monto</a:t>
            </a:r>
            <a:r>
              <a:rPr lang="en-US" dirty="0" smtClean="0"/>
              <a:t> x </a:t>
            </a:r>
            <a:r>
              <a:rPr lang="en-US" dirty="0" err="1" smtClean="0"/>
              <a:t>Día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días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Comentario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Estado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0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Requerimiento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Desarrolle un Sistema de </a:t>
            </a:r>
            <a:r>
              <a:rPr lang="en-US" b="1" dirty="0" err="1" smtClean="0"/>
              <a:t>Rentcar</a:t>
            </a:r>
            <a:r>
              <a:rPr lang="en-US" b="1" dirty="0" smtClean="0"/>
              <a:t> </a:t>
            </a:r>
            <a:r>
              <a:rPr lang="en-US" b="1" dirty="0"/>
              <a:t>que cumpla con las siguientes caracteristicas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Gestión </a:t>
            </a:r>
            <a:r>
              <a:rPr lang="en-US" dirty="0"/>
              <a:t>de 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Vehículos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Gestión </a:t>
            </a:r>
            <a:r>
              <a:rPr lang="en-US" dirty="0"/>
              <a:t>de </a:t>
            </a:r>
            <a:r>
              <a:rPr lang="en-US" dirty="0" err="1" smtClean="0"/>
              <a:t>Marcas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Gestión </a:t>
            </a:r>
            <a:r>
              <a:rPr lang="en-US" dirty="0"/>
              <a:t>de </a:t>
            </a:r>
            <a:r>
              <a:rPr lang="en-US" dirty="0" err="1" smtClean="0"/>
              <a:t>Modelos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Gestión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Tipos</a:t>
            </a:r>
            <a:r>
              <a:rPr lang="en-US" dirty="0" smtClean="0"/>
              <a:t> de Combustible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/>
              <a:t>Vehículos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Gestión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Clientes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 smtClean="0"/>
              <a:t>Empleados</a:t>
            </a:r>
            <a:r>
              <a:rPr lang="en-US" dirty="0" smtClean="0"/>
              <a:t> (</a:t>
            </a:r>
            <a:r>
              <a:rPr lang="en-US" dirty="0" err="1" smtClean="0"/>
              <a:t>quienes</a:t>
            </a:r>
            <a:r>
              <a:rPr lang="en-US" dirty="0" smtClean="0"/>
              <a:t> </a:t>
            </a:r>
            <a:r>
              <a:rPr lang="en-US" dirty="0" err="1" smtClean="0"/>
              <a:t>asisten</a:t>
            </a:r>
            <a:r>
              <a:rPr lang="en-US" dirty="0" smtClean="0"/>
              <a:t> al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renta</a:t>
            </a:r>
            <a:r>
              <a:rPr lang="en-US" dirty="0" smtClean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Inspección</a:t>
            </a:r>
            <a:r>
              <a:rPr lang="en-US" dirty="0" smtClean="0"/>
              <a:t> (</a:t>
            </a:r>
            <a:r>
              <a:rPr lang="en-US" dirty="0" err="1" smtClean="0"/>
              <a:t>previo</a:t>
            </a:r>
            <a:r>
              <a:rPr lang="en-US" dirty="0" smtClean="0"/>
              <a:t> a </a:t>
            </a:r>
            <a:r>
              <a:rPr lang="en-US" dirty="0" err="1" smtClean="0"/>
              <a:t>renta</a:t>
            </a:r>
            <a:r>
              <a:rPr lang="en-US" dirty="0" smtClean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Renta</a:t>
            </a:r>
            <a:r>
              <a:rPr lang="en-US" dirty="0" smtClean="0"/>
              <a:t> y </a:t>
            </a:r>
            <a:r>
              <a:rPr lang="en-US" dirty="0" err="1" smtClean="0"/>
              <a:t>Devolución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vehículos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Una </a:t>
            </a:r>
            <a:r>
              <a:rPr lang="en-US" dirty="0"/>
              <a:t>consulta por criterios (ej: </a:t>
            </a:r>
            <a:r>
              <a:rPr lang="en-US" dirty="0" err="1" smtClean="0"/>
              <a:t>Rentas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r>
              <a:rPr lang="en-US" dirty="0" smtClean="0"/>
              <a:t>, </a:t>
            </a:r>
            <a:r>
              <a:rPr lang="en-US" dirty="0" err="1" smtClean="0"/>
              <a:t>fecha</a:t>
            </a:r>
            <a:r>
              <a:rPr lang="en-US" dirty="0" smtClean="0"/>
              <a:t>, </a:t>
            </a:r>
            <a:r>
              <a:rPr lang="en-US" dirty="0" err="1" smtClean="0"/>
              <a:t>vehículo</a:t>
            </a:r>
            <a:r>
              <a:rPr lang="en-US" dirty="0" smtClean="0"/>
              <a:t>, etc.)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Un </a:t>
            </a:r>
            <a:r>
              <a:rPr lang="en-US" dirty="0"/>
              <a:t>Reporte de </a:t>
            </a:r>
            <a:r>
              <a:rPr lang="en-US" dirty="0" err="1" smtClean="0"/>
              <a:t>rentas</a:t>
            </a:r>
            <a:r>
              <a:rPr lang="en-US" dirty="0" smtClean="0"/>
              <a:t>: entre </a:t>
            </a:r>
            <a:r>
              <a:rPr lang="en-US" dirty="0" err="1" smtClean="0"/>
              <a:t>fechas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vehículo</a:t>
            </a:r>
            <a:r>
              <a:rPr lang="en-US" dirty="0" smtClean="0"/>
              <a:t>, etc.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Desarrrollado</a:t>
            </a:r>
            <a:r>
              <a:rPr lang="en-US" dirty="0" smtClean="0"/>
              <a:t> </a:t>
            </a:r>
            <a:r>
              <a:rPr lang="en-US" dirty="0"/>
              <a:t>en el </a:t>
            </a:r>
            <a:r>
              <a:rPr lang="en-US" dirty="0" err="1"/>
              <a:t>lenguaje</a:t>
            </a:r>
            <a:r>
              <a:rPr lang="en-US" dirty="0"/>
              <a:t> </a:t>
            </a:r>
            <a:r>
              <a:rPr lang="en-US" dirty="0" err="1" smtClean="0"/>
              <a:t>propietario</a:t>
            </a:r>
            <a:r>
              <a:rPr lang="en-US" dirty="0" smtClean="0"/>
              <a:t> (C#, Oracle Developer, Delphi, etc.)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 smtClean="0"/>
              <a:t>preferencia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Winform</a:t>
            </a:r>
            <a:r>
              <a:rPr lang="en-US" dirty="0" smtClean="0"/>
              <a:t>, WPF, etc</a:t>
            </a:r>
            <a:r>
              <a:rPr lang="en-US" dirty="0" smtClean="0"/>
              <a:t>.)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9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Mínimos</a:t>
            </a:r>
            <a:r>
              <a:rPr lang="en-US" dirty="0" smtClean="0"/>
              <a:t> a </a:t>
            </a:r>
            <a:r>
              <a:rPr lang="en-US" dirty="0" err="1" smtClean="0"/>
              <a:t>Almacenar</a:t>
            </a:r>
            <a:r>
              <a:rPr lang="en-US" dirty="0" smtClean="0"/>
              <a:t>: </a:t>
            </a:r>
            <a:r>
              <a:rPr lang="es-DO" dirty="0" smtClean="0"/>
              <a:t>Tipos </a:t>
            </a:r>
            <a:r>
              <a:rPr lang="es-DO" dirty="0"/>
              <a:t>de Vehículos</a:t>
            </a:r>
            <a:br>
              <a:rPr lang="es-DO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Identificador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Descripción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Estado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5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Datos Mínimos a Almacenar: </a:t>
            </a:r>
            <a:r>
              <a:rPr lang="en-US" dirty="0" err="1"/>
              <a:t>Marcas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s-ES" dirty="0"/>
              <a:t>Identificador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Descripción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Estado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0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Datos Mínimos a Almacenar: </a:t>
            </a:r>
            <a:r>
              <a:rPr lang="en-US" dirty="0" err="1" smtClean="0"/>
              <a:t>Modelos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Identificador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Identificador Marca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Descripción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Estado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Datos Mínimos a Almacenar: </a:t>
            </a:r>
            <a:r>
              <a:rPr lang="en-US" dirty="0" err="1"/>
              <a:t>Tipos</a:t>
            </a:r>
            <a:r>
              <a:rPr lang="en-US" dirty="0"/>
              <a:t> de Combustible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s-ES" dirty="0"/>
              <a:t>Identificador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Descripción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Estado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8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Datos Mínimos a Almacenar: </a:t>
            </a:r>
            <a:r>
              <a:rPr lang="en-US" dirty="0" err="1" smtClean="0"/>
              <a:t>Vehículos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 fontScale="92500" lnSpcReduction="20000"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Identificador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Descripción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No. </a:t>
            </a:r>
            <a:r>
              <a:rPr lang="en-US" dirty="0" err="1" smtClean="0"/>
              <a:t>Chasis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No. Motor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No. </a:t>
            </a:r>
            <a:r>
              <a:rPr lang="en-US" dirty="0" err="1" smtClean="0"/>
              <a:t>Placa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Vehiculo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Marca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Modelo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Tipo</a:t>
            </a:r>
            <a:r>
              <a:rPr lang="en-US" dirty="0" smtClean="0"/>
              <a:t> Combustible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Estado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7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Datos Mínimos a Almacenar: </a:t>
            </a:r>
            <a:r>
              <a:rPr lang="en-US" dirty="0" err="1" smtClean="0"/>
              <a:t>Clientes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Identificador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Nombre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Cedula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No. </a:t>
            </a:r>
            <a:r>
              <a:rPr lang="en-US" dirty="0" err="1" smtClean="0"/>
              <a:t>Tarjeta</a:t>
            </a:r>
            <a:r>
              <a:rPr lang="en-US" dirty="0" smtClean="0"/>
              <a:t> CR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Límite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Credito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Tipo</a:t>
            </a:r>
            <a:r>
              <a:rPr lang="en-US" dirty="0" smtClean="0"/>
              <a:t> Persona (</a:t>
            </a:r>
            <a:r>
              <a:rPr lang="en-US" dirty="0" err="1" smtClean="0"/>
              <a:t>Física</a:t>
            </a:r>
            <a:r>
              <a:rPr lang="en-US" dirty="0" smtClean="0"/>
              <a:t> / </a:t>
            </a:r>
            <a:r>
              <a:rPr lang="en-US" dirty="0" err="1" smtClean="0"/>
              <a:t>Jurídica</a:t>
            </a:r>
            <a:r>
              <a:rPr lang="en-US" dirty="0" smtClean="0"/>
              <a:t>)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Estado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2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Datos Mínimos a Almacenar: </a:t>
            </a:r>
            <a:r>
              <a:rPr lang="en-US" dirty="0" err="1" smtClean="0"/>
              <a:t>Empleados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Identificador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Nombre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Cédula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Tanda</a:t>
            </a:r>
            <a:r>
              <a:rPr lang="en-US" dirty="0" smtClean="0"/>
              <a:t> labor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Porciento</a:t>
            </a:r>
            <a:r>
              <a:rPr lang="en-US" dirty="0" smtClean="0"/>
              <a:t> </a:t>
            </a:r>
            <a:r>
              <a:rPr lang="en-US" dirty="0" err="1" smtClean="0"/>
              <a:t>Comision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Fecha</a:t>
            </a:r>
            <a:r>
              <a:rPr lang="en-US" dirty="0" smtClean="0"/>
              <a:t> </a:t>
            </a:r>
            <a:r>
              <a:rPr lang="en-US" dirty="0" err="1" smtClean="0"/>
              <a:t>Ingreso</a:t>
            </a:r>
            <a:r>
              <a:rPr lang="en-US" dirty="0" smtClean="0"/>
              <a:t>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Estado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72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</TotalTime>
  <Words>205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Proyecto Final Asignatura</vt:lpstr>
      <vt:lpstr>Requerimiento General</vt:lpstr>
      <vt:lpstr>Datos Mínimos a Almacenar: Tipos de Vehículos </vt:lpstr>
      <vt:lpstr>Datos Mínimos a Almacenar: Marcas</vt:lpstr>
      <vt:lpstr>Datos Mínimos a Almacenar: Modelos</vt:lpstr>
      <vt:lpstr>Datos Mínimos a Almacenar: Tipos de Combustible</vt:lpstr>
      <vt:lpstr>Datos Mínimos a Almacenar: Vehículos</vt:lpstr>
      <vt:lpstr>Datos Mínimos a Almacenar: Clientes</vt:lpstr>
      <vt:lpstr>Datos Mínimos a Almacenar: Empleados</vt:lpstr>
      <vt:lpstr>Datos Mínimos a Almacenar: Inspección</vt:lpstr>
      <vt:lpstr>Datos Mínimos a Almacenar: Renta y Devolución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Asignatura</dc:title>
  <dc:creator>CALAB-D19</dc:creator>
  <cp:lastModifiedBy>Juan Pablo</cp:lastModifiedBy>
  <cp:revision>35</cp:revision>
  <dcterms:created xsi:type="dcterms:W3CDTF">2014-02-01T01:35:55Z</dcterms:created>
  <dcterms:modified xsi:type="dcterms:W3CDTF">2016-05-19T00:45:37Z</dcterms:modified>
</cp:coreProperties>
</file>