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2204" y="10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E1A2-7591-41FB-AA34-0CAA1FE1EB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5DF8BEAE-C8AA-430E-A927-38FBBCA09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7E50B882-D799-4FD2-9278-44F6F6837611}"/>
              </a:ext>
            </a:extLst>
          </p:cNvPr>
          <p:cNvSpPr>
            <a:spLocks noGrp="1"/>
          </p:cNvSpPr>
          <p:nvPr>
            <p:ph type="dt" sz="half" idx="10"/>
          </p:nvPr>
        </p:nvSpPr>
        <p:spPr/>
        <p:txBody>
          <a:bodyPr/>
          <a:lstStyle/>
          <a:p>
            <a:fld id="{26271160-63DC-49EB-86BE-DEB4B37AD551}" type="datetimeFigureOut">
              <a:rPr lang="en-CH" smtClean="0"/>
              <a:t>05/01/2022</a:t>
            </a:fld>
            <a:endParaRPr lang="en-CH"/>
          </a:p>
        </p:txBody>
      </p:sp>
      <p:sp>
        <p:nvSpPr>
          <p:cNvPr id="5" name="Footer Placeholder 4">
            <a:extLst>
              <a:ext uri="{FF2B5EF4-FFF2-40B4-BE49-F238E27FC236}">
                <a16:creationId xmlns:a16="http://schemas.microsoft.com/office/drawing/2014/main" id="{638EC24E-6D5D-4B95-8B05-6537646908D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FFF5C79-01CB-4B77-BF1C-606332E61AEF}"/>
              </a:ext>
            </a:extLst>
          </p:cNvPr>
          <p:cNvSpPr>
            <a:spLocks noGrp="1"/>
          </p:cNvSpPr>
          <p:nvPr>
            <p:ph type="sldNum" sz="quarter" idx="12"/>
          </p:nvPr>
        </p:nvSpPr>
        <p:spPr/>
        <p:txBody>
          <a:bodyPr/>
          <a:lstStyle/>
          <a:p>
            <a:fld id="{36521F1F-6E2B-4914-9F40-2F326795F1FD}" type="slidenum">
              <a:rPr lang="en-CH" smtClean="0"/>
              <a:t>‹#›</a:t>
            </a:fld>
            <a:endParaRPr lang="en-CH"/>
          </a:p>
        </p:txBody>
      </p:sp>
    </p:spTree>
    <p:extLst>
      <p:ext uri="{BB962C8B-B14F-4D97-AF65-F5344CB8AC3E}">
        <p14:creationId xmlns:p14="http://schemas.microsoft.com/office/powerpoint/2010/main" val="504152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F3BD-9054-4590-A573-9D391C45D493}"/>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1E1D56C3-A94F-45BF-9346-DA383049C9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643C374B-2B3F-4626-B5BE-B24E13AD1798}"/>
              </a:ext>
            </a:extLst>
          </p:cNvPr>
          <p:cNvSpPr>
            <a:spLocks noGrp="1"/>
          </p:cNvSpPr>
          <p:nvPr>
            <p:ph type="dt" sz="half" idx="10"/>
          </p:nvPr>
        </p:nvSpPr>
        <p:spPr/>
        <p:txBody>
          <a:bodyPr/>
          <a:lstStyle/>
          <a:p>
            <a:fld id="{26271160-63DC-49EB-86BE-DEB4B37AD551}" type="datetimeFigureOut">
              <a:rPr lang="en-CH" smtClean="0"/>
              <a:t>05/01/2022</a:t>
            </a:fld>
            <a:endParaRPr lang="en-CH"/>
          </a:p>
        </p:txBody>
      </p:sp>
      <p:sp>
        <p:nvSpPr>
          <p:cNvPr id="5" name="Footer Placeholder 4">
            <a:extLst>
              <a:ext uri="{FF2B5EF4-FFF2-40B4-BE49-F238E27FC236}">
                <a16:creationId xmlns:a16="http://schemas.microsoft.com/office/drawing/2014/main" id="{A1CD9E5A-4D4E-4F3A-8B40-6CAC05FA06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17B9202-F912-4E02-94B8-E5BB94C12678}"/>
              </a:ext>
            </a:extLst>
          </p:cNvPr>
          <p:cNvSpPr>
            <a:spLocks noGrp="1"/>
          </p:cNvSpPr>
          <p:nvPr>
            <p:ph type="sldNum" sz="quarter" idx="12"/>
          </p:nvPr>
        </p:nvSpPr>
        <p:spPr/>
        <p:txBody>
          <a:bodyPr/>
          <a:lstStyle/>
          <a:p>
            <a:fld id="{36521F1F-6E2B-4914-9F40-2F326795F1FD}" type="slidenum">
              <a:rPr lang="en-CH" smtClean="0"/>
              <a:t>‹#›</a:t>
            </a:fld>
            <a:endParaRPr lang="en-CH"/>
          </a:p>
        </p:txBody>
      </p:sp>
    </p:spTree>
    <p:extLst>
      <p:ext uri="{BB962C8B-B14F-4D97-AF65-F5344CB8AC3E}">
        <p14:creationId xmlns:p14="http://schemas.microsoft.com/office/powerpoint/2010/main" val="12070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C97BE7-1FAC-4D95-8550-212CCF6236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43B37E48-ADAB-436B-973F-3A74D6C25F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19BC2D4-8550-4531-BF48-D5EDD839FDE5}"/>
              </a:ext>
            </a:extLst>
          </p:cNvPr>
          <p:cNvSpPr>
            <a:spLocks noGrp="1"/>
          </p:cNvSpPr>
          <p:nvPr>
            <p:ph type="dt" sz="half" idx="10"/>
          </p:nvPr>
        </p:nvSpPr>
        <p:spPr/>
        <p:txBody>
          <a:bodyPr/>
          <a:lstStyle/>
          <a:p>
            <a:fld id="{26271160-63DC-49EB-86BE-DEB4B37AD551}" type="datetimeFigureOut">
              <a:rPr lang="en-CH" smtClean="0"/>
              <a:t>05/01/2022</a:t>
            </a:fld>
            <a:endParaRPr lang="en-CH"/>
          </a:p>
        </p:txBody>
      </p:sp>
      <p:sp>
        <p:nvSpPr>
          <p:cNvPr id="5" name="Footer Placeholder 4">
            <a:extLst>
              <a:ext uri="{FF2B5EF4-FFF2-40B4-BE49-F238E27FC236}">
                <a16:creationId xmlns:a16="http://schemas.microsoft.com/office/drawing/2014/main" id="{F45B1CEA-DAF3-426D-8975-00A7F91AB6E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85AE879-E2F4-45F9-8F61-0A3E9366C111}"/>
              </a:ext>
            </a:extLst>
          </p:cNvPr>
          <p:cNvSpPr>
            <a:spLocks noGrp="1"/>
          </p:cNvSpPr>
          <p:nvPr>
            <p:ph type="sldNum" sz="quarter" idx="12"/>
          </p:nvPr>
        </p:nvSpPr>
        <p:spPr/>
        <p:txBody>
          <a:bodyPr/>
          <a:lstStyle/>
          <a:p>
            <a:fld id="{36521F1F-6E2B-4914-9F40-2F326795F1FD}" type="slidenum">
              <a:rPr lang="en-CH" smtClean="0"/>
              <a:t>‹#›</a:t>
            </a:fld>
            <a:endParaRPr lang="en-CH"/>
          </a:p>
        </p:txBody>
      </p:sp>
    </p:spTree>
    <p:extLst>
      <p:ext uri="{BB962C8B-B14F-4D97-AF65-F5344CB8AC3E}">
        <p14:creationId xmlns:p14="http://schemas.microsoft.com/office/powerpoint/2010/main" val="2416654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C505-8519-45A4-BD6C-983D91E89055}"/>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7CDA59C5-8AB2-4861-A180-B472CA31FA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840DDCDB-757C-4B6B-B854-8D435B8EAFBF}"/>
              </a:ext>
            </a:extLst>
          </p:cNvPr>
          <p:cNvSpPr>
            <a:spLocks noGrp="1"/>
          </p:cNvSpPr>
          <p:nvPr>
            <p:ph type="dt" sz="half" idx="10"/>
          </p:nvPr>
        </p:nvSpPr>
        <p:spPr/>
        <p:txBody>
          <a:bodyPr/>
          <a:lstStyle/>
          <a:p>
            <a:fld id="{26271160-63DC-49EB-86BE-DEB4B37AD551}" type="datetimeFigureOut">
              <a:rPr lang="en-CH" smtClean="0"/>
              <a:t>05/01/2022</a:t>
            </a:fld>
            <a:endParaRPr lang="en-CH"/>
          </a:p>
        </p:txBody>
      </p:sp>
      <p:sp>
        <p:nvSpPr>
          <p:cNvPr id="5" name="Footer Placeholder 4">
            <a:extLst>
              <a:ext uri="{FF2B5EF4-FFF2-40B4-BE49-F238E27FC236}">
                <a16:creationId xmlns:a16="http://schemas.microsoft.com/office/drawing/2014/main" id="{C125D47C-7523-4D87-A5DF-83372C6D990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85D82EB-8D28-49F4-BA3B-522E59D45419}"/>
              </a:ext>
            </a:extLst>
          </p:cNvPr>
          <p:cNvSpPr>
            <a:spLocks noGrp="1"/>
          </p:cNvSpPr>
          <p:nvPr>
            <p:ph type="sldNum" sz="quarter" idx="12"/>
          </p:nvPr>
        </p:nvSpPr>
        <p:spPr/>
        <p:txBody>
          <a:bodyPr/>
          <a:lstStyle/>
          <a:p>
            <a:fld id="{36521F1F-6E2B-4914-9F40-2F326795F1FD}" type="slidenum">
              <a:rPr lang="en-CH" smtClean="0"/>
              <a:t>‹#›</a:t>
            </a:fld>
            <a:endParaRPr lang="en-CH"/>
          </a:p>
        </p:txBody>
      </p:sp>
    </p:spTree>
    <p:extLst>
      <p:ext uri="{BB962C8B-B14F-4D97-AF65-F5344CB8AC3E}">
        <p14:creationId xmlns:p14="http://schemas.microsoft.com/office/powerpoint/2010/main" val="317993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BF45-CF83-4B31-8316-03DEE39236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B4EC5E01-19D7-4FB5-B80D-244E0ABB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62749C-2068-46C6-AFB9-B1F3E185FBBE}"/>
              </a:ext>
            </a:extLst>
          </p:cNvPr>
          <p:cNvSpPr>
            <a:spLocks noGrp="1"/>
          </p:cNvSpPr>
          <p:nvPr>
            <p:ph type="dt" sz="half" idx="10"/>
          </p:nvPr>
        </p:nvSpPr>
        <p:spPr/>
        <p:txBody>
          <a:bodyPr/>
          <a:lstStyle/>
          <a:p>
            <a:fld id="{26271160-63DC-49EB-86BE-DEB4B37AD551}" type="datetimeFigureOut">
              <a:rPr lang="en-CH" smtClean="0"/>
              <a:t>05/01/2022</a:t>
            </a:fld>
            <a:endParaRPr lang="en-CH"/>
          </a:p>
        </p:txBody>
      </p:sp>
      <p:sp>
        <p:nvSpPr>
          <p:cNvPr id="5" name="Footer Placeholder 4">
            <a:extLst>
              <a:ext uri="{FF2B5EF4-FFF2-40B4-BE49-F238E27FC236}">
                <a16:creationId xmlns:a16="http://schemas.microsoft.com/office/drawing/2014/main" id="{89DC94EC-40AB-45AE-9E9F-C9CDC01F4FB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BB3A99F-E34D-42F8-9E24-68AC7671F33D}"/>
              </a:ext>
            </a:extLst>
          </p:cNvPr>
          <p:cNvSpPr>
            <a:spLocks noGrp="1"/>
          </p:cNvSpPr>
          <p:nvPr>
            <p:ph type="sldNum" sz="quarter" idx="12"/>
          </p:nvPr>
        </p:nvSpPr>
        <p:spPr/>
        <p:txBody>
          <a:bodyPr/>
          <a:lstStyle/>
          <a:p>
            <a:fld id="{36521F1F-6E2B-4914-9F40-2F326795F1FD}" type="slidenum">
              <a:rPr lang="en-CH" smtClean="0"/>
              <a:t>‹#›</a:t>
            </a:fld>
            <a:endParaRPr lang="en-CH"/>
          </a:p>
        </p:txBody>
      </p:sp>
    </p:spTree>
    <p:extLst>
      <p:ext uri="{BB962C8B-B14F-4D97-AF65-F5344CB8AC3E}">
        <p14:creationId xmlns:p14="http://schemas.microsoft.com/office/powerpoint/2010/main" val="370401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0848-4E95-404E-AD01-293BBCFF169A}"/>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1477C646-760D-4649-8A48-D5E3C241ED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474FB916-C8BC-456A-91B8-242DD40E54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B7C4286D-772A-4B86-B6FC-E49294AA4A71}"/>
              </a:ext>
            </a:extLst>
          </p:cNvPr>
          <p:cNvSpPr>
            <a:spLocks noGrp="1"/>
          </p:cNvSpPr>
          <p:nvPr>
            <p:ph type="dt" sz="half" idx="10"/>
          </p:nvPr>
        </p:nvSpPr>
        <p:spPr/>
        <p:txBody>
          <a:bodyPr/>
          <a:lstStyle/>
          <a:p>
            <a:fld id="{26271160-63DC-49EB-86BE-DEB4B37AD551}" type="datetimeFigureOut">
              <a:rPr lang="en-CH" smtClean="0"/>
              <a:t>05/01/2022</a:t>
            </a:fld>
            <a:endParaRPr lang="en-CH"/>
          </a:p>
        </p:txBody>
      </p:sp>
      <p:sp>
        <p:nvSpPr>
          <p:cNvPr id="6" name="Footer Placeholder 5">
            <a:extLst>
              <a:ext uri="{FF2B5EF4-FFF2-40B4-BE49-F238E27FC236}">
                <a16:creationId xmlns:a16="http://schemas.microsoft.com/office/drawing/2014/main" id="{939B9137-A991-4321-AFA1-8E73B656EF3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FEB29D5-495C-4ECA-86BE-8A068B02EC3F}"/>
              </a:ext>
            </a:extLst>
          </p:cNvPr>
          <p:cNvSpPr>
            <a:spLocks noGrp="1"/>
          </p:cNvSpPr>
          <p:nvPr>
            <p:ph type="sldNum" sz="quarter" idx="12"/>
          </p:nvPr>
        </p:nvSpPr>
        <p:spPr/>
        <p:txBody>
          <a:bodyPr/>
          <a:lstStyle/>
          <a:p>
            <a:fld id="{36521F1F-6E2B-4914-9F40-2F326795F1FD}" type="slidenum">
              <a:rPr lang="en-CH" smtClean="0"/>
              <a:t>‹#›</a:t>
            </a:fld>
            <a:endParaRPr lang="en-CH"/>
          </a:p>
        </p:txBody>
      </p:sp>
    </p:spTree>
    <p:extLst>
      <p:ext uri="{BB962C8B-B14F-4D97-AF65-F5344CB8AC3E}">
        <p14:creationId xmlns:p14="http://schemas.microsoft.com/office/powerpoint/2010/main" val="171087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7669-A091-487B-9901-4F29C889898C}"/>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7F0652BF-2681-4D2F-957A-C99AEC8792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7A542B-FEBB-47E0-A9C4-CDE06AE5D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8B86C227-D9B8-43FB-8D89-5A74DB84F6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29703F-1A05-421B-84E7-6EA1719B84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EE519A32-6621-465B-9B43-02D6BF0386F4}"/>
              </a:ext>
            </a:extLst>
          </p:cNvPr>
          <p:cNvSpPr>
            <a:spLocks noGrp="1"/>
          </p:cNvSpPr>
          <p:nvPr>
            <p:ph type="dt" sz="half" idx="10"/>
          </p:nvPr>
        </p:nvSpPr>
        <p:spPr/>
        <p:txBody>
          <a:bodyPr/>
          <a:lstStyle/>
          <a:p>
            <a:fld id="{26271160-63DC-49EB-86BE-DEB4B37AD551}" type="datetimeFigureOut">
              <a:rPr lang="en-CH" smtClean="0"/>
              <a:t>05/01/2022</a:t>
            </a:fld>
            <a:endParaRPr lang="en-CH"/>
          </a:p>
        </p:txBody>
      </p:sp>
      <p:sp>
        <p:nvSpPr>
          <p:cNvPr id="8" name="Footer Placeholder 7">
            <a:extLst>
              <a:ext uri="{FF2B5EF4-FFF2-40B4-BE49-F238E27FC236}">
                <a16:creationId xmlns:a16="http://schemas.microsoft.com/office/drawing/2014/main" id="{BFBEE564-BEB4-4D57-9791-E4EDFFF8A68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D34AC946-9077-4C9E-8AEE-69C66520741F}"/>
              </a:ext>
            </a:extLst>
          </p:cNvPr>
          <p:cNvSpPr>
            <a:spLocks noGrp="1"/>
          </p:cNvSpPr>
          <p:nvPr>
            <p:ph type="sldNum" sz="quarter" idx="12"/>
          </p:nvPr>
        </p:nvSpPr>
        <p:spPr/>
        <p:txBody>
          <a:bodyPr/>
          <a:lstStyle/>
          <a:p>
            <a:fld id="{36521F1F-6E2B-4914-9F40-2F326795F1FD}" type="slidenum">
              <a:rPr lang="en-CH" smtClean="0"/>
              <a:t>‹#›</a:t>
            </a:fld>
            <a:endParaRPr lang="en-CH"/>
          </a:p>
        </p:txBody>
      </p:sp>
    </p:spTree>
    <p:extLst>
      <p:ext uri="{BB962C8B-B14F-4D97-AF65-F5344CB8AC3E}">
        <p14:creationId xmlns:p14="http://schemas.microsoft.com/office/powerpoint/2010/main" val="154241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72BB-51FE-4004-9FD6-91040DC599E5}"/>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34CAAE02-EA9E-4C62-B477-CDF2FDDED798}"/>
              </a:ext>
            </a:extLst>
          </p:cNvPr>
          <p:cNvSpPr>
            <a:spLocks noGrp="1"/>
          </p:cNvSpPr>
          <p:nvPr>
            <p:ph type="dt" sz="half" idx="10"/>
          </p:nvPr>
        </p:nvSpPr>
        <p:spPr/>
        <p:txBody>
          <a:bodyPr/>
          <a:lstStyle/>
          <a:p>
            <a:fld id="{26271160-63DC-49EB-86BE-DEB4B37AD551}" type="datetimeFigureOut">
              <a:rPr lang="en-CH" smtClean="0"/>
              <a:t>05/01/2022</a:t>
            </a:fld>
            <a:endParaRPr lang="en-CH"/>
          </a:p>
        </p:txBody>
      </p:sp>
      <p:sp>
        <p:nvSpPr>
          <p:cNvPr id="4" name="Footer Placeholder 3">
            <a:extLst>
              <a:ext uri="{FF2B5EF4-FFF2-40B4-BE49-F238E27FC236}">
                <a16:creationId xmlns:a16="http://schemas.microsoft.com/office/drawing/2014/main" id="{A0D80024-D015-403A-9D25-1B9CD987D180}"/>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9F45F76B-4F65-43A1-8D07-9F7AC917D736}"/>
              </a:ext>
            </a:extLst>
          </p:cNvPr>
          <p:cNvSpPr>
            <a:spLocks noGrp="1"/>
          </p:cNvSpPr>
          <p:nvPr>
            <p:ph type="sldNum" sz="quarter" idx="12"/>
          </p:nvPr>
        </p:nvSpPr>
        <p:spPr/>
        <p:txBody>
          <a:bodyPr/>
          <a:lstStyle/>
          <a:p>
            <a:fld id="{36521F1F-6E2B-4914-9F40-2F326795F1FD}" type="slidenum">
              <a:rPr lang="en-CH" smtClean="0"/>
              <a:t>‹#›</a:t>
            </a:fld>
            <a:endParaRPr lang="en-CH"/>
          </a:p>
        </p:txBody>
      </p:sp>
    </p:spTree>
    <p:extLst>
      <p:ext uri="{BB962C8B-B14F-4D97-AF65-F5344CB8AC3E}">
        <p14:creationId xmlns:p14="http://schemas.microsoft.com/office/powerpoint/2010/main" val="71615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EC1E76-53B3-4E69-B28B-99730442E16A}"/>
              </a:ext>
            </a:extLst>
          </p:cNvPr>
          <p:cNvSpPr>
            <a:spLocks noGrp="1"/>
          </p:cNvSpPr>
          <p:nvPr>
            <p:ph type="dt" sz="half" idx="10"/>
          </p:nvPr>
        </p:nvSpPr>
        <p:spPr/>
        <p:txBody>
          <a:bodyPr/>
          <a:lstStyle/>
          <a:p>
            <a:fld id="{26271160-63DC-49EB-86BE-DEB4B37AD551}" type="datetimeFigureOut">
              <a:rPr lang="en-CH" smtClean="0"/>
              <a:t>05/01/2022</a:t>
            </a:fld>
            <a:endParaRPr lang="en-CH"/>
          </a:p>
        </p:txBody>
      </p:sp>
      <p:sp>
        <p:nvSpPr>
          <p:cNvPr id="3" name="Footer Placeholder 2">
            <a:extLst>
              <a:ext uri="{FF2B5EF4-FFF2-40B4-BE49-F238E27FC236}">
                <a16:creationId xmlns:a16="http://schemas.microsoft.com/office/drawing/2014/main" id="{858A8C7B-86A7-4BF1-95D3-6967582E220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EE2B95E9-37D6-41D3-87D2-C6764EE17ADE}"/>
              </a:ext>
            </a:extLst>
          </p:cNvPr>
          <p:cNvSpPr>
            <a:spLocks noGrp="1"/>
          </p:cNvSpPr>
          <p:nvPr>
            <p:ph type="sldNum" sz="quarter" idx="12"/>
          </p:nvPr>
        </p:nvSpPr>
        <p:spPr/>
        <p:txBody>
          <a:bodyPr/>
          <a:lstStyle/>
          <a:p>
            <a:fld id="{36521F1F-6E2B-4914-9F40-2F326795F1FD}" type="slidenum">
              <a:rPr lang="en-CH" smtClean="0"/>
              <a:t>‹#›</a:t>
            </a:fld>
            <a:endParaRPr lang="en-CH"/>
          </a:p>
        </p:txBody>
      </p:sp>
    </p:spTree>
    <p:extLst>
      <p:ext uri="{BB962C8B-B14F-4D97-AF65-F5344CB8AC3E}">
        <p14:creationId xmlns:p14="http://schemas.microsoft.com/office/powerpoint/2010/main" val="412871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3130-D901-48D0-A917-7AFF48E59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61F605A5-D3C9-472C-9F59-D488B6CD0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D2610F8E-3D5A-49C1-9722-5A307CD1D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7DBBF-4DF0-42BA-B392-0A3678877B0F}"/>
              </a:ext>
            </a:extLst>
          </p:cNvPr>
          <p:cNvSpPr>
            <a:spLocks noGrp="1"/>
          </p:cNvSpPr>
          <p:nvPr>
            <p:ph type="dt" sz="half" idx="10"/>
          </p:nvPr>
        </p:nvSpPr>
        <p:spPr/>
        <p:txBody>
          <a:bodyPr/>
          <a:lstStyle/>
          <a:p>
            <a:fld id="{26271160-63DC-49EB-86BE-DEB4B37AD551}" type="datetimeFigureOut">
              <a:rPr lang="en-CH" smtClean="0"/>
              <a:t>05/01/2022</a:t>
            </a:fld>
            <a:endParaRPr lang="en-CH"/>
          </a:p>
        </p:txBody>
      </p:sp>
      <p:sp>
        <p:nvSpPr>
          <p:cNvPr id="6" name="Footer Placeholder 5">
            <a:extLst>
              <a:ext uri="{FF2B5EF4-FFF2-40B4-BE49-F238E27FC236}">
                <a16:creationId xmlns:a16="http://schemas.microsoft.com/office/drawing/2014/main" id="{6F6837B7-D524-4FEA-BFB9-A67B845172B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B1F7B5A-035D-43A1-8629-382E560D909B}"/>
              </a:ext>
            </a:extLst>
          </p:cNvPr>
          <p:cNvSpPr>
            <a:spLocks noGrp="1"/>
          </p:cNvSpPr>
          <p:nvPr>
            <p:ph type="sldNum" sz="quarter" idx="12"/>
          </p:nvPr>
        </p:nvSpPr>
        <p:spPr/>
        <p:txBody>
          <a:bodyPr/>
          <a:lstStyle/>
          <a:p>
            <a:fld id="{36521F1F-6E2B-4914-9F40-2F326795F1FD}" type="slidenum">
              <a:rPr lang="en-CH" smtClean="0"/>
              <a:t>‹#›</a:t>
            </a:fld>
            <a:endParaRPr lang="en-CH"/>
          </a:p>
        </p:txBody>
      </p:sp>
    </p:spTree>
    <p:extLst>
      <p:ext uri="{BB962C8B-B14F-4D97-AF65-F5344CB8AC3E}">
        <p14:creationId xmlns:p14="http://schemas.microsoft.com/office/powerpoint/2010/main" val="1935837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5139-0A63-4B8B-ADA7-810908EB7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B5366809-4525-4F06-98DD-19DA498A6A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43FF15C-1FED-4CB6-93BA-A15C0DC1C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13566-8A6D-47A6-8E02-70B6E0E5EF27}"/>
              </a:ext>
            </a:extLst>
          </p:cNvPr>
          <p:cNvSpPr>
            <a:spLocks noGrp="1"/>
          </p:cNvSpPr>
          <p:nvPr>
            <p:ph type="dt" sz="half" idx="10"/>
          </p:nvPr>
        </p:nvSpPr>
        <p:spPr/>
        <p:txBody>
          <a:bodyPr/>
          <a:lstStyle/>
          <a:p>
            <a:fld id="{26271160-63DC-49EB-86BE-DEB4B37AD551}" type="datetimeFigureOut">
              <a:rPr lang="en-CH" smtClean="0"/>
              <a:t>05/01/2022</a:t>
            </a:fld>
            <a:endParaRPr lang="en-CH"/>
          </a:p>
        </p:txBody>
      </p:sp>
      <p:sp>
        <p:nvSpPr>
          <p:cNvPr id="6" name="Footer Placeholder 5">
            <a:extLst>
              <a:ext uri="{FF2B5EF4-FFF2-40B4-BE49-F238E27FC236}">
                <a16:creationId xmlns:a16="http://schemas.microsoft.com/office/drawing/2014/main" id="{3D40C7EE-4278-4D37-BC86-9F9CE0CC2A6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CD7DA36-F49B-4A0A-BCA0-BC988625645C}"/>
              </a:ext>
            </a:extLst>
          </p:cNvPr>
          <p:cNvSpPr>
            <a:spLocks noGrp="1"/>
          </p:cNvSpPr>
          <p:nvPr>
            <p:ph type="sldNum" sz="quarter" idx="12"/>
          </p:nvPr>
        </p:nvSpPr>
        <p:spPr/>
        <p:txBody>
          <a:bodyPr/>
          <a:lstStyle/>
          <a:p>
            <a:fld id="{36521F1F-6E2B-4914-9F40-2F326795F1FD}" type="slidenum">
              <a:rPr lang="en-CH" smtClean="0"/>
              <a:t>‹#›</a:t>
            </a:fld>
            <a:endParaRPr lang="en-CH"/>
          </a:p>
        </p:txBody>
      </p:sp>
    </p:spTree>
    <p:extLst>
      <p:ext uri="{BB962C8B-B14F-4D97-AF65-F5344CB8AC3E}">
        <p14:creationId xmlns:p14="http://schemas.microsoft.com/office/powerpoint/2010/main" val="3577172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CF013-E73D-432F-969F-224F501BB4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7C62D57E-ABF9-47BD-BCD3-B7CFC7F436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7FD939BF-D8B7-48F3-96F8-5BC7F79184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71160-63DC-49EB-86BE-DEB4B37AD551}" type="datetimeFigureOut">
              <a:rPr lang="en-CH" smtClean="0"/>
              <a:t>05/01/2022</a:t>
            </a:fld>
            <a:endParaRPr lang="en-CH"/>
          </a:p>
        </p:txBody>
      </p:sp>
      <p:sp>
        <p:nvSpPr>
          <p:cNvPr id="5" name="Footer Placeholder 4">
            <a:extLst>
              <a:ext uri="{FF2B5EF4-FFF2-40B4-BE49-F238E27FC236}">
                <a16:creationId xmlns:a16="http://schemas.microsoft.com/office/drawing/2014/main" id="{FDF7CD6E-9880-488F-ADCE-D26943946C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0B5DCA1F-80BD-4145-B70B-EA4A1C29BA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21F1F-6E2B-4914-9F40-2F326795F1FD}" type="slidenum">
              <a:rPr lang="en-CH" smtClean="0"/>
              <a:t>‹#›</a:t>
            </a:fld>
            <a:endParaRPr lang="en-CH"/>
          </a:p>
        </p:txBody>
      </p:sp>
    </p:spTree>
    <p:extLst>
      <p:ext uri="{BB962C8B-B14F-4D97-AF65-F5344CB8AC3E}">
        <p14:creationId xmlns:p14="http://schemas.microsoft.com/office/powerpoint/2010/main" val="3477748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imeline&#10;&#10;Description automatically generated with low confidence">
            <a:extLst>
              <a:ext uri="{FF2B5EF4-FFF2-40B4-BE49-F238E27FC236}">
                <a16:creationId xmlns:a16="http://schemas.microsoft.com/office/drawing/2014/main" id="{4981DFA6-B0D7-42D3-A26B-46DF7C73B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503" y="367440"/>
            <a:ext cx="7071360" cy="5598160"/>
          </a:xfrm>
          <a:prstGeom prst="rect">
            <a:avLst/>
          </a:prstGeom>
        </p:spPr>
      </p:pic>
      <p:pic>
        <p:nvPicPr>
          <p:cNvPr id="17" name="Picture 16" descr="Graphical user interface&#10;&#10;Description automatically generated with low confidence">
            <a:extLst>
              <a:ext uri="{FF2B5EF4-FFF2-40B4-BE49-F238E27FC236}">
                <a16:creationId xmlns:a16="http://schemas.microsoft.com/office/drawing/2014/main" id="{8141CB3C-DE64-46CE-9333-E9CA215B0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7" y="3207391"/>
            <a:ext cx="4583916" cy="2797397"/>
          </a:xfrm>
          <a:prstGeom prst="rect">
            <a:avLst/>
          </a:prstGeom>
        </p:spPr>
      </p:pic>
      <p:pic>
        <p:nvPicPr>
          <p:cNvPr id="19" name="Picture 18" descr="Graphical user interface, website&#10;&#10;Description automatically generated">
            <a:extLst>
              <a:ext uri="{FF2B5EF4-FFF2-40B4-BE49-F238E27FC236}">
                <a16:creationId xmlns:a16="http://schemas.microsoft.com/office/drawing/2014/main" id="{DCE1EF94-774A-4B51-B14B-2221BA4AD6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06" y="370805"/>
            <a:ext cx="4583917" cy="2797398"/>
          </a:xfrm>
          <a:prstGeom prst="rect">
            <a:avLst/>
          </a:prstGeom>
        </p:spPr>
      </p:pic>
    </p:spTree>
    <p:extLst>
      <p:ext uri="{BB962C8B-B14F-4D97-AF65-F5344CB8AC3E}">
        <p14:creationId xmlns:p14="http://schemas.microsoft.com/office/powerpoint/2010/main" val="1065468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960BEDF2-58FC-4377-94AE-8E5EB495AEF2}"/>
              </a:ext>
            </a:extLst>
          </p:cNvPr>
          <p:cNvPicPr>
            <a:picLocks noChangeAspect="1"/>
          </p:cNvPicPr>
          <p:nvPr/>
        </p:nvPicPr>
        <p:blipFill rotWithShape="1">
          <a:blip r:embed="rId2">
            <a:extLst>
              <a:ext uri="{28A0092B-C50C-407E-A947-70E740481C1C}">
                <a14:useLocalDpi xmlns:a14="http://schemas.microsoft.com/office/drawing/2010/main" val="0"/>
              </a:ext>
            </a:extLst>
          </a:blip>
          <a:srcRect b="7975"/>
          <a:stretch/>
        </p:blipFill>
        <p:spPr>
          <a:xfrm>
            <a:off x="1804735" y="2564279"/>
            <a:ext cx="8457837" cy="4245428"/>
          </a:xfrm>
          <a:prstGeom prst="rect">
            <a:avLst/>
          </a:prstGeom>
        </p:spPr>
      </p:pic>
      <p:pic>
        <p:nvPicPr>
          <p:cNvPr id="5" name="Picture 4" descr="Chart&#10;&#10;Description automatically generated">
            <a:extLst>
              <a:ext uri="{FF2B5EF4-FFF2-40B4-BE49-F238E27FC236}">
                <a16:creationId xmlns:a16="http://schemas.microsoft.com/office/drawing/2014/main" id="{59AB9EF3-B413-433A-9E22-C1CA487E1D14}"/>
              </a:ext>
            </a:extLst>
          </p:cNvPr>
          <p:cNvPicPr>
            <a:picLocks noChangeAspect="1"/>
          </p:cNvPicPr>
          <p:nvPr/>
        </p:nvPicPr>
        <p:blipFill rotWithShape="1">
          <a:blip r:embed="rId3">
            <a:extLst>
              <a:ext uri="{28A0092B-C50C-407E-A947-70E740481C1C}">
                <a14:useLocalDpi xmlns:a14="http://schemas.microsoft.com/office/drawing/2010/main" val="0"/>
              </a:ext>
            </a:extLst>
          </a:blip>
          <a:srcRect b="7752"/>
          <a:stretch/>
        </p:blipFill>
        <p:spPr>
          <a:xfrm>
            <a:off x="1804735" y="48293"/>
            <a:ext cx="4233502" cy="2564670"/>
          </a:xfrm>
          <a:prstGeom prst="rect">
            <a:avLst/>
          </a:prstGeom>
        </p:spPr>
      </p:pic>
      <p:pic>
        <p:nvPicPr>
          <p:cNvPr id="7" name="Picture 6" descr="Graphical user interface&#10;&#10;Description automatically generated with medium confidence">
            <a:extLst>
              <a:ext uri="{FF2B5EF4-FFF2-40B4-BE49-F238E27FC236}">
                <a16:creationId xmlns:a16="http://schemas.microsoft.com/office/drawing/2014/main" id="{E6F4B90E-1C3D-493A-A44A-DD25795CEAC9}"/>
              </a:ext>
            </a:extLst>
          </p:cNvPr>
          <p:cNvPicPr>
            <a:picLocks noChangeAspect="1"/>
          </p:cNvPicPr>
          <p:nvPr/>
        </p:nvPicPr>
        <p:blipFill rotWithShape="1">
          <a:blip r:embed="rId4">
            <a:extLst>
              <a:ext uri="{28A0092B-C50C-407E-A947-70E740481C1C}">
                <a14:useLocalDpi xmlns:a14="http://schemas.microsoft.com/office/drawing/2010/main" val="0"/>
              </a:ext>
            </a:extLst>
          </a:blip>
          <a:srcRect b="7752"/>
          <a:stretch/>
        </p:blipFill>
        <p:spPr>
          <a:xfrm>
            <a:off x="6033653" y="48293"/>
            <a:ext cx="4233503" cy="2564670"/>
          </a:xfrm>
          <a:prstGeom prst="rect">
            <a:avLst/>
          </a:prstGeom>
        </p:spPr>
      </p:pic>
    </p:spTree>
    <p:extLst>
      <p:ext uri="{BB962C8B-B14F-4D97-AF65-F5344CB8AC3E}">
        <p14:creationId xmlns:p14="http://schemas.microsoft.com/office/powerpoint/2010/main" val="311767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imeline&#10;&#10;Description automatically generated with low confidence">
            <a:extLst>
              <a:ext uri="{FF2B5EF4-FFF2-40B4-BE49-F238E27FC236}">
                <a16:creationId xmlns:a16="http://schemas.microsoft.com/office/drawing/2014/main" id="{4981DFA6-B0D7-42D3-A26B-46DF7C73B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503" y="367440"/>
            <a:ext cx="7071360" cy="5598160"/>
          </a:xfrm>
          <a:prstGeom prst="rect">
            <a:avLst/>
          </a:prstGeom>
        </p:spPr>
      </p:pic>
      <p:pic>
        <p:nvPicPr>
          <p:cNvPr id="19" name="Picture 18" descr="Graphical user interface, website&#10;&#10;Description automatically generated">
            <a:extLst>
              <a:ext uri="{FF2B5EF4-FFF2-40B4-BE49-F238E27FC236}">
                <a16:creationId xmlns:a16="http://schemas.microsoft.com/office/drawing/2014/main" id="{DCE1EF94-774A-4B51-B14B-2221BA4AD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6" y="370805"/>
            <a:ext cx="4583917" cy="2797398"/>
          </a:xfrm>
          <a:prstGeom prst="rect">
            <a:avLst/>
          </a:prstGeom>
        </p:spPr>
      </p:pic>
      <p:pic>
        <p:nvPicPr>
          <p:cNvPr id="5" name="Picture 4" descr="Chart&#10;&#10;Description automatically generated">
            <a:extLst>
              <a:ext uri="{FF2B5EF4-FFF2-40B4-BE49-F238E27FC236}">
                <a16:creationId xmlns:a16="http://schemas.microsoft.com/office/drawing/2014/main" id="{77B36557-A333-4DB2-B6AF-E6B4AAC38793}"/>
              </a:ext>
            </a:extLst>
          </p:cNvPr>
          <p:cNvPicPr>
            <a:picLocks noChangeAspect="1"/>
          </p:cNvPicPr>
          <p:nvPr/>
        </p:nvPicPr>
        <p:blipFill rotWithShape="1">
          <a:blip r:embed="rId4">
            <a:extLst>
              <a:ext uri="{28A0092B-C50C-407E-A947-70E740481C1C}">
                <a14:useLocalDpi xmlns:a14="http://schemas.microsoft.com/office/drawing/2010/main" val="0"/>
              </a:ext>
            </a:extLst>
          </a:blip>
          <a:srcRect b="7752"/>
          <a:stretch/>
        </p:blipFill>
        <p:spPr>
          <a:xfrm>
            <a:off x="62106" y="3211092"/>
            <a:ext cx="4546868" cy="2754508"/>
          </a:xfrm>
          <a:prstGeom prst="rect">
            <a:avLst/>
          </a:prstGeom>
        </p:spPr>
      </p:pic>
    </p:spTree>
    <p:extLst>
      <p:ext uri="{BB962C8B-B14F-4D97-AF65-F5344CB8AC3E}">
        <p14:creationId xmlns:p14="http://schemas.microsoft.com/office/powerpoint/2010/main" val="3065519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with medium confidence">
            <a:extLst>
              <a:ext uri="{FF2B5EF4-FFF2-40B4-BE49-F238E27FC236}">
                <a16:creationId xmlns:a16="http://schemas.microsoft.com/office/drawing/2014/main" id="{6C5FBAAE-7FFD-49DF-BB34-60662153D21E}"/>
              </a:ext>
            </a:extLst>
          </p:cNvPr>
          <p:cNvPicPr>
            <a:picLocks noChangeAspect="1"/>
          </p:cNvPicPr>
          <p:nvPr/>
        </p:nvPicPr>
        <p:blipFill rotWithShape="1">
          <a:blip r:embed="rId2">
            <a:extLst>
              <a:ext uri="{28A0092B-C50C-407E-A947-70E740481C1C}">
                <a14:useLocalDpi xmlns:a14="http://schemas.microsoft.com/office/drawing/2010/main" val="0"/>
              </a:ext>
            </a:extLst>
          </a:blip>
          <a:srcRect b="7454"/>
          <a:stretch/>
        </p:blipFill>
        <p:spPr>
          <a:xfrm>
            <a:off x="4275590" y="922713"/>
            <a:ext cx="7862394" cy="5057964"/>
          </a:xfrm>
          <a:prstGeom prst="rect">
            <a:avLst/>
          </a:prstGeom>
        </p:spPr>
      </p:pic>
      <p:pic>
        <p:nvPicPr>
          <p:cNvPr id="7" name="Picture 6" descr="Graphical user interface&#10;&#10;Description automatically generated with low confidence">
            <a:extLst>
              <a:ext uri="{FF2B5EF4-FFF2-40B4-BE49-F238E27FC236}">
                <a16:creationId xmlns:a16="http://schemas.microsoft.com/office/drawing/2014/main" id="{400AC09C-1089-4A32-9BA2-BBFE0D9F7C6A}"/>
              </a:ext>
            </a:extLst>
          </p:cNvPr>
          <p:cNvPicPr>
            <a:picLocks noChangeAspect="1"/>
          </p:cNvPicPr>
          <p:nvPr/>
        </p:nvPicPr>
        <p:blipFill rotWithShape="1">
          <a:blip r:embed="rId3">
            <a:extLst>
              <a:ext uri="{28A0092B-C50C-407E-A947-70E740481C1C}">
                <a14:useLocalDpi xmlns:a14="http://schemas.microsoft.com/office/drawing/2010/main" val="0"/>
              </a:ext>
            </a:extLst>
          </a:blip>
          <a:srcRect b="7703"/>
          <a:stretch/>
        </p:blipFill>
        <p:spPr>
          <a:xfrm>
            <a:off x="40929" y="3451695"/>
            <a:ext cx="4234661" cy="2528982"/>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405FFB7E-8C31-43E1-8772-AF338C145896}"/>
              </a:ext>
            </a:extLst>
          </p:cNvPr>
          <p:cNvPicPr>
            <a:picLocks noChangeAspect="1"/>
          </p:cNvPicPr>
          <p:nvPr/>
        </p:nvPicPr>
        <p:blipFill rotWithShape="1">
          <a:blip r:embed="rId4">
            <a:extLst>
              <a:ext uri="{28A0092B-C50C-407E-A947-70E740481C1C}">
                <a14:useLocalDpi xmlns:a14="http://schemas.microsoft.com/office/drawing/2010/main" val="0"/>
              </a:ext>
            </a:extLst>
          </a:blip>
          <a:srcRect b="7703"/>
          <a:stretch/>
        </p:blipFill>
        <p:spPr>
          <a:xfrm>
            <a:off x="40929" y="922713"/>
            <a:ext cx="4234661" cy="2528982"/>
          </a:xfrm>
          <a:prstGeom prst="rect">
            <a:avLst/>
          </a:prstGeom>
        </p:spPr>
      </p:pic>
    </p:spTree>
    <p:extLst>
      <p:ext uri="{BB962C8B-B14F-4D97-AF65-F5344CB8AC3E}">
        <p14:creationId xmlns:p14="http://schemas.microsoft.com/office/powerpoint/2010/main" val="293848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with medium confidence">
            <a:extLst>
              <a:ext uri="{FF2B5EF4-FFF2-40B4-BE49-F238E27FC236}">
                <a16:creationId xmlns:a16="http://schemas.microsoft.com/office/drawing/2014/main" id="{6C5FBAAE-7FFD-49DF-BB34-60662153D21E}"/>
              </a:ext>
            </a:extLst>
          </p:cNvPr>
          <p:cNvPicPr>
            <a:picLocks noChangeAspect="1"/>
          </p:cNvPicPr>
          <p:nvPr/>
        </p:nvPicPr>
        <p:blipFill rotWithShape="1">
          <a:blip r:embed="rId2">
            <a:extLst>
              <a:ext uri="{28A0092B-C50C-407E-A947-70E740481C1C}">
                <a14:useLocalDpi xmlns:a14="http://schemas.microsoft.com/office/drawing/2010/main" val="0"/>
              </a:ext>
            </a:extLst>
          </a:blip>
          <a:srcRect t="1445" r="1401" b="7454"/>
          <a:stretch/>
        </p:blipFill>
        <p:spPr>
          <a:xfrm>
            <a:off x="49513" y="1670863"/>
            <a:ext cx="7875226" cy="5057964"/>
          </a:xfrm>
          <a:prstGeom prst="rect">
            <a:avLst/>
          </a:prstGeom>
        </p:spPr>
      </p:pic>
      <p:pic>
        <p:nvPicPr>
          <p:cNvPr id="7" name="Picture 6" descr="Graphical user interface&#10;&#10;Description automatically generated with low confidence">
            <a:extLst>
              <a:ext uri="{FF2B5EF4-FFF2-40B4-BE49-F238E27FC236}">
                <a16:creationId xmlns:a16="http://schemas.microsoft.com/office/drawing/2014/main" id="{400AC09C-1089-4A32-9BA2-BBFE0D9F7C6A}"/>
              </a:ext>
            </a:extLst>
          </p:cNvPr>
          <p:cNvPicPr>
            <a:picLocks noChangeAspect="1"/>
          </p:cNvPicPr>
          <p:nvPr/>
        </p:nvPicPr>
        <p:blipFill rotWithShape="1">
          <a:blip r:embed="rId3">
            <a:extLst>
              <a:ext uri="{28A0092B-C50C-407E-A947-70E740481C1C}">
                <a14:useLocalDpi xmlns:a14="http://schemas.microsoft.com/office/drawing/2010/main" val="0"/>
              </a:ext>
            </a:extLst>
          </a:blip>
          <a:srcRect b="7703"/>
          <a:stretch/>
        </p:blipFill>
        <p:spPr>
          <a:xfrm>
            <a:off x="7907826" y="1670863"/>
            <a:ext cx="4234661" cy="2528982"/>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405FFB7E-8C31-43E1-8772-AF338C145896}"/>
              </a:ext>
            </a:extLst>
          </p:cNvPr>
          <p:cNvPicPr>
            <a:picLocks noChangeAspect="1"/>
          </p:cNvPicPr>
          <p:nvPr/>
        </p:nvPicPr>
        <p:blipFill rotWithShape="1">
          <a:blip r:embed="rId4">
            <a:extLst>
              <a:ext uri="{28A0092B-C50C-407E-A947-70E740481C1C}">
                <a14:useLocalDpi xmlns:a14="http://schemas.microsoft.com/office/drawing/2010/main" val="0"/>
              </a:ext>
            </a:extLst>
          </a:blip>
          <a:srcRect b="7703"/>
          <a:stretch/>
        </p:blipFill>
        <p:spPr>
          <a:xfrm>
            <a:off x="7907825" y="4199845"/>
            <a:ext cx="4234661" cy="2528982"/>
          </a:xfrm>
          <a:prstGeom prst="rect">
            <a:avLst/>
          </a:prstGeom>
        </p:spPr>
      </p:pic>
      <p:sp>
        <p:nvSpPr>
          <p:cNvPr id="4" name="TextBox 3">
            <a:extLst>
              <a:ext uri="{FF2B5EF4-FFF2-40B4-BE49-F238E27FC236}">
                <a16:creationId xmlns:a16="http://schemas.microsoft.com/office/drawing/2014/main" id="{CE70BFCA-A76C-47F6-AC43-7AD53A79EA40}"/>
              </a:ext>
            </a:extLst>
          </p:cNvPr>
          <p:cNvSpPr txBox="1"/>
          <p:nvPr/>
        </p:nvSpPr>
        <p:spPr>
          <a:xfrm>
            <a:off x="49513" y="670589"/>
            <a:ext cx="12092973" cy="1000274"/>
          </a:xfrm>
          <a:prstGeom prst="rect">
            <a:avLst/>
          </a:prstGeom>
          <a:solidFill>
            <a:srgbClr val="323D4D"/>
          </a:solidFill>
        </p:spPr>
        <p:txBody>
          <a:bodyPr wrap="square" rtlCol="0">
            <a:spAutoFit/>
          </a:bodyPr>
          <a:lstStyle/>
          <a:p>
            <a:pPr algn="ctr"/>
            <a:r>
              <a:rPr lang="en-US" sz="2000" b="1" dirty="0">
                <a:solidFill>
                  <a:schemeClr val="bg1">
                    <a:lumMod val="95000"/>
                  </a:schemeClr>
                </a:solidFill>
                <a:latin typeface="Arial" panose="020B0604020202020204" pitchFamily="34" charset="0"/>
                <a:cs typeface="Arial" panose="020B0604020202020204" pitchFamily="34" charset="0"/>
              </a:rPr>
              <a:t>Mobility in Switzerland Before and During the Covid-19 Pandemic</a:t>
            </a:r>
          </a:p>
          <a:p>
            <a:pPr algn="ctr"/>
            <a:endParaRPr lang="en-US" sz="600" dirty="0">
              <a:solidFill>
                <a:schemeClr val="bg1">
                  <a:lumMod val="95000"/>
                </a:schemeClr>
              </a:solidFill>
              <a:latin typeface="Arial" panose="020B0604020202020204" pitchFamily="34" charset="0"/>
              <a:cs typeface="Arial" panose="020B0604020202020204" pitchFamily="34" charset="0"/>
            </a:endParaRPr>
          </a:p>
          <a:p>
            <a:pPr algn="ctr"/>
            <a:r>
              <a:rPr lang="en-US" sz="1100" dirty="0">
                <a:solidFill>
                  <a:schemeClr val="bg1">
                    <a:lumMod val="95000"/>
                  </a:schemeClr>
                </a:solidFill>
                <a:latin typeface="Arial" panose="020B0604020202020204" pitchFamily="34" charset="0"/>
                <a:cs typeface="Arial" panose="020B0604020202020204" pitchFamily="34" charset="0"/>
              </a:rPr>
              <a:t>Number of kilometers travelled daily by Swiss residents at the beginning of the pandemic (early 2021) and one year into the pandemic (early 2021)</a:t>
            </a:r>
          </a:p>
          <a:p>
            <a:pPr algn="ctr"/>
            <a:r>
              <a:rPr lang="en-US" sz="1100" dirty="0">
                <a:solidFill>
                  <a:schemeClr val="bg1">
                    <a:lumMod val="95000"/>
                  </a:schemeClr>
                </a:solidFill>
                <a:latin typeface="Arial" panose="020B0604020202020204" pitchFamily="34" charset="0"/>
                <a:cs typeface="Arial" panose="020B0604020202020204" pitchFamily="34" charset="0"/>
              </a:rPr>
              <a:t>Data from FSO's Experimental statistics. Charts inspired by same source.</a:t>
            </a:r>
          </a:p>
          <a:p>
            <a:pPr algn="ctr"/>
            <a:endParaRPr lang="en-CH" sz="11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967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with medium confidence">
            <a:extLst>
              <a:ext uri="{FF2B5EF4-FFF2-40B4-BE49-F238E27FC236}">
                <a16:creationId xmlns:a16="http://schemas.microsoft.com/office/drawing/2014/main" id="{6C5FBAAE-7FFD-49DF-BB34-60662153D21E}"/>
              </a:ext>
            </a:extLst>
          </p:cNvPr>
          <p:cNvPicPr>
            <a:picLocks noChangeAspect="1"/>
          </p:cNvPicPr>
          <p:nvPr/>
        </p:nvPicPr>
        <p:blipFill rotWithShape="1">
          <a:blip r:embed="rId2">
            <a:extLst>
              <a:ext uri="{28A0092B-C50C-407E-A947-70E740481C1C}">
                <a14:useLocalDpi xmlns:a14="http://schemas.microsoft.com/office/drawing/2010/main" val="0"/>
              </a:ext>
            </a:extLst>
          </a:blip>
          <a:srcRect t="1445" r="1401" b="8466"/>
          <a:stretch/>
        </p:blipFill>
        <p:spPr>
          <a:xfrm>
            <a:off x="32600" y="1016838"/>
            <a:ext cx="8267370" cy="5250854"/>
          </a:xfrm>
          <a:prstGeom prst="rect">
            <a:avLst/>
          </a:prstGeom>
        </p:spPr>
      </p:pic>
      <p:pic>
        <p:nvPicPr>
          <p:cNvPr id="7" name="Picture 6" descr="Graphical user interface&#10;&#10;Description automatically generated with low confidence">
            <a:extLst>
              <a:ext uri="{FF2B5EF4-FFF2-40B4-BE49-F238E27FC236}">
                <a16:creationId xmlns:a16="http://schemas.microsoft.com/office/drawing/2014/main" id="{400AC09C-1089-4A32-9BA2-BBFE0D9F7C6A}"/>
              </a:ext>
            </a:extLst>
          </p:cNvPr>
          <p:cNvPicPr>
            <a:picLocks noChangeAspect="1"/>
          </p:cNvPicPr>
          <p:nvPr/>
        </p:nvPicPr>
        <p:blipFill rotWithShape="1">
          <a:blip r:embed="rId3">
            <a:extLst>
              <a:ext uri="{28A0092B-C50C-407E-A947-70E740481C1C}">
                <a14:useLocalDpi xmlns:a14="http://schemas.microsoft.com/office/drawing/2010/main" val="0"/>
              </a:ext>
            </a:extLst>
          </a:blip>
          <a:srcRect r="1687" b="9400"/>
          <a:stretch/>
        </p:blipFill>
        <p:spPr>
          <a:xfrm>
            <a:off x="8242097" y="18266"/>
            <a:ext cx="5262065" cy="3137724"/>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405FFB7E-8C31-43E1-8772-AF338C145896}"/>
              </a:ext>
            </a:extLst>
          </p:cNvPr>
          <p:cNvPicPr>
            <a:picLocks noChangeAspect="1"/>
          </p:cNvPicPr>
          <p:nvPr/>
        </p:nvPicPr>
        <p:blipFill rotWithShape="1">
          <a:blip r:embed="rId4">
            <a:extLst>
              <a:ext uri="{28A0092B-C50C-407E-A947-70E740481C1C}">
                <a14:useLocalDpi xmlns:a14="http://schemas.microsoft.com/office/drawing/2010/main" val="0"/>
              </a:ext>
            </a:extLst>
          </a:blip>
          <a:srcRect r="864" b="9400"/>
          <a:stretch/>
        </p:blipFill>
        <p:spPr>
          <a:xfrm>
            <a:off x="8242097" y="3155990"/>
            <a:ext cx="5262065" cy="3111702"/>
          </a:xfrm>
          <a:prstGeom prst="rect">
            <a:avLst/>
          </a:prstGeom>
        </p:spPr>
      </p:pic>
      <p:sp>
        <p:nvSpPr>
          <p:cNvPr id="4" name="TextBox 3">
            <a:extLst>
              <a:ext uri="{FF2B5EF4-FFF2-40B4-BE49-F238E27FC236}">
                <a16:creationId xmlns:a16="http://schemas.microsoft.com/office/drawing/2014/main" id="{CE70BFCA-A76C-47F6-AC43-7AD53A79EA40}"/>
              </a:ext>
            </a:extLst>
          </p:cNvPr>
          <p:cNvSpPr txBox="1"/>
          <p:nvPr/>
        </p:nvSpPr>
        <p:spPr>
          <a:xfrm>
            <a:off x="32600" y="16564"/>
            <a:ext cx="8267371" cy="1107996"/>
          </a:xfrm>
          <a:prstGeom prst="rect">
            <a:avLst/>
          </a:prstGeom>
          <a:solidFill>
            <a:srgbClr val="323D4D"/>
          </a:solidFill>
        </p:spPr>
        <p:txBody>
          <a:bodyPr wrap="square" rtlCol="0">
            <a:spAutoFit/>
          </a:bodyPr>
          <a:lstStyle/>
          <a:p>
            <a:pPr marL="108000"/>
            <a:endParaRPr lang="en-US" sz="300" b="1" dirty="0">
              <a:solidFill>
                <a:schemeClr val="bg1">
                  <a:lumMod val="95000"/>
                </a:schemeClr>
              </a:solidFill>
              <a:latin typeface="Arial" panose="020B0604020202020204" pitchFamily="34" charset="0"/>
              <a:cs typeface="Arial" panose="020B0604020202020204" pitchFamily="34" charset="0"/>
            </a:endParaRPr>
          </a:p>
          <a:p>
            <a:pPr marL="108000"/>
            <a:r>
              <a:rPr lang="en-US" sz="2400" b="1" dirty="0">
                <a:solidFill>
                  <a:schemeClr val="bg1">
                    <a:lumMod val="95000"/>
                  </a:schemeClr>
                </a:solidFill>
                <a:latin typeface="Arial" panose="020B0604020202020204" pitchFamily="34" charset="0"/>
                <a:cs typeface="Arial" panose="020B0604020202020204" pitchFamily="34" charset="0"/>
              </a:rPr>
              <a:t>Mobility in Switzerland Before and During Covid-19</a:t>
            </a:r>
          </a:p>
          <a:p>
            <a:pPr marL="108000"/>
            <a:endParaRPr lang="en-US" sz="600" dirty="0">
              <a:solidFill>
                <a:schemeClr val="bg1">
                  <a:lumMod val="95000"/>
                </a:schemeClr>
              </a:solidFill>
              <a:latin typeface="Arial" panose="020B0604020202020204" pitchFamily="34" charset="0"/>
              <a:cs typeface="Arial" panose="020B0604020202020204" pitchFamily="34" charset="0"/>
            </a:endParaRPr>
          </a:p>
          <a:p>
            <a:pPr marL="108000"/>
            <a:r>
              <a:rPr lang="en-US" sz="1100" dirty="0">
                <a:solidFill>
                  <a:schemeClr val="bg1">
                    <a:lumMod val="95000"/>
                  </a:schemeClr>
                </a:solidFill>
                <a:latin typeface="Arial" panose="020B0604020202020204" pitchFamily="34" charset="0"/>
                <a:cs typeface="Arial" panose="020B0604020202020204" pitchFamily="34" charset="0"/>
              </a:rPr>
              <a:t>Mean number of kilometers travelled daily by Swiss residents at the beginning of the pandemic (early 2020) and one year into the pandemic (early 2021). Data from FSO's Experimental statistics. Charts inspired by same source.</a:t>
            </a:r>
          </a:p>
          <a:p>
            <a:pPr algn="ctr"/>
            <a:endParaRPr lang="en-CH" sz="11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8485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Words>
  <Application>Microsoft Office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Jean-Luc Jucker</dc:creator>
  <cp:lastModifiedBy>Jean-Luc Jucker</cp:lastModifiedBy>
  <cp:revision>1</cp:revision>
  <dcterms:created xsi:type="dcterms:W3CDTF">2022-01-05T21:26:00Z</dcterms:created>
  <dcterms:modified xsi:type="dcterms:W3CDTF">2022-01-05T22:49:14Z</dcterms:modified>
</cp:coreProperties>
</file>