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 id="2147483691" r:id="rId5"/>
  </p:sldMasterIdLst>
  <p:handoutMasterIdLst>
    <p:handoutMasterId r:id="rId42"/>
  </p:handoutMasterIdLst>
  <p:sldIdLst>
    <p:sldId id="291" r:id="rId6"/>
    <p:sldId id="293" r:id="rId7"/>
    <p:sldId id="294" r:id="rId8"/>
    <p:sldId id="296" r:id="rId9"/>
    <p:sldId id="297" r:id="rId10"/>
    <p:sldId id="298" r:id="rId11"/>
    <p:sldId id="299" r:id="rId12"/>
    <p:sldId id="300" r:id="rId13"/>
    <p:sldId id="301" r:id="rId14"/>
    <p:sldId id="302" r:id="rId15"/>
    <p:sldId id="290" r:id="rId16"/>
    <p:sldId id="295" r:id="rId17"/>
    <p:sldId id="256" r:id="rId18"/>
    <p:sldId id="262" r:id="rId19"/>
    <p:sldId id="261" r:id="rId20"/>
    <p:sldId id="263" r:id="rId21"/>
    <p:sldId id="265" r:id="rId22"/>
    <p:sldId id="264" r:id="rId23"/>
    <p:sldId id="266" r:id="rId24"/>
    <p:sldId id="267" r:id="rId25"/>
    <p:sldId id="268" r:id="rId26"/>
    <p:sldId id="257" r:id="rId27"/>
    <p:sldId id="269" r:id="rId28"/>
    <p:sldId id="287" r:id="rId29"/>
    <p:sldId id="288" r:id="rId30"/>
    <p:sldId id="289" r:id="rId31"/>
    <p:sldId id="274" r:id="rId32"/>
    <p:sldId id="281" r:id="rId33"/>
    <p:sldId id="282" r:id="rId34"/>
    <p:sldId id="283" r:id="rId35"/>
    <p:sldId id="284" r:id="rId36"/>
    <p:sldId id="276" r:id="rId37"/>
    <p:sldId id="277" r:id="rId38"/>
    <p:sldId id="278" r:id="rId39"/>
    <p:sldId id="285" r:id="rId40"/>
    <p:sldId id="286" r:id="rId41"/>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id="{E8292662-CC42-6649-8D63-1371724B77FF}">
          <p14:sldIdLst>
            <p14:sldId id="291"/>
            <p14:sldId id="293"/>
            <p14:sldId id="294"/>
            <p14:sldId id="296"/>
            <p14:sldId id="297"/>
            <p14:sldId id="298"/>
            <p14:sldId id="299"/>
            <p14:sldId id="300"/>
            <p14:sldId id="301"/>
            <p14:sldId id="302"/>
            <p14:sldId id="290"/>
            <p14:sldId id="295"/>
            <p14:sldId id="256"/>
            <p14:sldId id="262"/>
          </p14:sldIdLst>
        </p14:section>
        <p14:section name="Pages - Photo + Text" id="{793E4616-E71F-9A4E-B9E4-7D4F839D552C}">
          <p14:sldIdLst>
            <p14:sldId id="261"/>
            <p14:sldId id="263"/>
            <p14:sldId id="265"/>
            <p14:sldId id="264"/>
            <p14:sldId id="266"/>
            <p14:sldId id="267"/>
            <p14:sldId id="268"/>
          </p14:sldIdLst>
        </p14:section>
        <p14:section name="Pages Only Text" id="{928E17FD-B672-A34D-8639-4A59CFBF953C}">
          <p14:sldIdLst>
            <p14:sldId id="257"/>
            <p14:sldId id="269"/>
          </p14:sldIdLst>
        </p14:section>
        <p14:section name="Map" id="{692B6122-0495-7949-8781-040502CB35D9}">
          <p14:sldIdLst>
            <p14:sldId id="287"/>
            <p14:sldId id="288"/>
            <p14:sldId id="289"/>
          </p14:sldIdLst>
        </p14:section>
        <p14:section name="Charts" id="{8DEA93DF-0BE4-1544-AF2B-365D80BB1F2B}">
          <p14:sldIdLst>
            <p14:sldId id="274"/>
            <p14:sldId id="281"/>
            <p14:sldId id="282"/>
            <p14:sldId id="283"/>
            <p14:sldId id="284"/>
          </p14:sldIdLst>
        </p14:section>
        <p14:section name="Tables" id="{9D7E1A4C-E124-8B4B-8212-0A26FC853F34}">
          <p14:sldIdLst>
            <p14:sldId id="276"/>
            <p14:sldId id="277"/>
            <p14:sldId id="278"/>
          </p14:sldIdLst>
        </p14:section>
        <p14:section name="Closing" id="{6E760C69-7A70-C647-95AE-5302476424B3}">
          <p14:sldIdLst>
            <p14:sldId id="285"/>
            <p14:sldId id="286"/>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A0"/>
    <a:srgbClr val="D89E56"/>
    <a:srgbClr val="A5B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p:normalViewPr>
  <p:slideViewPr>
    <p:cSldViewPr snapToGrid="0" snapToObjects="1">
      <p:cViewPr varScale="1">
        <p:scale>
          <a:sx n="144" d="100"/>
          <a:sy n="144" d="100"/>
        </p:scale>
        <p:origin x="80" y="412"/>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09" d="100"/>
          <a:sy n="109" d="100"/>
        </p:scale>
        <p:origin x="413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52E9-EC40-9003-43794BFA0A12}"/>
              </c:ext>
            </c:extLst>
          </c:dPt>
          <c:dPt>
            <c:idx val="1"/>
            <c:bubble3D val="0"/>
            <c:spPr>
              <a:solidFill>
                <a:schemeClr val="bg2"/>
              </a:solidFill>
              <a:ln w="19050">
                <a:noFill/>
              </a:ln>
              <a:effectLst/>
            </c:spPr>
            <c:extLst>
              <c:ext xmlns:c16="http://schemas.microsoft.com/office/drawing/2014/chart" uri="{C3380CC4-5D6E-409C-BE32-E72D297353CC}">
                <c16:uniqueId val="{00000003-52E9-EC40-9003-43794BFA0A12}"/>
              </c:ext>
            </c:extLst>
          </c:dPt>
          <c:dPt>
            <c:idx val="2"/>
            <c:bubble3D val="0"/>
            <c:spPr>
              <a:solidFill>
                <a:schemeClr val="accent3"/>
              </a:solidFill>
              <a:ln w="19050">
                <a:noFill/>
              </a:ln>
              <a:effectLst/>
            </c:spPr>
            <c:extLst>
              <c:ext xmlns:c16="http://schemas.microsoft.com/office/drawing/2014/chart" uri="{C3380CC4-5D6E-409C-BE32-E72D297353CC}">
                <c16:uniqueId val="{00000005-52E9-EC40-9003-43794BFA0A12}"/>
              </c:ext>
            </c:extLst>
          </c:dPt>
          <c:dPt>
            <c:idx val="3"/>
            <c:bubble3D val="0"/>
            <c:spPr>
              <a:solidFill>
                <a:schemeClr val="accent4"/>
              </a:solidFill>
              <a:ln w="19050">
                <a:noFill/>
              </a:ln>
              <a:effectLst/>
            </c:spPr>
            <c:extLst>
              <c:ext xmlns:c16="http://schemas.microsoft.com/office/drawing/2014/chart" uri="{C3380CC4-5D6E-409C-BE32-E72D297353CC}">
                <c16:uniqueId val="{00000007-52E9-EC40-9003-43794BFA0A12}"/>
              </c:ext>
            </c:extLst>
          </c:dPt>
          <c:cat>
            <c:strRef>
              <c:f>Sheet1!$A$2:$A$5</c:f>
              <c:strCache>
                <c:ptCount val="2"/>
                <c:pt idx="0">
                  <c:v>1st Qtr</c:v>
                </c:pt>
                <c:pt idx="1">
                  <c:v>2nd Qtr</c:v>
                </c:pt>
              </c:strCache>
            </c:strRef>
          </c:cat>
          <c:val>
            <c:numRef>
              <c:f>Sheet1!$B$2:$B$5</c:f>
              <c:numCache>
                <c:formatCode>General</c:formatCode>
                <c:ptCount val="4"/>
                <c:pt idx="0">
                  <c:v>30</c:v>
                </c:pt>
                <c:pt idx="1">
                  <c:v>70</c:v>
                </c:pt>
              </c:numCache>
            </c:numRef>
          </c:val>
          <c:extLst>
            <c:ext xmlns:c16="http://schemas.microsoft.com/office/drawing/2014/chart" uri="{C3380CC4-5D6E-409C-BE32-E72D297353CC}">
              <c16:uniqueId val="{00000008-52E9-EC40-9003-43794BFA0A12}"/>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776E-414B-97AE-245062FEFA47}"/>
              </c:ext>
            </c:extLst>
          </c:dPt>
          <c:dPt>
            <c:idx val="1"/>
            <c:bubble3D val="0"/>
            <c:spPr>
              <a:solidFill>
                <a:schemeClr val="bg2"/>
              </a:solidFill>
              <a:ln w="19050">
                <a:noFill/>
              </a:ln>
              <a:effectLst/>
            </c:spPr>
            <c:extLst>
              <c:ext xmlns:c16="http://schemas.microsoft.com/office/drawing/2014/chart" uri="{C3380CC4-5D6E-409C-BE32-E72D297353CC}">
                <c16:uniqueId val="{00000003-776E-414B-97AE-245062FEFA47}"/>
              </c:ext>
            </c:extLst>
          </c:dPt>
          <c:dPt>
            <c:idx val="2"/>
            <c:bubble3D val="0"/>
            <c:spPr>
              <a:solidFill>
                <a:schemeClr val="accent3"/>
              </a:solidFill>
              <a:ln w="19050">
                <a:noFill/>
              </a:ln>
              <a:effectLst/>
            </c:spPr>
            <c:extLst>
              <c:ext xmlns:c16="http://schemas.microsoft.com/office/drawing/2014/chart" uri="{C3380CC4-5D6E-409C-BE32-E72D297353CC}">
                <c16:uniqueId val="{00000005-776E-414B-97AE-245062FEFA47}"/>
              </c:ext>
            </c:extLst>
          </c:dPt>
          <c:dPt>
            <c:idx val="3"/>
            <c:bubble3D val="0"/>
            <c:spPr>
              <a:solidFill>
                <a:schemeClr val="accent4"/>
              </a:solidFill>
              <a:ln w="19050">
                <a:noFill/>
              </a:ln>
              <a:effectLst/>
            </c:spPr>
            <c:extLst>
              <c:ext xmlns:c16="http://schemas.microsoft.com/office/drawing/2014/chart" uri="{C3380CC4-5D6E-409C-BE32-E72D297353CC}">
                <c16:uniqueId val="{00000007-776E-414B-97AE-245062FEFA47}"/>
              </c:ext>
            </c:extLst>
          </c:dPt>
          <c:cat>
            <c:strRef>
              <c:f>Sheet1!$A$2:$A$5</c:f>
              <c:strCache>
                <c:ptCount val="2"/>
                <c:pt idx="0">
                  <c:v>1st Qtr</c:v>
                </c:pt>
                <c:pt idx="1">
                  <c:v>2nd Qtr</c:v>
                </c:pt>
              </c:strCache>
            </c:strRef>
          </c:cat>
          <c:val>
            <c:numRef>
              <c:f>Sheet1!$B$2:$B$5</c:f>
              <c:numCache>
                <c:formatCode>General</c:formatCode>
                <c:ptCount val="4"/>
                <c:pt idx="0">
                  <c:v>80</c:v>
                </c:pt>
                <c:pt idx="1">
                  <c:v>20</c:v>
                </c:pt>
              </c:numCache>
            </c:numRef>
          </c:val>
          <c:extLst>
            <c:ext xmlns:c16="http://schemas.microsoft.com/office/drawing/2014/chart" uri="{C3380CC4-5D6E-409C-BE32-E72D297353CC}">
              <c16:uniqueId val="{00000008-776E-414B-97AE-245062FEFA47}"/>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AE8A-D344-B913-EAEB0A0B6376}"/>
              </c:ext>
            </c:extLst>
          </c:dPt>
          <c:dPt>
            <c:idx val="1"/>
            <c:bubble3D val="0"/>
            <c:spPr>
              <a:solidFill>
                <a:schemeClr val="bg2"/>
              </a:solidFill>
              <a:ln w="19050">
                <a:noFill/>
              </a:ln>
              <a:effectLst/>
            </c:spPr>
            <c:extLst>
              <c:ext xmlns:c16="http://schemas.microsoft.com/office/drawing/2014/chart" uri="{C3380CC4-5D6E-409C-BE32-E72D297353CC}">
                <c16:uniqueId val="{00000003-AE8A-D344-B913-EAEB0A0B6376}"/>
              </c:ext>
            </c:extLst>
          </c:dPt>
          <c:dPt>
            <c:idx val="2"/>
            <c:bubble3D val="0"/>
            <c:spPr>
              <a:solidFill>
                <a:schemeClr val="accent3"/>
              </a:solidFill>
              <a:ln w="19050">
                <a:noFill/>
              </a:ln>
              <a:effectLst/>
            </c:spPr>
            <c:extLst>
              <c:ext xmlns:c16="http://schemas.microsoft.com/office/drawing/2014/chart" uri="{C3380CC4-5D6E-409C-BE32-E72D297353CC}">
                <c16:uniqueId val="{00000005-AE8A-D344-B913-EAEB0A0B6376}"/>
              </c:ext>
            </c:extLst>
          </c:dPt>
          <c:dPt>
            <c:idx val="3"/>
            <c:bubble3D val="0"/>
            <c:spPr>
              <a:solidFill>
                <a:schemeClr val="accent4"/>
              </a:solidFill>
              <a:ln w="19050">
                <a:noFill/>
              </a:ln>
              <a:effectLst/>
            </c:spPr>
            <c:extLst>
              <c:ext xmlns:c16="http://schemas.microsoft.com/office/drawing/2014/chart" uri="{C3380CC4-5D6E-409C-BE32-E72D297353CC}">
                <c16:uniqueId val="{00000007-AE8A-D344-B913-EAEB0A0B6376}"/>
              </c:ext>
            </c:extLst>
          </c:dPt>
          <c:cat>
            <c:strRef>
              <c:f>Sheet1!$A$2:$A$5</c:f>
              <c:strCache>
                <c:ptCount val="2"/>
                <c:pt idx="0">
                  <c:v>1st Qtr</c:v>
                </c:pt>
                <c:pt idx="1">
                  <c:v>2nd Qtr</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AE8A-D344-B913-EAEB0A0B6376}"/>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c:spPr>
          <c:dPt>
            <c:idx val="0"/>
            <c:bubble3D val="0"/>
            <c:spPr>
              <a:solidFill>
                <a:schemeClr val="tx1"/>
              </a:solidFill>
              <a:ln w="19050">
                <a:noFill/>
              </a:ln>
              <a:effectLst/>
            </c:spPr>
            <c:extLst>
              <c:ext xmlns:c16="http://schemas.microsoft.com/office/drawing/2014/chart" uri="{C3380CC4-5D6E-409C-BE32-E72D297353CC}">
                <c16:uniqueId val="{00000001-B531-AC4A-85A8-A0E75B3E5B58}"/>
              </c:ext>
            </c:extLst>
          </c:dPt>
          <c:dPt>
            <c:idx val="1"/>
            <c:bubble3D val="0"/>
            <c:spPr>
              <a:solidFill>
                <a:schemeClr val="bg2"/>
              </a:solidFill>
              <a:ln w="19050">
                <a:noFill/>
              </a:ln>
              <a:effectLst/>
            </c:spPr>
            <c:extLst>
              <c:ext xmlns:c16="http://schemas.microsoft.com/office/drawing/2014/chart" uri="{C3380CC4-5D6E-409C-BE32-E72D297353CC}">
                <c16:uniqueId val="{00000003-B531-AC4A-85A8-A0E75B3E5B58}"/>
              </c:ext>
            </c:extLst>
          </c:dPt>
          <c:cat>
            <c:strRef>
              <c:f>Sheet1!$A$2:$A$3</c:f>
              <c:strCache>
                <c:ptCount val="2"/>
                <c:pt idx="0">
                  <c:v>1st Qtr</c:v>
                </c:pt>
                <c:pt idx="1">
                  <c:v>2nd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8-B531-AC4A-85A8-A0E75B3E5B58}"/>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347333664250798E-2"/>
          <c:y val="0.13582762736930701"/>
          <c:w val="0.91874796503659895"/>
          <c:h val="0.69430989913579899"/>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8E6-0F48-9F41-5E41C6271F11}"/>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8E6-0F48-9F41-5E41C6271F11}"/>
            </c:ext>
          </c:extLst>
        </c:ser>
        <c:ser>
          <c:idx val="2"/>
          <c:order val="2"/>
          <c:tx>
            <c:strRef>
              <c:f>Sheet1!$D$1</c:f>
              <c:strCache>
                <c:ptCount val="1"/>
                <c:pt idx="0">
                  <c:v>Series 3</c:v>
                </c:pt>
              </c:strCache>
            </c:strRef>
          </c:tx>
          <c:spPr>
            <a:solidFill>
              <a:schemeClr val="accent3"/>
            </a:solidFill>
            <a:ln w="25400">
              <a:noFill/>
              <a:headEnd w="lg" len="lg"/>
              <a:tailEnd w="lg" len="lg"/>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rgbClr val="FFFFFF"/>
                    </a:solidFill>
                    <a:latin typeface="+mn-lt"/>
                    <a:ea typeface="+mn-ea"/>
                    <a:cs typeface="+mn-cs"/>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8E6-0F48-9F41-5E41C6271F11}"/>
            </c:ext>
          </c:extLst>
        </c:ser>
        <c:dLbls>
          <c:showLegendKey val="0"/>
          <c:showVal val="0"/>
          <c:showCatName val="0"/>
          <c:showSerName val="0"/>
          <c:showPercent val="0"/>
          <c:showBubbleSize val="0"/>
        </c:dLbls>
        <c:gapWidth val="150"/>
        <c:overlap val="100"/>
        <c:axId val="860757904"/>
        <c:axId val="860760192"/>
      </c:barChart>
      <c:catAx>
        <c:axId val="860757904"/>
        <c:scaling>
          <c:orientation val="minMax"/>
        </c:scaling>
        <c:delete val="0"/>
        <c:axPos val="b"/>
        <c:numFmt formatCode="General" sourceLinked="1"/>
        <c:majorTickMark val="none"/>
        <c:minorTickMark val="none"/>
        <c:tickLblPos val="nextTo"/>
        <c:spPr>
          <a:noFill/>
          <a:ln w="9525" cap="flat" cmpd="sng" algn="ctr">
            <a:solidFill>
              <a:schemeClr val="tx1">
                <a:alpha val="40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H"/>
          </a:p>
        </c:txPr>
        <c:crossAx val="860760192"/>
        <c:crosses val="autoZero"/>
        <c:auto val="1"/>
        <c:lblAlgn val="ctr"/>
        <c:lblOffset val="100"/>
        <c:noMultiLvlLbl val="0"/>
      </c:catAx>
      <c:valAx>
        <c:axId val="860760192"/>
        <c:scaling>
          <c:orientation val="minMax"/>
        </c:scaling>
        <c:delete val="0"/>
        <c:axPos val="l"/>
        <c:majorGridlines>
          <c:spPr>
            <a:ln w="9525" cap="flat" cmpd="sng" algn="ctr">
              <a:solidFill>
                <a:schemeClr val="tx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H"/>
          </a:p>
        </c:txPr>
        <c:crossAx val="860757904"/>
        <c:crosses val="autoZero"/>
        <c:crossBetween val="between"/>
      </c:valAx>
      <c:spPr>
        <a:noFill/>
        <a:ln>
          <a:noFill/>
        </a:ln>
        <a:effectLst/>
      </c:spPr>
    </c:plotArea>
    <c:legend>
      <c:legendPos val="b"/>
      <c:layout>
        <c:manualLayout>
          <c:xMode val="edge"/>
          <c:yMode val="edge"/>
          <c:x val="0.254455245797505"/>
          <c:y val="2.1243812687281701E-2"/>
          <c:w val="0.44301678781658699"/>
          <c:h val="5.7155126888018999E-2"/>
        </c:manualLayout>
      </c:layout>
      <c:overlay val="0"/>
      <c:spPr>
        <a:noFill/>
        <a:ln>
          <a:noFill/>
        </a:ln>
        <a:effectLst/>
      </c:spPr>
      <c:txPr>
        <a:bodyPr rot="0" spcFirstLastPara="1" vertOverflow="ellipsis" vert="horz" wrap="square" anchor="ctr" anchorCtr="1"/>
        <a:lstStyle/>
        <a:p>
          <a:pPr>
            <a:defRPr lang="fr-FR" sz="1000" b="0" i="0" u="none" strike="noStrike" kern="1200" baseline="0" noProof="0">
              <a:solidFill>
                <a:schemeClr val="tx1">
                  <a:lumMod val="65000"/>
                  <a:lumOff val="35000"/>
                </a:schemeClr>
              </a:solidFill>
              <a:latin typeface="+mn-lt"/>
              <a:ea typeface="+mn-ea"/>
              <a:cs typeface="+mn-cs"/>
            </a:defRPr>
          </a:pPr>
          <a:endParaRPr lang="en-CH"/>
        </a:p>
      </c:txPr>
    </c:legend>
    <c:plotVisOnly val="1"/>
    <c:dispBlanksAs val="gap"/>
    <c:showDLblsOverMax val="0"/>
  </c:chart>
  <c:spPr>
    <a:noFill/>
    <a:ln>
      <a:noFill/>
    </a:ln>
    <a:effectLst/>
  </c:spPr>
  <c:txPr>
    <a:bodyPr/>
    <a:lstStyle/>
    <a:p>
      <a:pPr>
        <a:defRPr sz="1000">
          <a:latin typeface="+mn-lt"/>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1.2</c:v>
                </c:pt>
              </c:numCache>
            </c:numRef>
          </c:val>
          <c:extLst>
            <c:ext xmlns:c16="http://schemas.microsoft.com/office/drawing/2014/chart" uri="{C3380CC4-5D6E-409C-BE32-E72D297353CC}">
              <c16:uniqueId val="{00000000-EE0A-F74E-B5A2-2ECCB4B339EE}"/>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2.5</c:v>
                </c:pt>
                <c:pt idx="3">
                  <c:v>2.8</c:v>
                </c:pt>
              </c:numCache>
            </c:numRef>
          </c:val>
          <c:extLst>
            <c:ext xmlns:c16="http://schemas.microsoft.com/office/drawing/2014/chart" uri="{C3380CC4-5D6E-409C-BE32-E72D297353CC}">
              <c16:uniqueId val="{00000001-EE0A-F74E-B5A2-2ECCB4B339EE}"/>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1.2</c:v>
                </c:pt>
                <c:pt idx="3">
                  <c:v>3.8</c:v>
                </c:pt>
              </c:numCache>
            </c:numRef>
          </c:val>
          <c:extLst>
            <c:ext xmlns:c16="http://schemas.microsoft.com/office/drawing/2014/chart" uri="{C3380CC4-5D6E-409C-BE32-E72D297353CC}">
              <c16:uniqueId val="{00000002-EE0A-F74E-B5A2-2ECCB4B339EE}"/>
            </c:ext>
          </c:extLst>
        </c:ser>
        <c:dLbls>
          <c:showLegendKey val="0"/>
          <c:showVal val="0"/>
          <c:showCatName val="0"/>
          <c:showSerName val="0"/>
          <c:showPercent val="0"/>
          <c:showBubbleSize val="0"/>
        </c:dLbls>
        <c:gapWidth val="219"/>
        <c:overlap val="-27"/>
        <c:axId val="673977856"/>
        <c:axId val="267350336"/>
      </c:barChart>
      <c:catAx>
        <c:axId val="673977856"/>
        <c:scaling>
          <c:orientation val="minMax"/>
        </c:scaling>
        <c:delete val="1"/>
        <c:axPos val="b"/>
        <c:numFmt formatCode="General" sourceLinked="1"/>
        <c:majorTickMark val="none"/>
        <c:minorTickMark val="none"/>
        <c:tickLblPos val="nextTo"/>
        <c:crossAx val="267350336"/>
        <c:crosses val="autoZero"/>
        <c:auto val="1"/>
        <c:lblAlgn val="ctr"/>
        <c:lblOffset val="100"/>
        <c:noMultiLvlLbl val="0"/>
      </c:catAx>
      <c:valAx>
        <c:axId val="267350336"/>
        <c:scaling>
          <c:orientation val="minMax"/>
        </c:scaling>
        <c:delete val="1"/>
        <c:axPos val="l"/>
        <c:numFmt formatCode="General" sourceLinked="1"/>
        <c:majorTickMark val="none"/>
        <c:minorTickMark val="none"/>
        <c:tickLblPos val="nextTo"/>
        <c:crossAx val="67397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c:v>
                </c:pt>
                <c:pt idx="1">
                  <c:v>2.5</c:v>
                </c:pt>
                <c:pt idx="2">
                  <c:v>1</c:v>
                </c:pt>
                <c:pt idx="3">
                  <c:v>4.2</c:v>
                </c:pt>
              </c:numCache>
            </c:numRef>
          </c:val>
          <c:extLst>
            <c:ext xmlns:c16="http://schemas.microsoft.com/office/drawing/2014/chart" uri="{C3380CC4-5D6E-409C-BE32-E72D297353CC}">
              <c16:uniqueId val="{00000000-8C6C-6541-9825-7C899CD0445C}"/>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2.8</c:v>
                </c:pt>
                <c:pt idx="2">
                  <c:v>2.5</c:v>
                </c:pt>
                <c:pt idx="3">
                  <c:v>2.8</c:v>
                </c:pt>
              </c:numCache>
            </c:numRef>
          </c:val>
          <c:extLst>
            <c:ext xmlns:c16="http://schemas.microsoft.com/office/drawing/2014/chart" uri="{C3380CC4-5D6E-409C-BE32-E72D297353CC}">
              <c16:uniqueId val="{00000001-8C6C-6541-9825-7C899CD0445C}"/>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1</c:v>
                </c:pt>
                <c:pt idx="1">
                  <c:v>2</c:v>
                </c:pt>
                <c:pt idx="2">
                  <c:v>1.2</c:v>
                </c:pt>
                <c:pt idx="3">
                  <c:v>3.8</c:v>
                </c:pt>
              </c:numCache>
            </c:numRef>
          </c:val>
          <c:extLst>
            <c:ext xmlns:c16="http://schemas.microsoft.com/office/drawing/2014/chart" uri="{C3380CC4-5D6E-409C-BE32-E72D297353CC}">
              <c16:uniqueId val="{00000002-8C6C-6541-9825-7C899CD0445C}"/>
            </c:ext>
          </c:extLst>
        </c:ser>
        <c:dLbls>
          <c:showLegendKey val="0"/>
          <c:showVal val="0"/>
          <c:showCatName val="0"/>
          <c:showSerName val="0"/>
          <c:showPercent val="0"/>
          <c:showBubbleSize val="0"/>
        </c:dLbls>
        <c:gapWidth val="219"/>
        <c:overlap val="-27"/>
        <c:axId val="673977856"/>
        <c:axId val="267350336"/>
      </c:barChart>
      <c:catAx>
        <c:axId val="673977856"/>
        <c:scaling>
          <c:orientation val="minMax"/>
        </c:scaling>
        <c:delete val="1"/>
        <c:axPos val="b"/>
        <c:numFmt formatCode="General" sourceLinked="1"/>
        <c:majorTickMark val="none"/>
        <c:minorTickMark val="none"/>
        <c:tickLblPos val="nextTo"/>
        <c:crossAx val="267350336"/>
        <c:crosses val="autoZero"/>
        <c:auto val="1"/>
        <c:lblAlgn val="ctr"/>
        <c:lblOffset val="100"/>
        <c:noMultiLvlLbl val="0"/>
      </c:catAx>
      <c:valAx>
        <c:axId val="267350336"/>
        <c:scaling>
          <c:orientation val="minMax"/>
        </c:scaling>
        <c:delete val="1"/>
        <c:axPos val="l"/>
        <c:numFmt formatCode="General" sourceLinked="1"/>
        <c:majorTickMark val="none"/>
        <c:minorTickMark val="none"/>
        <c:tickLblPos val="nextTo"/>
        <c:crossAx val="67397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36015-BF8F-470B-AB22-D67B8B18C5C4}" type="doc">
      <dgm:prSet loTypeId="urn:microsoft.com/office/officeart/2005/8/layout/cycle8" loCatId="cycle" qsTypeId="urn:microsoft.com/office/officeart/2005/8/quickstyle/simple1" qsCatId="simple" csTypeId="urn:microsoft.com/office/officeart/2005/8/colors/accent1_2" csCatId="accent1" phldr="1"/>
      <dgm:spPr/>
    </dgm:pt>
    <dgm:pt modelId="{C56DF1EE-B19A-4217-8199-57007BF0D54D}">
      <dgm:prSet phldrT="[Text]" custT="1"/>
      <dgm:spPr/>
      <dgm:t>
        <a:bodyPr lIns="0" tIns="0" rIns="0" bIns="0"/>
        <a:lstStyle/>
        <a:p>
          <a:pPr algn="ctr"/>
          <a:r>
            <a:rPr lang="en-US" sz="1400" dirty="0"/>
            <a:t>Option</a:t>
          </a:r>
        </a:p>
        <a:p>
          <a:pPr algn="ctr"/>
          <a:r>
            <a:rPr lang="en-US" sz="1800" b="1" dirty="0"/>
            <a:t>01</a:t>
          </a:r>
        </a:p>
      </dgm:t>
    </dgm:pt>
    <dgm:pt modelId="{0A1D082D-C9AE-41BD-BD1D-64A40341D5F3}" type="parTrans" cxnId="{46A588C5-D1E4-4637-8E22-8C6B8AF2DE3F}">
      <dgm:prSet/>
      <dgm:spPr/>
      <dgm:t>
        <a:bodyPr/>
        <a:lstStyle/>
        <a:p>
          <a:endParaRPr lang="en-US"/>
        </a:p>
      </dgm:t>
    </dgm:pt>
    <dgm:pt modelId="{AB09D2D2-5C38-4B92-9216-D0DA8AFB8715}" type="sibTrans" cxnId="{46A588C5-D1E4-4637-8E22-8C6B8AF2DE3F}">
      <dgm:prSet/>
      <dgm:spPr/>
      <dgm:t>
        <a:bodyPr/>
        <a:lstStyle/>
        <a:p>
          <a:endParaRPr lang="en-US"/>
        </a:p>
      </dgm:t>
    </dgm:pt>
    <dgm:pt modelId="{DDC142F7-4EF1-49D3-8CF8-3A0858A1D117}">
      <dgm:prSet phldrT="[Text]" custT="1"/>
      <dgm:spPr/>
      <dgm:t>
        <a:bodyPr/>
        <a:lstStyle/>
        <a:p>
          <a:r>
            <a:rPr lang="en-US" sz="1200" dirty="0"/>
            <a:t>Option</a:t>
          </a:r>
        </a:p>
        <a:p>
          <a:r>
            <a:rPr lang="en-US" sz="1800" b="1" dirty="0"/>
            <a:t>02</a:t>
          </a:r>
          <a:endParaRPr lang="en-US" sz="1800" dirty="0"/>
        </a:p>
      </dgm:t>
    </dgm:pt>
    <dgm:pt modelId="{50C721F1-0CF7-45B9-809D-78A48D7D048E}" type="parTrans" cxnId="{5E090999-906F-4FC9-9BF2-A15689694426}">
      <dgm:prSet/>
      <dgm:spPr/>
      <dgm:t>
        <a:bodyPr/>
        <a:lstStyle/>
        <a:p>
          <a:endParaRPr lang="en-US"/>
        </a:p>
      </dgm:t>
    </dgm:pt>
    <dgm:pt modelId="{52616151-2573-4FC5-8C60-C023C0A2B7A8}" type="sibTrans" cxnId="{5E090999-906F-4FC9-9BF2-A15689694426}">
      <dgm:prSet/>
      <dgm:spPr/>
      <dgm:t>
        <a:bodyPr/>
        <a:lstStyle/>
        <a:p>
          <a:endParaRPr lang="en-US"/>
        </a:p>
      </dgm:t>
    </dgm:pt>
    <dgm:pt modelId="{192E2072-DC2E-4E95-8553-2D39B8F7ABBE}">
      <dgm:prSet phldrT="[Text]" custT="1"/>
      <dgm:spPr/>
      <dgm:t>
        <a:bodyPr/>
        <a:lstStyle/>
        <a:p>
          <a:r>
            <a:rPr lang="en-US" sz="1200" dirty="0"/>
            <a:t>Option</a:t>
          </a:r>
        </a:p>
        <a:p>
          <a:r>
            <a:rPr lang="en-US" sz="1800" b="1" dirty="0"/>
            <a:t>03</a:t>
          </a:r>
          <a:endParaRPr lang="en-US" sz="1800" dirty="0"/>
        </a:p>
      </dgm:t>
    </dgm:pt>
    <dgm:pt modelId="{2B49525A-5CA1-4034-8369-94EEF7D14C56}" type="parTrans" cxnId="{82B9D62B-EE45-4E42-A40F-0CEF4A9EE6FC}">
      <dgm:prSet/>
      <dgm:spPr/>
      <dgm:t>
        <a:bodyPr/>
        <a:lstStyle/>
        <a:p>
          <a:endParaRPr lang="en-US"/>
        </a:p>
      </dgm:t>
    </dgm:pt>
    <dgm:pt modelId="{023FF0DF-07DC-42D5-AAFC-69D568BF7A0C}" type="sibTrans" cxnId="{82B9D62B-EE45-4E42-A40F-0CEF4A9EE6FC}">
      <dgm:prSet/>
      <dgm:spPr/>
      <dgm:t>
        <a:bodyPr/>
        <a:lstStyle/>
        <a:p>
          <a:endParaRPr lang="en-US"/>
        </a:p>
      </dgm:t>
    </dgm:pt>
    <dgm:pt modelId="{A073EAC6-E6A1-4D69-8B6B-A4978C813974}">
      <dgm:prSet phldrT="[Text]" custT="1"/>
      <dgm:spPr/>
      <dgm:t>
        <a:bodyPr/>
        <a:lstStyle/>
        <a:p>
          <a:r>
            <a:rPr lang="en-US" sz="1200" dirty="0"/>
            <a:t>Option</a:t>
          </a:r>
        </a:p>
        <a:p>
          <a:r>
            <a:rPr lang="en-US" sz="1800" b="1" dirty="0"/>
            <a:t>06</a:t>
          </a:r>
        </a:p>
      </dgm:t>
    </dgm:pt>
    <dgm:pt modelId="{4DE4835C-149E-4C89-BEDF-0C8E8010E60F}" type="parTrans" cxnId="{4391D952-E30C-4340-87CF-81E83A2F9E43}">
      <dgm:prSet/>
      <dgm:spPr/>
      <dgm:t>
        <a:bodyPr/>
        <a:lstStyle/>
        <a:p>
          <a:endParaRPr lang="en-US"/>
        </a:p>
      </dgm:t>
    </dgm:pt>
    <dgm:pt modelId="{909EBFAC-6DD7-412D-AED5-40133254E051}" type="sibTrans" cxnId="{4391D952-E30C-4340-87CF-81E83A2F9E43}">
      <dgm:prSet/>
      <dgm:spPr/>
      <dgm:t>
        <a:bodyPr/>
        <a:lstStyle/>
        <a:p>
          <a:endParaRPr lang="en-US"/>
        </a:p>
      </dgm:t>
    </dgm:pt>
    <dgm:pt modelId="{49FB9D62-B078-4532-AF78-1671D1855A9E}">
      <dgm:prSet phldrT="[Text]" custT="1"/>
      <dgm:spPr/>
      <dgm:t>
        <a:bodyPr/>
        <a:lstStyle/>
        <a:p>
          <a:r>
            <a:rPr lang="en-US" sz="1200" dirty="0"/>
            <a:t>Option</a:t>
          </a:r>
        </a:p>
        <a:p>
          <a:r>
            <a:rPr lang="en-US" sz="1800" b="1" dirty="0"/>
            <a:t>04</a:t>
          </a:r>
        </a:p>
      </dgm:t>
    </dgm:pt>
    <dgm:pt modelId="{81C6E3DC-E481-4269-A4EE-A824A57D2870}" type="parTrans" cxnId="{F95458EA-47E3-46D3-A0B7-B11B6E02764D}">
      <dgm:prSet/>
      <dgm:spPr/>
      <dgm:t>
        <a:bodyPr/>
        <a:lstStyle/>
        <a:p>
          <a:endParaRPr lang="en-US"/>
        </a:p>
      </dgm:t>
    </dgm:pt>
    <dgm:pt modelId="{E6F4BA3C-2E97-4C7F-8FA8-223F9A52B398}" type="sibTrans" cxnId="{F95458EA-47E3-46D3-A0B7-B11B6E02764D}">
      <dgm:prSet/>
      <dgm:spPr/>
      <dgm:t>
        <a:bodyPr/>
        <a:lstStyle/>
        <a:p>
          <a:endParaRPr lang="en-US"/>
        </a:p>
      </dgm:t>
    </dgm:pt>
    <dgm:pt modelId="{EB87DD0F-20EF-4B63-8952-42E831264CC8}">
      <dgm:prSet phldrT="[Text]" custT="1"/>
      <dgm:spPr/>
      <dgm:t>
        <a:bodyPr/>
        <a:lstStyle/>
        <a:p>
          <a:r>
            <a:rPr lang="en-US" sz="1200" dirty="0"/>
            <a:t>Option</a:t>
          </a:r>
        </a:p>
        <a:p>
          <a:r>
            <a:rPr lang="en-US" sz="1800" b="1" dirty="0"/>
            <a:t>05</a:t>
          </a:r>
        </a:p>
      </dgm:t>
    </dgm:pt>
    <dgm:pt modelId="{DCBFE982-F722-4D16-B22F-B237F282A77C}" type="parTrans" cxnId="{F86C692D-AE7F-4EEB-AE9C-8B1BF16B91E0}">
      <dgm:prSet/>
      <dgm:spPr/>
      <dgm:t>
        <a:bodyPr/>
        <a:lstStyle/>
        <a:p>
          <a:endParaRPr lang="en-US"/>
        </a:p>
      </dgm:t>
    </dgm:pt>
    <dgm:pt modelId="{085D2953-6F91-4905-9E88-645581875BB1}" type="sibTrans" cxnId="{F86C692D-AE7F-4EEB-AE9C-8B1BF16B91E0}">
      <dgm:prSet/>
      <dgm:spPr/>
      <dgm:t>
        <a:bodyPr/>
        <a:lstStyle/>
        <a:p>
          <a:endParaRPr lang="en-US"/>
        </a:p>
      </dgm:t>
    </dgm:pt>
    <dgm:pt modelId="{DA85770C-1DB2-4C4E-8A2D-EDF560C4EEA9}" type="pres">
      <dgm:prSet presAssocID="{B7C36015-BF8F-470B-AB22-D67B8B18C5C4}" presName="compositeShape" presStyleCnt="0">
        <dgm:presLayoutVars>
          <dgm:chMax val="7"/>
          <dgm:dir/>
          <dgm:resizeHandles val="exact"/>
        </dgm:presLayoutVars>
      </dgm:prSet>
      <dgm:spPr/>
    </dgm:pt>
    <dgm:pt modelId="{A418EF98-C748-4146-8C6D-DEE8FC360E59}" type="pres">
      <dgm:prSet presAssocID="{B7C36015-BF8F-470B-AB22-D67B8B18C5C4}" presName="wedge1" presStyleLbl="node1" presStyleIdx="0" presStyleCnt="6"/>
      <dgm:spPr/>
    </dgm:pt>
    <dgm:pt modelId="{72BB4FA2-9266-4178-8894-50A26DB6CD0B}" type="pres">
      <dgm:prSet presAssocID="{B7C36015-BF8F-470B-AB22-D67B8B18C5C4}" presName="dummy1a" presStyleCnt="0"/>
      <dgm:spPr/>
    </dgm:pt>
    <dgm:pt modelId="{328AD2CB-EEB8-43D7-B3AF-A5B855B89148}" type="pres">
      <dgm:prSet presAssocID="{B7C36015-BF8F-470B-AB22-D67B8B18C5C4}" presName="dummy1b" presStyleCnt="0"/>
      <dgm:spPr/>
    </dgm:pt>
    <dgm:pt modelId="{F867E6F9-0B29-431A-96EB-B197FBE92B8F}" type="pres">
      <dgm:prSet presAssocID="{B7C36015-BF8F-470B-AB22-D67B8B18C5C4}" presName="wedge1Tx" presStyleLbl="node1" presStyleIdx="0" presStyleCnt="6">
        <dgm:presLayoutVars>
          <dgm:chMax val="0"/>
          <dgm:chPref val="0"/>
          <dgm:bulletEnabled val="1"/>
        </dgm:presLayoutVars>
      </dgm:prSet>
      <dgm:spPr/>
    </dgm:pt>
    <dgm:pt modelId="{7C9D44B6-B254-4611-B098-CD6ACFFA099A}" type="pres">
      <dgm:prSet presAssocID="{B7C36015-BF8F-470B-AB22-D67B8B18C5C4}" presName="wedge2" presStyleLbl="node1" presStyleIdx="1" presStyleCnt="6"/>
      <dgm:spPr/>
    </dgm:pt>
    <dgm:pt modelId="{72122BD3-E1B3-466B-B06D-341965016D1E}" type="pres">
      <dgm:prSet presAssocID="{B7C36015-BF8F-470B-AB22-D67B8B18C5C4}" presName="dummy2a" presStyleCnt="0"/>
      <dgm:spPr/>
    </dgm:pt>
    <dgm:pt modelId="{C3D5E4F8-DF93-4E5C-B905-4A4A4E5F52B1}" type="pres">
      <dgm:prSet presAssocID="{B7C36015-BF8F-470B-AB22-D67B8B18C5C4}" presName="dummy2b" presStyleCnt="0"/>
      <dgm:spPr/>
    </dgm:pt>
    <dgm:pt modelId="{5E6B13CB-C521-4A41-8510-AA0464E098F7}" type="pres">
      <dgm:prSet presAssocID="{B7C36015-BF8F-470B-AB22-D67B8B18C5C4}" presName="wedge2Tx" presStyleLbl="node1" presStyleIdx="1" presStyleCnt="6">
        <dgm:presLayoutVars>
          <dgm:chMax val="0"/>
          <dgm:chPref val="0"/>
          <dgm:bulletEnabled val="1"/>
        </dgm:presLayoutVars>
      </dgm:prSet>
      <dgm:spPr/>
    </dgm:pt>
    <dgm:pt modelId="{BBA13150-D8A4-4222-ABF9-E06A3C247152}" type="pres">
      <dgm:prSet presAssocID="{B7C36015-BF8F-470B-AB22-D67B8B18C5C4}" presName="wedge3" presStyleLbl="node1" presStyleIdx="2" presStyleCnt="6"/>
      <dgm:spPr/>
    </dgm:pt>
    <dgm:pt modelId="{D1A46E86-606E-4A56-8B64-116188997B47}" type="pres">
      <dgm:prSet presAssocID="{B7C36015-BF8F-470B-AB22-D67B8B18C5C4}" presName="dummy3a" presStyleCnt="0"/>
      <dgm:spPr/>
    </dgm:pt>
    <dgm:pt modelId="{D603C359-F24C-4687-9B24-C09B55F22661}" type="pres">
      <dgm:prSet presAssocID="{B7C36015-BF8F-470B-AB22-D67B8B18C5C4}" presName="dummy3b" presStyleCnt="0"/>
      <dgm:spPr/>
    </dgm:pt>
    <dgm:pt modelId="{38698D54-9AF3-4368-9ABE-0D5DCDE4ECD8}" type="pres">
      <dgm:prSet presAssocID="{B7C36015-BF8F-470B-AB22-D67B8B18C5C4}" presName="wedge3Tx" presStyleLbl="node1" presStyleIdx="2" presStyleCnt="6">
        <dgm:presLayoutVars>
          <dgm:chMax val="0"/>
          <dgm:chPref val="0"/>
          <dgm:bulletEnabled val="1"/>
        </dgm:presLayoutVars>
      </dgm:prSet>
      <dgm:spPr/>
    </dgm:pt>
    <dgm:pt modelId="{43E55E5B-2283-4119-8A19-1D34B5DA81A3}" type="pres">
      <dgm:prSet presAssocID="{B7C36015-BF8F-470B-AB22-D67B8B18C5C4}" presName="wedge4" presStyleLbl="node1" presStyleIdx="3" presStyleCnt="6"/>
      <dgm:spPr/>
    </dgm:pt>
    <dgm:pt modelId="{4ADD774E-0470-4A20-A9D8-B1853C931FB5}" type="pres">
      <dgm:prSet presAssocID="{B7C36015-BF8F-470B-AB22-D67B8B18C5C4}" presName="dummy4a" presStyleCnt="0"/>
      <dgm:spPr/>
    </dgm:pt>
    <dgm:pt modelId="{FD1AEED1-A256-4952-B104-E007A07B8090}" type="pres">
      <dgm:prSet presAssocID="{B7C36015-BF8F-470B-AB22-D67B8B18C5C4}" presName="dummy4b" presStyleCnt="0"/>
      <dgm:spPr/>
    </dgm:pt>
    <dgm:pt modelId="{DF11634F-18D4-4FEF-97E6-B6D104BFE7C0}" type="pres">
      <dgm:prSet presAssocID="{B7C36015-BF8F-470B-AB22-D67B8B18C5C4}" presName="wedge4Tx" presStyleLbl="node1" presStyleIdx="3" presStyleCnt="6">
        <dgm:presLayoutVars>
          <dgm:chMax val="0"/>
          <dgm:chPref val="0"/>
          <dgm:bulletEnabled val="1"/>
        </dgm:presLayoutVars>
      </dgm:prSet>
      <dgm:spPr/>
    </dgm:pt>
    <dgm:pt modelId="{A9AACF13-E3AD-4EC4-BEB2-9DB23C3B9530}" type="pres">
      <dgm:prSet presAssocID="{B7C36015-BF8F-470B-AB22-D67B8B18C5C4}" presName="wedge5" presStyleLbl="node1" presStyleIdx="4" presStyleCnt="6"/>
      <dgm:spPr/>
    </dgm:pt>
    <dgm:pt modelId="{7B17B2AA-C609-4432-8754-E168723E4D0A}" type="pres">
      <dgm:prSet presAssocID="{B7C36015-BF8F-470B-AB22-D67B8B18C5C4}" presName="dummy5a" presStyleCnt="0"/>
      <dgm:spPr/>
    </dgm:pt>
    <dgm:pt modelId="{492DB75F-8766-418E-8CFE-50DFBC0A57EC}" type="pres">
      <dgm:prSet presAssocID="{B7C36015-BF8F-470B-AB22-D67B8B18C5C4}" presName="dummy5b" presStyleCnt="0"/>
      <dgm:spPr/>
    </dgm:pt>
    <dgm:pt modelId="{02878EFF-025B-47C9-9E18-4040EE1DF8B1}" type="pres">
      <dgm:prSet presAssocID="{B7C36015-BF8F-470B-AB22-D67B8B18C5C4}" presName="wedge5Tx" presStyleLbl="node1" presStyleIdx="4" presStyleCnt="6">
        <dgm:presLayoutVars>
          <dgm:chMax val="0"/>
          <dgm:chPref val="0"/>
          <dgm:bulletEnabled val="1"/>
        </dgm:presLayoutVars>
      </dgm:prSet>
      <dgm:spPr/>
    </dgm:pt>
    <dgm:pt modelId="{4AB85871-3333-4DC7-870F-30773D1F35BF}" type="pres">
      <dgm:prSet presAssocID="{B7C36015-BF8F-470B-AB22-D67B8B18C5C4}" presName="wedge6" presStyleLbl="node1" presStyleIdx="5" presStyleCnt="6"/>
      <dgm:spPr/>
    </dgm:pt>
    <dgm:pt modelId="{9AA27C95-633B-4959-BE53-02E5B460F558}" type="pres">
      <dgm:prSet presAssocID="{B7C36015-BF8F-470B-AB22-D67B8B18C5C4}" presName="dummy6a" presStyleCnt="0"/>
      <dgm:spPr/>
    </dgm:pt>
    <dgm:pt modelId="{8C5A9E1C-1A1C-4405-B2FB-3D460A24A824}" type="pres">
      <dgm:prSet presAssocID="{B7C36015-BF8F-470B-AB22-D67B8B18C5C4}" presName="dummy6b" presStyleCnt="0"/>
      <dgm:spPr/>
    </dgm:pt>
    <dgm:pt modelId="{FEE19E1D-8C68-4CBA-9FBA-D760C82F8C97}" type="pres">
      <dgm:prSet presAssocID="{B7C36015-BF8F-470B-AB22-D67B8B18C5C4}" presName="wedge6Tx" presStyleLbl="node1" presStyleIdx="5" presStyleCnt="6">
        <dgm:presLayoutVars>
          <dgm:chMax val="0"/>
          <dgm:chPref val="0"/>
          <dgm:bulletEnabled val="1"/>
        </dgm:presLayoutVars>
      </dgm:prSet>
      <dgm:spPr/>
    </dgm:pt>
    <dgm:pt modelId="{083DEBA6-D87C-4B57-9F57-2784C4DF461A}" type="pres">
      <dgm:prSet presAssocID="{AB09D2D2-5C38-4B92-9216-D0DA8AFB8715}" presName="arrowWedge1" presStyleLbl="fgSibTrans2D1" presStyleIdx="0" presStyleCnt="6"/>
      <dgm:spPr/>
    </dgm:pt>
    <dgm:pt modelId="{F269EF20-5663-4991-9118-1556684F78A5}" type="pres">
      <dgm:prSet presAssocID="{52616151-2573-4FC5-8C60-C023C0A2B7A8}" presName="arrowWedge2" presStyleLbl="fgSibTrans2D1" presStyleIdx="1" presStyleCnt="6"/>
      <dgm:spPr/>
    </dgm:pt>
    <dgm:pt modelId="{67ED785B-FDDC-4A00-AA62-5168EDF04FC2}" type="pres">
      <dgm:prSet presAssocID="{023FF0DF-07DC-42D5-AAFC-69D568BF7A0C}" presName="arrowWedge3" presStyleLbl="fgSibTrans2D1" presStyleIdx="2" presStyleCnt="6"/>
      <dgm:spPr/>
    </dgm:pt>
    <dgm:pt modelId="{6E9FAD85-937F-4A81-AB01-9EDB34DA6753}" type="pres">
      <dgm:prSet presAssocID="{E6F4BA3C-2E97-4C7F-8FA8-223F9A52B398}" presName="arrowWedge4" presStyleLbl="fgSibTrans2D1" presStyleIdx="3" presStyleCnt="6"/>
      <dgm:spPr/>
    </dgm:pt>
    <dgm:pt modelId="{08BB4AE4-4156-4AC4-B173-F23243436A41}" type="pres">
      <dgm:prSet presAssocID="{085D2953-6F91-4905-9E88-645581875BB1}" presName="arrowWedge5" presStyleLbl="fgSibTrans2D1" presStyleIdx="4" presStyleCnt="6"/>
      <dgm:spPr/>
    </dgm:pt>
    <dgm:pt modelId="{FC9987C9-CF82-4960-9060-C270BA041443}" type="pres">
      <dgm:prSet presAssocID="{909EBFAC-6DD7-412D-AED5-40133254E051}" presName="arrowWedge6" presStyleLbl="fgSibTrans2D1" presStyleIdx="5" presStyleCnt="6"/>
      <dgm:spPr/>
    </dgm:pt>
  </dgm:ptLst>
  <dgm:cxnLst>
    <dgm:cxn modelId="{3CDB9A25-FEAA-4B2B-96E4-4B5375E3AD9B}" type="presOf" srcId="{C56DF1EE-B19A-4217-8199-57007BF0D54D}" destId="{F867E6F9-0B29-431A-96EB-B197FBE92B8F}" srcOrd="1" destOrd="0" presId="urn:microsoft.com/office/officeart/2005/8/layout/cycle8"/>
    <dgm:cxn modelId="{82B9D62B-EE45-4E42-A40F-0CEF4A9EE6FC}" srcId="{B7C36015-BF8F-470B-AB22-D67B8B18C5C4}" destId="{192E2072-DC2E-4E95-8553-2D39B8F7ABBE}" srcOrd="2" destOrd="0" parTransId="{2B49525A-5CA1-4034-8369-94EEF7D14C56}" sibTransId="{023FF0DF-07DC-42D5-AAFC-69D568BF7A0C}"/>
    <dgm:cxn modelId="{1977132D-AACE-4EB5-B2A6-E9334FD3FFEE}" type="presOf" srcId="{EB87DD0F-20EF-4B63-8952-42E831264CC8}" destId="{02878EFF-025B-47C9-9E18-4040EE1DF8B1}" srcOrd="1" destOrd="0" presId="urn:microsoft.com/office/officeart/2005/8/layout/cycle8"/>
    <dgm:cxn modelId="{F86C692D-AE7F-4EEB-AE9C-8B1BF16B91E0}" srcId="{B7C36015-BF8F-470B-AB22-D67B8B18C5C4}" destId="{EB87DD0F-20EF-4B63-8952-42E831264CC8}" srcOrd="4" destOrd="0" parTransId="{DCBFE982-F722-4D16-B22F-B237F282A77C}" sibTransId="{085D2953-6F91-4905-9E88-645581875BB1}"/>
    <dgm:cxn modelId="{6CDE565D-A111-4376-8B1D-3B0D8BED24F3}" type="presOf" srcId="{192E2072-DC2E-4E95-8553-2D39B8F7ABBE}" destId="{38698D54-9AF3-4368-9ABE-0D5DCDE4ECD8}" srcOrd="1" destOrd="0" presId="urn:microsoft.com/office/officeart/2005/8/layout/cycle8"/>
    <dgm:cxn modelId="{7F0BEA61-DF70-40DA-938E-3FA1EFF37387}" type="presOf" srcId="{A073EAC6-E6A1-4D69-8B6B-A4978C813974}" destId="{4AB85871-3333-4DC7-870F-30773D1F35BF}" srcOrd="0" destOrd="0" presId="urn:microsoft.com/office/officeart/2005/8/layout/cycle8"/>
    <dgm:cxn modelId="{51389849-8173-49AB-927B-8C65C2566B9C}" type="presOf" srcId="{49FB9D62-B078-4532-AF78-1671D1855A9E}" destId="{43E55E5B-2283-4119-8A19-1D34B5DA81A3}" srcOrd="0" destOrd="0" presId="urn:microsoft.com/office/officeart/2005/8/layout/cycle8"/>
    <dgm:cxn modelId="{4F29CC50-C50B-4372-B894-14B7404F0B50}" type="presOf" srcId="{EB87DD0F-20EF-4B63-8952-42E831264CC8}" destId="{A9AACF13-E3AD-4EC4-BEB2-9DB23C3B9530}" srcOrd="0" destOrd="0" presId="urn:microsoft.com/office/officeart/2005/8/layout/cycle8"/>
    <dgm:cxn modelId="{4391D952-E30C-4340-87CF-81E83A2F9E43}" srcId="{B7C36015-BF8F-470B-AB22-D67B8B18C5C4}" destId="{A073EAC6-E6A1-4D69-8B6B-A4978C813974}" srcOrd="5" destOrd="0" parTransId="{4DE4835C-149E-4C89-BEDF-0C8E8010E60F}" sibTransId="{909EBFAC-6DD7-412D-AED5-40133254E051}"/>
    <dgm:cxn modelId="{B09AFE73-34DF-4D3E-A99E-2A3F17AA038A}" type="presOf" srcId="{A073EAC6-E6A1-4D69-8B6B-A4978C813974}" destId="{FEE19E1D-8C68-4CBA-9FBA-D760C82F8C97}" srcOrd="1" destOrd="0" presId="urn:microsoft.com/office/officeart/2005/8/layout/cycle8"/>
    <dgm:cxn modelId="{0F09AA87-99BD-4E42-B93C-CB2F80FADC5E}" type="presOf" srcId="{DDC142F7-4EF1-49D3-8CF8-3A0858A1D117}" destId="{5E6B13CB-C521-4A41-8510-AA0464E098F7}" srcOrd="1" destOrd="0" presId="urn:microsoft.com/office/officeart/2005/8/layout/cycle8"/>
    <dgm:cxn modelId="{970FB890-84B3-46C2-9346-B722F9DE6CAD}" type="presOf" srcId="{B7C36015-BF8F-470B-AB22-D67B8B18C5C4}" destId="{DA85770C-1DB2-4C4E-8A2D-EDF560C4EEA9}" srcOrd="0" destOrd="0" presId="urn:microsoft.com/office/officeart/2005/8/layout/cycle8"/>
    <dgm:cxn modelId="{2A4CF693-11C3-43E5-9C52-665EDC71574D}" type="presOf" srcId="{49FB9D62-B078-4532-AF78-1671D1855A9E}" destId="{DF11634F-18D4-4FEF-97E6-B6D104BFE7C0}" srcOrd="1" destOrd="0" presId="urn:microsoft.com/office/officeart/2005/8/layout/cycle8"/>
    <dgm:cxn modelId="{0E174A97-EB58-4ABD-B180-800B17DB3981}" type="presOf" srcId="{C56DF1EE-B19A-4217-8199-57007BF0D54D}" destId="{A418EF98-C748-4146-8C6D-DEE8FC360E59}" srcOrd="0" destOrd="0" presId="urn:microsoft.com/office/officeart/2005/8/layout/cycle8"/>
    <dgm:cxn modelId="{5E090999-906F-4FC9-9BF2-A15689694426}" srcId="{B7C36015-BF8F-470B-AB22-D67B8B18C5C4}" destId="{DDC142F7-4EF1-49D3-8CF8-3A0858A1D117}" srcOrd="1" destOrd="0" parTransId="{50C721F1-0CF7-45B9-809D-78A48D7D048E}" sibTransId="{52616151-2573-4FC5-8C60-C023C0A2B7A8}"/>
    <dgm:cxn modelId="{E547F09E-8518-495F-B752-AFE0FBD4C506}" type="presOf" srcId="{192E2072-DC2E-4E95-8553-2D39B8F7ABBE}" destId="{BBA13150-D8A4-4222-ABF9-E06A3C247152}" srcOrd="0" destOrd="0" presId="urn:microsoft.com/office/officeart/2005/8/layout/cycle8"/>
    <dgm:cxn modelId="{46A588C5-D1E4-4637-8E22-8C6B8AF2DE3F}" srcId="{B7C36015-BF8F-470B-AB22-D67B8B18C5C4}" destId="{C56DF1EE-B19A-4217-8199-57007BF0D54D}" srcOrd="0" destOrd="0" parTransId="{0A1D082D-C9AE-41BD-BD1D-64A40341D5F3}" sibTransId="{AB09D2D2-5C38-4B92-9216-D0DA8AFB8715}"/>
    <dgm:cxn modelId="{4B67F3E8-88F4-4F2B-93B5-D8157BFB41BB}" type="presOf" srcId="{DDC142F7-4EF1-49D3-8CF8-3A0858A1D117}" destId="{7C9D44B6-B254-4611-B098-CD6ACFFA099A}" srcOrd="0" destOrd="0" presId="urn:microsoft.com/office/officeart/2005/8/layout/cycle8"/>
    <dgm:cxn modelId="{F95458EA-47E3-46D3-A0B7-B11B6E02764D}" srcId="{B7C36015-BF8F-470B-AB22-D67B8B18C5C4}" destId="{49FB9D62-B078-4532-AF78-1671D1855A9E}" srcOrd="3" destOrd="0" parTransId="{81C6E3DC-E481-4269-A4EE-A824A57D2870}" sibTransId="{E6F4BA3C-2E97-4C7F-8FA8-223F9A52B398}"/>
    <dgm:cxn modelId="{62B0E1FE-6CB9-4FE1-A13F-6588C0B5098D}" type="presParOf" srcId="{DA85770C-1DB2-4C4E-8A2D-EDF560C4EEA9}" destId="{A418EF98-C748-4146-8C6D-DEE8FC360E59}" srcOrd="0" destOrd="0" presId="urn:microsoft.com/office/officeart/2005/8/layout/cycle8"/>
    <dgm:cxn modelId="{428F0C7F-AD0B-441A-8328-251F5BB6E67D}" type="presParOf" srcId="{DA85770C-1DB2-4C4E-8A2D-EDF560C4EEA9}" destId="{72BB4FA2-9266-4178-8894-50A26DB6CD0B}" srcOrd="1" destOrd="0" presId="urn:microsoft.com/office/officeart/2005/8/layout/cycle8"/>
    <dgm:cxn modelId="{244228E8-DD7E-4D2B-ADE6-B7A2E9746594}" type="presParOf" srcId="{DA85770C-1DB2-4C4E-8A2D-EDF560C4EEA9}" destId="{328AD2CB-EEB8-43D7-B3AF-A5B855B89148}" srcOrd="2" destOrd="0" presId="urn:microsoft.com/office/officeart/2005/8/layout/cycle8"/>
    <dgm:cxn modelId="{85501E21-8469-4738-82A2-BFF45D01AD12}" type="presParOf" srcId="{DA85770C-1DB2-4C4E-8A2D-EDF560C4EEA9}" destId="{F867E6F9-0B29-431A-96EB-B197FBE92B8F}" srcOrd="3" destOrd="0" presId="urn:microsoft.com/office/officeart/2005/8/layout/cycle8"/>
    <dgm:cxn modelId="{9BE59DF4-2569-44BB-A371-87EB1D284A45}" type="presParOf" srcId="{DA85770C-1DB2-4C4E-8A2D-EDF560C4EEA9}" destId="{7C9D44B6-B254-4611-B098-CD6ACFFA099A}" srcOrd="4" destOrd="0" presId="urn:microsoft.com/office/officeart/2005/8/layout/cycle8"/>
    <dgm:cxn modelId="{5A196E0D-6F19-450B-8E1D-2744D28F7DF9}" type="presParOf" srcId="{DA85770C-1DB2-4C4E-8A2D-EDF560C4EEA9}" destId="{72122BD3-E1B3-466B-B06D-341965016D1E}" srcOrd="5" destOrd="0" presId="urn:microsoft.com/office/officeart/2005/8/layout/cycle8"/>
    <dgm:cxn modelId="{FAD5589A-CF72-443D-90F4-875D9E2F0333}" type="presParOf" srcId="{DA85770C-1DB2-4C4E-8A2D-EDF560C4EEA9}" destId="{C3D5E4F8-DF93-4E5C-B905-4A4A4E5F52B1}" srcOrd="6" destOrd="0" presId="urn:microsoft.com/office/officeart/2005/8/layout/cycle8"/>
    <dgm:cxn modelId="{383A6C4F-BB02-4B8D-B9D8-69EEA7EDDF4C}" type="presParOf" srcId="{DA85770C-1DB2-4C4E-8A2D-EDF560C4EEA9}" destId="{5E6B13CB-C521-4A41-8510-AA0464E098F7}" srcOrd="7" destOrd="0" presId="urn:microsoft.com/office/officeart/2005/8/layout/cycle8"/>
    <dgm:cxn modelId="{F8ADE80B-0990-412F-B42D-80A5302BC904}" type="presParOf" srcId="{DA85770C-1DB2-4C4E-8A2D-EDF560C4EEA9}" destId="{BBA13150-D8A4-4222-ABF9-E06A3C247152}" srcOrd="8" destOrd="0" presId="urn:microsoft.com/office/officeart/2005/8/layout/cycle8"/>
    <dgm:cxn modelId="{EF213762-011E-40DD-9212-965F33D030B7}" type="presParOf" srcId="{DA85770C-1DB2-4C4E-8A2D-EDF560C4EEA9}" destId="{D1A46E86-606E-4A56-8B64-116188997B47}" srcOrd="9" destOrd="0" presId="urn:microsoft.com/office/officeart/2005/8/layout/cycle8"/>
    <dgm:cxn modelId="{ADF74C13-C94E-4D33-AA36-079B2CF06B92}" type="presParOf" srcId="{DA85770C-1DB2-4C4E-8A2D-EDF560C4EEA9}" destId="{D603C359-F24C-4687-9B24-C09B55F22661}" srcOrd="10" destOrd="0" presId="urn:microsoft.com/office/officeart/2005/8/layout/cycle8"/>
    <dgm:cxn modelId="{FCB5DB65-CFCA-4324-B1C5-0E01745269B5}" type="presParOf" srcId="{DA85770C-1DB2-4C4E-8A2D-EDF560C4EEA9}" destId="{38698D54-9AF3-4368-9ABE-0D5DCDE4ECD8}" srcOrd="11" destOrd="0" presId="urn:microsoft.com/office/officeart/2005/8/layout/cycle8"/>
    <dgm:cxn modelId="{69F2CD18-124B-4614-B669-1FC8CA494327}" type="presParOf" srcId="{DA85770C-1DB2-4C4E-8A2D-EDF560C4EEA9}" destId="{43E55E5B-2283-4119-8A19-1D34B5DA81A3}" srcOrd="12" destOrd="0" presId="urn:microsoft.com/office/officeart/2005/8/layout/cycle8"/>
    <dgm:cxn modelId="{71BF71CF-3540-42BA-9888-E17B53761D2F}" type="presParOf" srcId="{DA85770C-1DB2-4C4E-8A2D-EDF560C4EEA9}" destId="{4ADD774E-0470-4A20-A9D8-B1853C931FB5}" srcOrd="13" destOrd="0" presId="urn:microsoft.com/office/officeart/2005/8/layout/cycle8"/>
    <dgm:cxn modelId="{4068CE61-9AC2-46A6-9FF8-965BA538F64E}" type="presParOf" srcId="{DA85770C-1DB2-4C4E-8A2D-EDF560C4EEA9}" destId="{FD1AEED1-A256-4952-B104-E007A07B8090}" srcOrd="14" destOrd="0" presId="urn:microsoft.com/office/officeart/2005/8/layout/cycle8"/>
    <dgm:cxn modelId="{F2314075-3BD6-4E45-8016-69A88898E7C2}" type="presParOf" srcId="{DA85770C-1DB2-4C4E-8A2D-EDF560C4EEA9}" destId="{DF11634F-18D4-4FEF-97E6-B6D104BFE7C0}" srcOrd="15" destOrd="0" presId="urn:microsoft.com/office/officeart/2005/8/layout/cycle8"/>
    <dgm:cxn modelId="{09E94FA7-262B-47BC-BEAB-79B02D62DC9E}" type="presParOf" srcId="{DA85770C-1DB2-4C4E-8A2D-EDF560C4EEA9}" destId="{A9AACF13-E3AD-4EC4-BEB2-9DB23C3B9530}" srcOrd="16" destOrd="0" presId="urn:microsoft.com/office/officeart/2005/8/layout/cycle8"/>
    <dgm:cxn modelId="{44E693AA-6439-4B11-9EDE-7893CF6D34C6}" type="presParOf" srcId="{DA85770C-1DB2-4C4E-8A2D-EDF560C4EEA9}" destId="{7B17B2AA-C609-4432-8754-E168723E4D0A}" srcOrd="17" destOrd="0" presId="urn:microsoft.com/office/officeart/2005/8/layout/cycle8"/>
    <dgm:cxn modelId="{2AB85A1E-860B-4699-8F1E-7F41FA1C07AC}" type="presParOf" srcId="{DA85770C-1DB2-4C4E-8A2D-EDF560C4EEA9}" destId="{492DB75F-8766-418E-8CFE-50DFBC0A57EC}" srcOrd="18" destOrd="0" presId="urn:microsoft.com/office/officeart/2005/8/layout/cycle8"/>
    <dgm:cxn modelId="{8314D8FC-0682-4DC0-B036-F37BC0DBF187}" type="presParOf" srcId="{DA85770C-1DB2-4C4E-8A2D-EDF560C4EEA9}" destId="{02878EFF-025B-47C9-9E18-4040EE1DF8B1}" srcOrd="19" destOrd="0" presId="urn:microsoft.com/office/officeart/2005/8/layout/cycle8"/>
    <dgm:cxn modelId="{84911478-324E-4246-B28D-4CAF4276B92D}" type="presParOf" srcId="{DA85770C-1DB2-4C4E-8A2D-EDF560C4EEA9}" destId="{4AB85871-3333-4DC7-870F-30773D1F35BF}" srcOrd="20" destOrd="0" presId="urn:microsoft.com/office/officeart/2005/8/layout/cycle8"/>
    <dgm:cxn modelId="{EA3587BA-F806-4269-87C4-19C30D09A1A6}" type="presParOf" srcId="{DA85770C-1DB2-4C4E-8A2D-EDF560C4EEA9}" destId="{9AA27C95-633B-4959-BE53-02E5B460F558}" srcOrd="21" destOrd="0" presId="urn:microsoft.com/office/officeart/2005/8/layout/cycle8"/>
    <dgm:cxn modelId="{7A9D9F5F-4FC5-4125-8797-CD713929B27C}" type="presParOf" srcId="{DA85770C-1DB2-4C4E-8A2D-EDF560C4EEA9}" destId="{8C5A9E1C-1A1C-4405-B2FB-3D460A24A824}" srcOrd="22" destOrd="0" presId="urn:microsoft.com/office/officeart/2005/8/layout/cycle8"/>
    <dgm:cxn modelId="{31FDCB40-2AC0-4CCF-8FF5-1C780CDFE3AD}" type="presParOf" srcId="{DA85770C-1DB2-4C4E-8A2D-EDF560C4EEA9}" destId="{FEE19E1D-8C68-4CBA-9FBA-D760C82F8C97}" srcOrd="23" destOrd="0" presId="urn:microsoft.com/office/officeart/2005/8/layout/cycle8"/>
    <dgm:cxn modelId="{7261E1CE-CB14-475D-BB8E-3EBDDFAFB06F}" type="presParOf" srcId="{DA85770C-1DB2-4C4E-8A2D-EDF560C4EEA9}" destId="{083DEBA6-D87C-4B57-9F57-2784C4DF461A}" srcOrd="24" destOrd="0" presId="urn:microsoft.com/office/officeart/2005/8/layout/cycle8"/>
    <dgm:cxn modelId="{084349D3-9D9C-4349-A8D7-BC36C785CD97}" type="presParOf" srcId="{DA85770C-1DB2-4C4E-8A2D-EDF560C4EEA9}" destId="{F269EF20-5663-4991-9118-1556684F78A5}" srcOrd="25" destOrd="0" presId="urn:microsoft.com/office/officeart/2005/8/layout/cycle8"/>
    <dgm:cxn modelId="{A9DB8CF2-677C-48E8-BBE8-F4204482669C}" type="presParOf" srcId="{DA85770C-1DB2-4C4E-8A2D-EDF560C4EEA9}" destId="{67ED785B-FDDC-4A00-AA62-5168EDF04FC2}" srcOrd="26" destOrd="0" presId="urn:microsoft.com/office/officeart/2005/8/layout/cycle8"/>
    <dgm:cxn modelId="{0EED5B8C-66B2-48B2-B5A1-9DEFF358F956}" type="presParOf" srcId="{DA85770C-1DB2-4C4E-8A2D-EDF560C4EEA9}" destId="{6E9FAD85-937F-4A81-AB01-9EDB34DA6753}" srcOrd="27" destOrd="0" presId="urn:microsoft.com/office/officeart/2005/8/layout/cycle8"/>
    <dgm:cxn modelId="{A96C0617-7200-4990-B83E-F38A04A4D2F7}" type="presParOf" srcId="{DA85770C-1DB2-4C4E-8A2D-EDF560C4EEA9}" destId="{08BB4AE4-4156-4AC4-B173-F23243436A41}" srcOrd="28" destOrd="0" presId="urn:microsoft.com/office/officeart/2005/8/layout/cycle8"/>
    <dgm:cxn modelId="{56C3D6D7-059D-45FF-BFEB-C2DE5D40E746}" type="presParOf" srcId="{DA85770C-1DB2-4C4E-8A2D-EDF560C4EEA9}" destId="{FC9987C9-CF82-4960-9060-C270BA041443}" srcOrd="29" destOrd="0" presId="urn:microsoft.com/office/officeart/2005/8/layout/cycle8"/>
  </dgm:cxnLst>
  <dgm:bg>
    <a:effectLst>
      <a:outerShdw blurRad="38100" dist="12700" dir="5400000" algn="ctr" rotWithShape="0">
        <a:srgbClr val="000000">
          <a:alpha val="15000"/>
        </a:srgb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8EF98-C748-4146-8C6D-DEE8FC360E59}">
      <dsp:nvSpPr>
        <dsp:cNvPr id="0" name=""/>
        <dsp:cNvSpPr/>
      </dsp:nvSpPr>
      <dsp:spPr>
        <a:xfrm>
          <a:off x="1842346" y="321750"/>
          <a:ext cx="4551680" cy="4551680"/>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Option</a:t>
          </a:r>
        </a:p>
        <a:p>
          <a:pPr marL="0" lvl="0" indent="0" algn="ctr" defTabSz="622300">
            <a:lnSpc>
              <a:spcPct val="90000"/>
            </a:lnSpc>
            <a:spcBef>
              <a:spcPct val="0"/>
            </a:spcBef>
            <a:spcAft>
              <a:spcPct val="35000"/>
            </a:spcAft>
            <a:buNone/>
          </a:pPr>
          <a:r>
            <a:rPr lang="en-US" sz="1800" b="1" kern="1200" dirty="0"/>
            <a:t>01</a:t>
          </a:r>
        </a:p>
      </dsp:txBody>
      <dsp:txXfrm>
        <a:off x="4226560" y="903173"/>
        <a:ext cx="1192106" cy="921173"/>
      </dsp:txXfrm>
    </dsp:sp>
    <dsp:sp modelId="{7C9D44B6-B254-4611-B098-CD6ACFFA099A}">
      <dsp:nvSpPr>
        <dsp:cNvPr id="0" name=""/>
        <dsp:cNvSpPr/>
      </dsp:nvSpPr>
      <dsp:spPr>
        <a:xfrm>
          <a:off x="1896533" y="415493"/>
          <a:ext cx="4551680" cy="4551680"/>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02</a:t>
          </a:r>
          <a:endParaRPr lang="en-US" sz="1800" kern="1200" dirty="0"/>
        </a:p>
      </dsp:txBody>
      <dsp:txXfrm>
        <a:off x="4985173" y="2257840"/>
        <a:ext cx="1246293" cy="894080"/>
      </dsp:txXfrm>
    </dsp:sp>
    <dsp:sp modelId="{BBA13150-D8A4-4222-ABF9-E06A3C247152}">
      <dsp:nvSpPr>
        <dsp:cNvPr id="0" name=""/>
        <dsp:cNvSpPr/>
      </dsp:nvSpPr>
      <dsp:spPr>
        <a:xfrm>
          <a:off x="1842346" y="509236"/>
          <a:ext cx="4551680" cy="4551680"/>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03</a:t>
          </a:r>
          <a:endParaRPr lang="en-US" sz="1800" kern="1200" dirty="0"/>
        </a:p>
      </dsp:txBody>
      <dsp:txXfrm>
        <a:off x="4226560" y="3585413"/>
        <a:ext cx="1192106" cy="921173"/>
      </dsp:txXfrm>
    </dsp:sp>
    <dsp:sp modelId="{43E55E5B-2283-4119-8A19-1D34B5DA81A3}">
      <dsp:nvSpPr>
        <dsp:cNvPr id="0" name=""/>
        <dsp:cNvSpPr/>
      </dsp:nvSpPr>
      <dsp:spPr>
        <a:xfrm>
          <a:off x="1733973" y="509236"/>
          <a:ext cx="4551680" cy="4551680"/>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04</a:t>
          </a:r>
        </a:p>
      </dsp:txBody>
      <dsp:txXfrm>
        <a:off x="2709333" y="3585413"/>
        <a:ext cx="1192106" cy="921173"/>
      </dsp:txXfrm>
    </dsp:sp>
    <dsp:sp modelId="{A9AACF13-E3AD-4EC4-BEB2-9DB23C3B9530}">
      <dsp:nvSpPr>
        <dsp:cNvPr id="0" name=""/>
        <dsp:cNvSpPr/>
      </dsp:nvSpPr>
      <dsp:spPr>
        <a:xfrm>
          <a:off x="1679786" y="415493"/>
          <a:ext cx="4551680" cy="4551680"/>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05</a:t>
          </a:r>
        </a:p>
      </dsp:txBody>
      <dsp:txXfrm>
        <a:off x="1896533" y="2257840"/>
        <a:ext cx="1246293" cy="894080"/>
      </dsp:txXfrm>
    </dsp:sp>
    <dsp:sp modelId="{4AB85871-3333-4DC7-870F-30773D1F35BF}">
      <dsp:nvSpPr>
        <dsp:cNvPr id="0" name=""/>
        <dsp:cNvSpPr/>
      </dsp:nvSpPr>
      <dsp:spPr>
        <a:xfrm>
          <a:off x="1733973" y="321750"/>
          <a:ext cx="4551680" cy="4551680"/>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Option</a:t>
          </a:r>
        </a:p>
        <a:p>
          <a:pPr marL="0" lvl="0" indent="0" algn="ctr" defTabSz="533400">
            <a:lnSpc>
              <a:spcPct val="90000"/>
            </a:lnSpc>
            <a:spcBef>
              <a:spcPct val="0"/>
            </a:spcBef>
            <a:spcAft>
              <a:spcPct val="35000"/>
            </a:spcAft>
            <a:buNone/>
          </a:pPr>
          <a:r>
            <a:rPr lang="en-US" sz="1800" b="1" kern="1200" dirty="0"/>
            <a:t>06</a:t>
          </a:r>
        </a:p>
      </dsp:txBody>
      <dsp:txXfrm>
        <a:off x="2709333" y="903173"/>
        <a:ext cx="1192106" cy="921173"/>
      </dsp:txXfrm>
    </dsp:sp>
    <dsp:sp modelId="{083DEBA6-D87C-4B57-9F57-2784C4DF461A}">
      <dsp:nvSpPr>
        <dsp:cNvPr id="0" name=""/>
        <dsp:cNvSpPr/>
      </dsp:nvSpPr>
      <dsp:spPr>
        <a:xfrm>
          <a:off x="1560409" y="39979"/>
          <a:ext cx="5115221" cy="5115221"/>
        </a:xfrm>
        <a:prstGeom prst="circularArrow">
          <a:avLst>
            <a:gd name="adj1" fmla="val 5085"/>
            <a:gd name="adj2" fmla="val 327528"/>
            <a:gd name="adj3" fmla="val 19472472"/>
            <a:gd name="adj4" fmla="val 162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69EF20-5663-4991-9118-1556684F78A5}">
      <dsp:nvSpPr>
        <dsp:cNvPr id="0" name=""/>
        <dsp:cNvSpPr/>
      </dsp:nvSpPr>
      <dsp:spPr>
        <a:xfrm>
          <a:off x="1614596" y="133722"/>
          <a:ext cx="5115221" cy="5115221"/>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ED785B-FDDC-4A00-AA62-5168EDF04FC2}">
      <dsp:nvSpPr>
        <dsp:cNvPr id="0" name=""/>
        <dsp:cNvSpPr/>
      </dsp:nvSpPr>
      <dsp:spPr>
        <a:xfrm>
          <a:off x="1560409" y="227465"/>
          <a:ext cx="5115221" cy="5115221"/>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9FAD85-937F-4A81-AB01-9EDB34DA6753}">
      <dsp:nvSpPr>
        <dsp:cNvPr id="0" name=""/>
        <dsp:cNvSpPr/>
      </dsp:nvSpPr>
      <dsp:spPr>
        <a:xfrm>
          <a:off x="1452368" y="227465"/>
          <a:ext cx="5115221" cy="5115221"/>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BB4AE4-4156-4AC4-B173-F23243436A41}">
      <dsp:nvSpPr>
        <dsp:cNvPr id="0" name=""/>
        <dsp:cNvSpPr/>
      </dsp:nvSpPr>
      <dsp:spPr>
        <a:xfrm>
          <a:off x="1398182" y="133722"/>
          <a:ext cx="5115221" cy="5115221"/>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9987C9-CF82-4960-9060-C270BA041443}">
      <dsp:nvSpPr>
        <dsp:cNvPr id="0" name=""/>
        <dsp:cNvSpPr/>
      </dsp:nvSpPr>
      <dsp:spPr>
        <a:xfrm>
          <a:off x="1452368" y="39979"/>
          <a:ext cx="5115221" cy="5115221"/>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959BC3-9FD2-EA4F-B606-513566566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C701E2-850D-1645-B017-237E5AEA27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77EB0D-43C1-6447-A65E-80F01902CF2C}" type="datetimeFigureOut">
              <a:t>05/07/2023</a:t>
            </a:fld>
            <a:endParaRPr lang="en-US"/>
          </a:p>
        </p:txBody>
      </p:sp>
      <p:sp>
        <p:nvSpPr>
          <p:cNvPr id="4" name="Footer Placeholder 3">
            <a:extLst>
              <a:ext uri="{FF2B5EF4-FFF2-40B4-BE49-F238E27FC236}">
                <a16:creationId xmlns:a16="http://schemas.microsoft.com/office/drawing/2014/main" id="{1B1A2BFD-14F2-9042-8F63-7915F619B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F7BBDDF-45DE-454B-9A04-DA1F768A86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0EAB66-EEE6-C14F-A734-AA7960F5B300}" type="slidenum">
              <a:t>‹#›</a:t>
            </a:fld>
            <a:endParaRPr lang="en-US"/>
          </a:p>
        </p:txBody>
      </p:sp>
    </p:spTree>
    <p:extLst>
      <p:ext uri="{BB962C8B-B14F-4D97-AF65-F5344CB8AC3E}">
        <p14:creationId xmlns:p14="http://schemas.microsoft.com/office/powerpoint/2010/main" val="40482074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LES STYLES DE TEXTE</a:t>
            </a:r>
          </a:p>
        </p:txBody>
      </p:sp>
    </p:spTree>
    <p:extLst>
      <p:ext uri="{BB962C8B-B14F-4D97-AF65-F5344CB8AC3E}">
        <p14:creationId xmlns:p14="http://schemas.microsoft.com/office/powerpoint/2010/main" val="348830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ext Info">
    <p:spTree>
      <p:nvGrpSpPr>
        <p:cNvPr id="1" name=""/>
        <p:cNvGrpSpPr/>
        <p:nvPr/>
      </p:nvGrpSpPr>
      <p:grpSpPr>
        <a:xfrm>
          <a:off x="0" y="0"/>
          <a:ext cx="0" cy="0"/>
          <a:chOff x="0" y="0"/>
          <a:chExt cx="0" cy="0"/>
        </a:xfrm>
      </p:grpSpPr>
      <p:pic>
        <p:nvPicPr>
          <p:cNvPr id="5" name="Picture 4" descr="A picture containing window, person, looking, sign&#10;&#10;Description automatically generated">
            <a:extLst>
              <a:ext uri="{FF2B5EF4-FFF2-40B4-BE49-F238E27FC236}">
                <a16:creationId xmlns:a16="http://schemas.microsoft.com/office/drawing/2014/main" id="{A5956F32-72F1-3A4C-8AC3-8D39F85A33EE}"/>
              </a:ext>
            </a:extLst>
          </p:cNvPr>
          <p:cNvPicPr>
            <a:picLocks noChangeAspect="1"/>
          </p:cNvPicPr>
          <p:nvPr userDrawn="1"/>
        </p:nvPicPr>
        <p:blipFill>
          <a:blip r:embed="rId2"/>
          <a:stretch>
            <a:fillRect/>
          </a:stretch>
        </p:blipFill>
        <p:spPr>
          <a:xfrm>
            <a:off x="1883121" y="556249"/>
            <a:ext cx="7849515" cy="4840072"/>
          </a:xfrm>
          <a:prstGeom prst="rect">
            <a:avLst/>
          </a:prstGeom>
        </p:spPr>
      </p:pic>
      <p:sp>
        <p:nvSpPr>
          <p:cNvPr id="14" name="Picture Placeholder 14">
            <a:extLst>
              <a:ext uri="{FF2B5EF4-FFF2-40B4-BE49-F238E27FC236}">
                <a16:creationId xmlns:a16="http://schemas.microsoft.com/office/drawing/2014/main" id="{2B1E90CE-D3B5-504C-85FB-FF1975980EC9}"/>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0" name="Title 1">
            <a:extLst>
              <a:ext uri="{FF2B5EF4-FFF2-40B4-BE49-F238E27FC236}">
                <a16:creationId xmlns:a16="http://schemas.microsoft.com/office/drawing/2014/main" id="{2CE7713F-CA7D-0449-BA7C-1F8179BFEE5C}"/>
              </a:ext>
            </a:extLst>
          </p:cNvPr>
          <p:cNvSpPr>
            <a:spLocks noGrp="1"/>
          </p:cNvSpPr>
          <p:nvPr>
            <p:ph type="ctrTitle" hasCustomPrompt="1"/>
          </p:nvPr>
        </p:nvSpPr>
        <p:spPr>
          <a:xfrm>
            <a:off x="2209800" y="2026084"/>
            <a:ext cx="7772400" cy="1402916"/>
          </a:xfrm>
        </p:spPr>
        <p:txBody>
          <a:bodyPr/>
          <a:lstStyle>
            <a:lvl1pPr algn="l">
              <a:defRPr/>
            </a:lvl1pPr>
          </a:lstStyle>
          <a:p>
            <a:r>
              <a:rPr lang="fr-FR" noProof="0" dirty="0"/>
              <a:t>CLIQUER POUR MODIFIER TITRE / SECTION</a:t>
            </a:r>
            <a:endParaRPr lang="en-US" b="0" dirty="0"/>
          </a:p>
        </p:txBody>
      </p:sp>
      <p:sp>
        <p:nvSpPr>
          <p:cNvPr id="12" name="Text Placeholder 11">
            <a:extLst>
              <a:ext uri="{FF2B5EF4-FFF2-40B4-BE49-F238E27FC236}">
                <a16:creationId xmlns:a16="http://schemas.microsoft.com/office/drawing/2014/main" id="{C6D17E9C-9628-7448-B9A8-A2726DA773D6}"/>
              </a:ext>
            </a:extLst>
          </p:cNvPr>
          <p:cNvSpPr>
            <a:spLocks noGrp="1"/>
          </p:cNvSpPr>
          <p:nvPr>
            <p:ph type="body" sz="quarter" idx="10" hasCustomPrompt="1"/>
          </p:nvPr>
        </p:nvSpPr>
        <p:spPr>
          <a:xfrm>
            <a:off x="2209800" y="3808100"/>
            <a:ext cx="7772400" cy="714375"/>
          </a:xfrm>
        </p:spPr>
        <p:txBody>
          <a:bodyPr/>
          <a:lstStyle>
            <a:lvl1pPr marL="11113" indent="0">
              <a:buNone/>
              <a:tabLst/>
              <a:defRPr>
                <a:solidFill>
                  <a:schemeClr val="accent1"/>
                </a:solidFill>
              </a:defRPr>
            </a:lvl1pPr>
            <a:lvl2pPr marL="11113" indent="0">
              <a:buNone/>
              <a:tabLst/>
              <a:defRPr>
                <a:solidFill>
                  <a:schemeClr val="accent1"/>
                </a:solidFill>
              </a:defRPr>
            </a:lvl2pPr>
            <a:lvl3pPr marL="11113" indent="0">
              <a:buNone/>
              <a:tabLst/>
              <a:defRPr>
                <a:solidFill>
                  <a:schemeClr val="accent1"/>
                </a:solidFill>
              </a:defRPr>
            </a:lvl3pPr>
            <a:lvl4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4pPr>
            <a:lvl5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5pPr>
          </a:lstStyle>
          <a:p>
            <a:pPr lvl="0"/>
            <a:r>
              <a:rPr lang="fr-FR" noProof="0" dirty="0"/>
              <a:t>Cliquer pour modifier les styles de texte</a:t>
            </a:r>
          </a:p>
          <a:p>
            <a:pPr lvl="1"/>
            <a:r>
              <a:rPr lang="fr-FR" noProof="0" dirty="0"/>
              <a:t>Deuxième style</a:t>
            </a:r>
          </a:p>
          <a:p>
            <a:pPr lvl="2"/>
            <a:r>
              <a:rPr lang="fr-FR" noProof="0" dirty="0"/>
              <a:t>Troisième style</a:t>
            </a:r>
          </a:p>
          <a:p>
            <a:pPr marL="11113" marR="0" lvl="3"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pPr>
            <a:r>
              <a:rPr lang="fr-FR" noProof="0" dirty="0"/>
              <a:t>Quatrième style</a:t>
            </a:r>
          </a:p>
        </p:txBody>
      </p:sp>
      <p:sp>
        <p:nvSpPr>
          <p:cNvPr id="13" name="Rectangle 12">
            <a:extLst>
              <a:ext uri="{FF2B5EF4-FFF2-40B4-BE49-F238E27FC236}">
                <a16:creationId xmlns:a16="http://schemas.microsoft.com/office/drawing/2014/main" id="{BF1E328E-547A-2D46-98AA-9824D35EA391}"/>
              </a:ext>
            </a:extLst>
          </p:cNvPr>
          <p:cNvSpPr/>
          <p:nvPr userDrawn="1"/>
        </p:nvSpPr>
        <p:spPr>
          <a:xfrm>
            <a:off x="1" y="0"/>
            <a:ext cx="75156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AD634EC9-876C-2F49-884E-3253BD4EFB31}"/>
              </a:ext>
            </a:extLst>
          </p:cNvPr>
          <p:cNvSpPr>
            <a:spLocks noGrp="1"/>
          </p:cNvSpPr>
          <p:nvPr>
            <p:ph type="body" sz="quarter" idx="14" hasCustomPrompt="1"/>
          </p:nvPr>
        </p:nvSpPr>
        <p:spPr>
          <a:xfrm>
            <a:off x="2209800" y="5975350"/>
            <a:ext cx="7172325" cy="326401"/>
          </a:xfrm>
        </p:spPr>
        <p:txBody>
          <a:bodyPr>
            <a:noAutofit/>
          </a:bodyPr>
          <a:lstStyle>
            <a:lvl1pPr marL="0" indent="0">
              <a:buNone/>
              <a:defRPr sz="1800">
                <a:solidFill>
                  <a:schemeClr val="accent2"/>
                </a:solidFill>
              </a:defRPr>
            </a:lvl1pPr>
            <a:lvl2pPr marL="457189" indent="0">
              <a:buNone/>
              <a:defRPr sz="1400"/>
            </a:lvl2pPr>
            <a:lvl3pPr marL="914377" indent="0">
              <a:buNone/>
              <a:defRPr sz="1400"/>
            </a:lvl3pPr>
            <a:lvl4pPr marL="1371566" indent="0">
              <a:buNone/>
              <a:defRPr sz="1400"/>
            </a:lvl4pPr>
            <a:lvl5pPr marL="1828755" indent="0">
              <a:buNone/>
              <a:defRPr sz="1400"/>
            </a:lvl5pPr>
          </a:lstStyle>
          <a:p>
            <a:pPr lvl="0"/>
            <a:r>
              <a:rPr lang="fr-FR" noProof="0" dirty="0"/>
              <a:t>Cliquer pour modifier les styles de texte</a:t>
            </a:r>
          </a:p>
        </p:txBody>
      </p:sp>
    </p:spTree>
    <p:extLst>
      <p:ext uri="{BB962C8B-B14F-4D97-AF65-F5344CB8AC3E}">
        <p14:creationId xmlns:p14="http://schemas.microsoft.com/office/powerpoint/2010/main" val="104674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243B9C4-512D-0040-8EDA-C9AC0DBF7155}"/>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11" name="Text Placeholder 10">
            <a:extLst>
              <a:ext uri="{FF2B5EF4-FFF2-40B4-BE49-F238E27FC236}">
                <a16:creationId xmlns:a16="http://schemas.microsoft.com/office/drawing/2014/main" id="{46C84A47-F680-0849-84C3-B88BEA6591D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12" name="Rectangle 11">
            <a:extLst>
              <a:ext uri="{FF2B5EF4-FFF2-40B4-BE49-F238E27FC236}">
                <a16:creationId xmlns:a16="http://schemas.microsoft.com/office/drawing/2014/main" id="{F8A18A07-EC4E-684D-9BFF-44CD123E230F}"/>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4">
            <a:extLst>
              <a:ext uri="{FF2B5EF4-FFF2-40B4-BE49-F238E27FC236}">
                <a16:creationId xmlns:a16="http://schemas.microsoft.com/office/drawing/2014/main" id="{3E1586CF-C790-D244-9688-444BEF405DE5}"/>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98778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04713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4" name="Text Placeholder 4">
            <a:extLst>
              <a:ext uri="{FF2B5EF4-FFF2-40B4-BE49-F238E27FC236}">
                <a16:creationId xmlns:a16="http://schemas.microsoft.com/office/drawing/2014/main" id="{1004BB8C-0F2F-674E-843C-5261B42EE427}"/>
              </a:ext>
            </a:extLst>
          </p:cNvPr>
          <p:cNvSpPr>
            <a:spLocks noGrp="1"/>
          </p:cNvSpPr>
          <p:nvPr>
            <p:ph type="body" sz="quarter" idx="17" hasCustomPrompt="1"/>
          </p:nvPr>
        </p:nvSpPr>
        <p:spPr>
          <a:xfrm>
            <a:off x="1467643"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5" name="Text Placeholder 6">
            <a:extLst>
              <a:ext uri="{FF2B5EF4-FFF2-40B4-BE49-F238E27FC236}">
                <a16:creationId xmlns:a16="http://schemas.microsoft.com/office/drawing/2014/main" id="{26E27A03-155E-C64C-8A76-3F36E2032740}"/>
              </a:ext>
            </a:extLst>
          </p:cNvPr>
          <p:cNvSpPr>
            <a:spLocks noGrp="1"/>
          </p:cNvSpPr>
          <p:nvPr>
            <p:ph type="body" sz="quarter" idx="18" hasCustomPrompt="1"/>
          </p:nvPr>
        </p:nvSpPr>
        <p:spPr>
          <a:xfrm>
            <a:off x="1467643" y="2025650"/>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872072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498595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39580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 name="Text Placeholder 23">
            <a:extLst>
              <a:ext uri="{FF2B5EF4-FFF2-40B4-BE49-F238E27FC236}">
                <a16:creationId xmlns:a16="http://schemas.microsoft.com/office/drawing/2014/main" id="{47159049-14FC-2D44-B81E-DAD8C5CE8022}"/>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5" name="Text Placeholder 15">
            <a:extLst>
              <a:ext uri="{FF2B5EF4-FFF2-40B4-BE49-F238E27FC236}">
                <a16:creationId xmlns:a16="http://schemas.microsoft.com/office/drawing/2014/main" id="{E55B3FC7-70AA-3C49-B4D2-3CEE18A7019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6" name="Rectangle 5">
            <a:extLst>
              <a:ext uri="{FF2B5EF4-FFF2-40B4-BE49-F238E27FC236}">
                <a16:creationId xmlns:a16="http://schemas.microsoft.com/office/drawing/2014/main" id="{03FD57C2-A2C2-F64A-9F64-CAE6F2E4B761}"/>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3">
            <a:extLst>
              <a:ext uri="{FF2B5EF4-FFF2-40B4-BE49-F238E27FC236}">
                <a16:creationId xmlns:a16="http://schemas.microsoft.com/office/drawing/2014/main" id="{6571DEAB-92C2-DC45-8C66-732467A687DF}"/>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8" name="Text Placeholder 4">
            <a:extLst>
              <a:ext uri="{FF2B5EF4-FFF2-40B4-BE49-F238E27FC236}">
                <a16:creationId xmlns:a16="http://schemas.microsoft.com/office/drawing/2014/main" id="{85F38BF2-CD27-9747-A8E1-767A9C7C86BF}"/>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a:t>Gravida rutrum quisque non tellus orci ac. Ultricies mi eget mauris pharetra et ultrices neque ornare aenean.</a:t>
            </a:r>
          </a:p>
        </p:txBody>
      </p:sp>
      <p:sp>
        <p:nvSpPr>
          <p:cNvPr id="9" name="Picture Placeholder 14">
            <a:extLst>
              <a:ext uri="{FF2B5EF4-FFF2-40B4-BE49-F238E27FC236}">
                <a16:creationId xmlns:a16="http://schemas.microsoft.com/office/drawing/2014/main" id="{C6A2148B-985B-F34E-8AFB-032D4C9CE139}"/>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047827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40734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a:t>
            </a:r>
            <a:r>
              <a:rPr lang="en-US" dirty="0" err="1"/>
              <a:t>massa</a:t>
            </a:r>
            <a:r>
              <a:rPr lang="en-US" dirty="0"/>
              <a:t> </a:t>
            </a:r>
            <a:r>
              <a:rPr lang="en-US" dirty="0" err="1"/>
              <a:t>eget</a:t>
            </a:r>
            <a:r>
              <a:rPr lang="en-US" dirty="0"/>
              <a:t> </a:t>
            </a:r>
            <a:r>
              <a:rPr lang="en-US" dirty="0" err="1"/>
              <a:t>egestas</a:t>
            </a:r>
            <a:r>
              <a:rPr lang="en-US" dirty="0"/>
              <a:t> </a:t>
            </a:r>
            <a:r>
              <a:rPr lang="en-US" dirty="0" err="1"/>
              <a:t>purus</a:t>
            </a:r>
            <a:r>
              <a:rPr lang="en-US" dirty="0"/>
              <a:t>. </a:t>
            </a:r>
          </a:p>
          <a:p>
            <a:pPr lvl="0"/>
            <a:r>
              <a:rPr lang="en-US" dirty="0"/>
              <a:t>Vestibulum </a:t>
            </a:r>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r>
              <a:rPr lang="en-US" dirty="0" err="1"/>
              <a:t>dignissim</a:t>
            </a:r>
            <a:r>
              <a:rPr lang="en-US" dirty="0"/>
              <a:t> </a:t>
            </a:r>
            <a:r>
              <a:rPr lang="en-US" dirty="0" err="1"/>
              <a:t>cras</a:t>
            </a:r>
            <a:r>
              <a:rPr lang="en-US" dirty="0"/>
              <a:t> </a:t>
            </a:r>
            <a:r>
              <a:rPr lang="en-US" dirty="0" err="1"/>
              <a:t>tincidunt</a:t>
            </a:r>
            <a:r>
              <a:rPr lang="en-US" dirty="0"/>
              <a:t> </a:t>
            </a:r>
            <a:r>
              <a:rPr lang="en-US" dirty="0" err="1"/>
              <a:t>lobortis</a:t>
            </a:r>
            <a:r>
              <a:rPr lang="en-US" dirty="0"/>
              <a:t>. </a:t>
            </a:r>
          </a:p>
          <a:p>
            <a:pPr lvl="0"/>
            <a:r>
              <a:rPr lang="en-US" dirty="0"/>
              <a:t>Sed nisi </a:t>
            </a:r>
            <a:r>
              <a:rPr lang="en-US" dirty="0" err="1"/>
              <a:t>lacus</a:t>
            </a:r>
            <a:r>
              <a:rPr lang="en-US" dirty="0"/>
              <a:t> sed </a:t>
            </a:r>
            <a:r>
              <a:rPr lang="en-US" dirty="0" err="1"/>
              <a:t>viverra</a:t>
            </a:r>
            <a:r>
              <a:rPr lang="en-US" dirty="0"/>
              <a:t> </a:t>
            </a:r>
            <a:r>
              <a:rPr lang="en-US" dirty="0" err="1"/>
              <a:t>tellus</a:t>
            </a:r>
            <a:r>
              <a:rPr lang="en-US" dirty="0"/>
              <a:t> in. Fames ac </a:t>
            </a:r>
            <a:r>
              <a:rPr lang="en-US" dirty="0" err="1"/>
              <a:t>turpis</a:t>
            </a:r>
            <a:r>
              <a:rPr lang="en-US" dirty="0"/>
              <a:t> </a:t>
            </a:r>
            <a:r>
              <a:rPr lang="en-US" dirty="0" err="1"/>
              <a:t>egestas</a:t>
            </a:r>
            <a:r>
              <a:rPr lang="en-US" dirty="0"/>
              <a:t> </a:t>
            </a:r>
            <a:r>
              <a:rPr lang="en-US" dirty="0" err="1"/>
              <a:t>maecenas</a:t>
            </a:r>
            <a:r>
              <a:rPr lang="en-US" dirty="0"/>
              <a:t>. </a:t>
            </a:r>
          </a:p>
          <a:p>
            <a:pPr lvl="0"/>
            <a:r>
              <a:rPr lang="en-US" dirty="0"/>
              <a:t>Cras </a:t>
            </a:r>
            <a:r>
              <a:rPr lang="en-US" dirty="0" err="1"/>
              <a:t>adipiscing</a:t>
            </a:r>
            <a:r>
              <a:rPr lang="en-US" dirty="0"/>
              <a:t> </a:t>
            </a:r>
            <a:r>
              <a:rPr lang="fr-FR" noProof="0" dirty="0" err="1"/>
              <a:t>enim</a:t>
            </a:r>
            <a:r>
              <a:rPr lang="en-US" dirty="0"/>
              <a:t> </a:t>
            </a:r>
            <a:r>
              <a:rPr lang="en-US" dirty="0" err="1"/>
              <a:t>eu</a:t>
            </a:r>
            <a:r>
              <a:rPr lang="en-US" dirty="0"/>
              <a:t> </a:t>
            </a:r>
            <a:r>
              <a:rPr lang="en-US" dirty="0" err="1"/>
              <a:t>turpis</a:t>
            </a:r>
            <a:r>
              <a:rPr lang="en-US" dirty="0"/>
              <a:t> </a:t>
            </a:r>
            <a:r>
              <a:rPr lang="en-US" dirty="0" err="1"/>
              <a:t>egestas</a:t>
            </a:r>
            <a:r>
              <a:rPr lang="en-US" dirty="0"/>
              <a:t> </a:t>
            </a:r>
            <a:r>
              <a:rPr lang="en-US" dirty="0" err="1"/>
              <a:t>pretium</a:t>
            </a:r>
            <a:r>
              <a:rPr lang="en-US" dirty="0"/>
              <a:t> </a:t>
            </a:r>
            <a:r>
              <a:rPr lang="en-US" dirty="0" err="1"/>
              <a:t>aenean</a:t>
            </a:r>
            <a:r>
              <a:rPr lang="en-US" dirty="0"/>
              <a:t> pharetra. </a:t>
            </a:r>
          </a:p>
          <a:p>
            <a:pPr lvl="0"/>
            <a:r>
              <a:rPr lang="en-US" dirty="0"/>
              <a:t>Gravida </a:t>
            </a:r>
            <a:r>
              <a:rPr lang="en-US" dirty="0" err="1"/>
              <a:t>rutrum</a:t>
            </a:r>
            <a:r>
              <a:rPr lang="en-US" dirty="0"/>
              <a:t> </a:t>
            </a:r>
            <a:r>
              <a:rPr lang="en-US" dirty="0" err="1"/>
              <a:t>quisque</a:t>
            </a:r>
            <a:r>
              <a:rPr lang="en-US" dirty="0"/>
              <a:t> non </a:t>
            </a:r>
            <a:r>
              <a:rPr lang="en-US" dirty="0" err="1"/>
              <a:t>tellus</a:t>
            </a:r>
            <a:r>
              <a:rPr lang="en-US" dirty="0"/>
              <a:t>.</a:t>
            </a:r>
          </a:p>
          <a:p>
            <a:pPr lvl="0"/>
            <a:r>
              <a:rPr lang="en-US" dirty="0" err="1"/>
              <a:t>Tortor</a:t>
            </a:r>
            <a:r>
              <a:rPr lang="en-US" dirty="0"/>
              <a:t> </a:t>
            </a:r>
            <a:r>
              <a:rPr lang="en-US" dirty="0" err="1"/>
              <a:t>dignissim</a:t>
            </a:r>
            <a:r>
              <a:rPr lang="en-US" dirty="0"/>
              <a:t> convallis </a:t>
            </a:r>
            <a:r>
              <a:rPr lang="en-US" dirty="0" err="1"/>
              <a:t>aenean</a:t>
            </a:r>
            <a:r>
              <a:rPr lang="en-US" dirty="0"/>
              <a:t> et </a:t>
            </a:r>
            <a:r>
              <a:rPr lang="en-US" dirty="0" err="1"/>
              <a:t>tortor</a:t>
            </a:r>
            <a:r>
              <a:rPr lang="en-US" dirty="0"/>
              <a:t> at. </a:t>
            </a:r>
          </a:p>
          <a:p>
            <a:pPr lvl="0"/>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p>
          <a:p>
            <a:pPr lvl="0"/>
            <a:r>
              <a:rPr lang="en-US" dirty="0"/>
              <a:t>Pulvinar </a:t>
            </a:r>
            <a:r>
              <a:rPr lang="en-US" dirty="0" err="1"/>
              <a:t>neque</a:t>
            </a:r>
            <a:r>
              <a:rPr lang="en-US" dirty="0"/>
              <a:t> </a:t>
            </a:r>
            <a:r>
              <a:rPr lang="en-US" dirty="0" err="1"/>
              <a:t>laoreet</a:t>
            </a:r>
            <a:r>
              <a:rPr lang="en-US" dirty="0"/>
              <a:t> </a:t>
            </a:r>
            <a:r>
              <a:rPr lang="en-US" dirty="0" err="1"/>
              <a:t>suspendisse</a:t>
            </a:r>
            <a:r>
              <a:rPr lang="en-US" dirty="0"/>
              <a:t> </a:t>
            </a:r>
            <a:r>
              <a:rPr lang="en-US" dirty="0" err="1"/>
              <a:t>interdum</a:t>
            </a:r>
            <a:r>
              <a:rPr lang="en-US" dirty="0"/>
              <a:t>. </a:t>
            </a:r>
            <a:r>
              <a:rPr lang="en-US" dirty="0" err="1"/>
              <a:t>Consequat</a:t>
            </a:r>
            <a:r>
              <a:rPr lang="en-US" dirty="0"/>
              <a:t> </a:t>
            </a:r>
            <a:r>
              <a:rPr lang="en-US" dirty="0" err="1"/>
              <a:t>nisl</a:t>
            </a:r>
            <a:r>
              <a:rPr lang="en-US" dirty="0"/>
              <a:t> vel </a:t>
            </a:r>
            <a:r>
              <a:rPr lang="en-US" dirty="0" err="1"/>
              <a:t>pretium</a:t>
            </a:r>
            <a:r>
              <a:rPr lang="en-US" dirty="0"/>
              <a:t> </a:t>
            </a:r>
            <a:r>
              <a:rPr lang="en-US" dirty="0" err="1"/>
              <a:t>lectus</a:t>
            </a:r>
            <a:r>
              <a:rPr lang="en-US" dirty="0"/>
              <a:t> </a:t>
            </a:r>
            <a:r>
              <a:rPr lang="en-US" dirty="0" err="1"/>
              <a:t>quam</a:t>
            </a:r>
            <a:r>
              <a:rPr lang="en-US" dirty="0"/>
              <a:t> id </a:t>
            </a:r>
            <a:r>
              <a:rPr lang="en-US" dirty="0" err="1"/>
              <a:t>leo</a:t>
            </a:r>
            <a:r>
              <a:rPr lang="en-US" dirty="0"/>
              <a:t>. </a:t>
            </a:r>
          </a:p>
          <a:p>
            <a:pPr lvl="0"/>
            <a:r>
              <a:rPr lang="en-US" dirty="0"/>
              <a:t>Tellus </a:t>
            </a:r>
            <a:r>
              <a:rPr lang="en-US" dirty="0" err="1"/>
              <a:t>pellentesque</a:t>
            </a:r>
            <a:r>
              <a:rPr lang="en-US" dirty="0"/>
              <a:t> </a:t>
            </a:r>
            <a:r>
              <a:rPr lang="en-US" dirty="0" err="1"/>
              <a:t>eu</a:t>
            </a:r>
            <a:r>
              <a:rPr lang="en-US" dirty="0"/>
              <a:t> </a:t>
            </a:r>
            <a:r>
              <a:rPr lang="en-US" dirty="0" err="1"/>
              <a:t>tincidunt</a:t>
            </a:r>
            <a:r>
              <a:rPr lang="en-US" dirty="0"/>
              <a:t> </a:t>
            </a:r>
            <a:r>
              <a:rPr lang="en-US" dirty="0" err="1"/>
              <a:t>tortor</a:t>
            </a:r>
            <a:r>
              <a:rPr lang="en-US" dirty="0"/>
              <a:t> </a:t>
            </a:r>
            <a:r>
              <a:rPr lang="en-US" dirty="0" err="1"/>
              <a:t>aliquam</a:t>
            </a:r>
            <a:r>
              <a:rPr lang="en-US" dirty="0"/>
              <a:t> </a:t>
            </a:r>
            <a:r>
              <a:rPr lang="en-US" dirty="0" err="1"/>
              <a:t>nulla</a:t>
            </a:r>
            <a:r>
              <a:rPr lang="en-US" dirty="0"/>
              <a:t>. </a:t>
            </a:r>
          </a:p>
        </p:txBody>
      </p:sp>
    </p:spTree>
    <p:extLst>
      <p:ext uri="{BB962C8B-B14F-4D97-AF65-F5344CB8AC3E}">
        <p14:creationId xmlns:p14="http://schemas.microsoft.com/office/powerpoint/2010/main" val="1039864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8698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5"/>
          </a:xfrm>
          <a:prstGeom prst="rect">
            <a:avLst/>
          </a:prstGeom>
        </p:spPr>
        <p:txBody>
          <a:bodyPr lIns="90000"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FD7115FE-3177-31F2-C7EE-D556F30AD3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016501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3916267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27481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627621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F245EEA6-70CF-932F-97EA-3462801BA023}"/>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37809911-470C-6951-82C2-26B9BC33EF6C}"/>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1C74E13B-B9AD-F96F-A024-534603790D54}"/>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1056DA84-9516-B106-098B-ABAC50CD431B}"/>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8CCF733B-F41B-D051-D7D8-CD2887DDEC3D}"/>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CAF8838F-70A9-5639-9C24-C4B9390C8DB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81010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C61CD341-2429-034F-87FB-D588FE24F49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80E3EF34-446D-BF4F-A7CB-B6D38C15BEB8}"/>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047325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P-DISCLAIM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078AA-2C7E-A61B-A8C1-036B6A4AC5B3}"/>
              </a:ext>
            </a:extLst>
          </p:cNvPr>
          <p:cNvSpPr txBox="1"/>
          <p:nvPr userDrawn="1"/>
        </p:nvSpPr>
        <p:spPr>
          <a:xfrm>
            <a:off x="204820" y="6504371"/>
            <a:ext cx="9471058" cy="307777"/>
          </a:xfrm>
          <a:prstGeom prst="rect">
            <a:avLst/>
          </a:prstGeom>
          <a:noFill/>
        </p:spPr>
        <p:txBody>
          <a:bodyPr wrap="square" rtlCol="0">
            <a:spAutoFit/>
          </a:bodyPr>
          <a:lstStyle/>
          <a:p>
            <a:r>
              <a:rPr lang="fr-FR" sz="700" dirty="0"/>
              <a:t>Source: Microsoft / Note:  Cette carte n'est fournie qu'à titre d'illustration. Le trace des frontières et les noms indiqués sur cette carte n'impliquent aucune approbation ou acceptation officielle de la part de l'Organisation internationale pour les migrations</a:t>
            </a:r>
          </a:p>
          <a:p>
            <a:endParaRPr lang="fr-FR" sz="700" dirty="0"/>
          </a:p>
        </p:txBody>
      </p:sp>
    </p:spTree>
    <p:extLst>
      <p:ext uri="{BB962C8B-B14F-4D97-AF65-F5344CB8AC3E}">
        <p14:creationId xmlns:p14="http://schemas.microsoft.com/office/powerpoint/2010/main" val="330678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C47D6DA4-50E5-7A18-01FD-554E2AE5B825}"/>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4" name="Picture Placeholder 14">
            <a:extLst>
              <a:ext uri="{FF2B5EF4-FFF2-40B4-BE49-F238E27FC236}">
                <a16:creationId xmlns:a16="http://schemas.microsoft.com/office/drawing/2014/main" id="{9F2AA47F-43EC-6315-5A36-F9217926308D}"/>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5" name="Title 2">
            <a:extLst>
              <a:ext uri="{FF2B5EF4-FFF2-40B4-BE49-F238E27FC236}">
                <a16:creationId xmlns:a16="http://schemas.microsoft.com/office/drawing/2014/main" id="{735996DC-ACB5-8360-D610-3786EB768767}"/>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r>
              <a:rPr lang="fr-FR" noProof="0" dirty="0"/>
              <a:t>CLIQUER POUR MODIFIER LE TEXTE</a:t>
            </a:r>
            <a:endParaRPr lang="en-US" dirty="0"/>
          </a:p>
        </p:txBody>
      </p:sp>
      <p:sp>
        <p:nvSpPr>
          <p:cNvPr id="6" name="Text Placeholder 12">
            <a:extLst>
              <a:ext uri="{FF2B5EF4-FFF2-40B4-BE49-F238E27FC236}">
                <a16:creationId xmlns:a16="http://schemas.microsoft.com/office/drawing/2014/main" id="{605BA659-293E-0B94-C014-3EC41BEAB3F8}"/>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Tree>
    <p:extLst>
      <p:ext uri="{BB962C8B-B14F-4D97-AF65-F5344CB8AC3E}">
        <p14:creationId xmlns:p14="http://schemas.microsoft.com/office/powerpoint/2010/main" val="3812771877"/>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07F2541-9F15-86DA-707A-9277C48A0353}"/>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3" name="Text Placeholder 10">
            <a:extLst>
              <a:ext uri="{FF2B5EF4-FFF2-40B4-BE49-F238E27FC236}">
                <a16:creationId xmlns:a16="http://schemas.microsoft.com/office/drawing/2014/main" id="{65D10082-20A7-0189-297F-221F7D9C189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4" name="Rectangle 3">
            <a:extLst>
              <a:ext uri="{FF2B5EF4-FFF2-40B4-BE49-F238E27FC236}">
                <a16:creationId xmlns:a16="http://schemas.microsoft.com/office/drawing/2014/main" id="{9901E0E6-D1A8-D4E5-DCCA-3A5A277072DB}"/>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4">
            <a:extLst>
              <a:ext uri="{FF2B5EF4-FFF2-40B4-BE49-F238E27FC236}">
                <a16:creationId xmlns:a16="http://schemas.microsoft.com/office/drawing/2014/main" id="{E0C69C34-1F6D-3139-6DCD-AEE906DF05EA}"/>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39363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 TEXTE</a:t>
            </a:r>
            <a:endParaRPr lang="en-US" dirty="0"/>
          </a:p>
        </p:txBody>
      </p:sp>
    </p:spTree>
    <p:extLst>
      <p:ext uri="{BB962C8B-B14F-4D97-AF65-F5344CB8AC3E}">
        <p14:creationId xmlns:p14="http://schemas.microsoft.com/office/powerpoint/2010/main" val="1902078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6"/>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Picture Placeholder 14">
            <a:extLst>
              <a:ext uri="{FF2B5EF4-FFF2-40B4-BE49-F238E27FC236}">
                <a16:creationId xmlns:a16="http://schemas.microsoft.com/office/drawing/2014/main" id="{40A9D471-2FC9-E44D-B09F-BCDF90A273E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60121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br>
              <a:rPr lang="fr-FR" noProof="0" dirty="0"/>
            </a:br>
            <a:endParaRPr lang="fr-FR" noProof="0" dirty="0"/>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3" name="Picture Placeholder 14">
            <a:extLst>
              <a:ext uri="{FF2B5EF4-FFF2-40B4-BE49-F238E27FC236}">
                <a16:creationId xmlns:a16="http://schemas.microsoft.com/office/drawing/2014/main" id="{AF3218DE-8470-16C5-675B-F31B345A17B5}"/>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434970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en-US" dirty="0" err="1"/>
              <a:t>Enim</a:t>
            </a:r>
            <a:r>
              <a:rPr lang="en-US" dirty="0"/>
              <a:t> sit </a:t>
            </a:r>
            <a:r>
              <a:rPr lang="en-US" dirty="0" err="1"/>
              <a:t>amet</a:t>
            </a:r>
            <a:r>
              <a:rPr lang="en-US" dirty="0"/>
              <a:t> </a:t>
            </a:r>
            <a:r>
              <a:rPr lang="en-US" dirty="0" err="1"/>
              <a:t>venenatis</a:t>
            </a:r>
            <a:r>
              <a:rPr lang="en-US" dirty="0"/>
              <a:t> </a:t>
            </a:r>
            <a:r>
              <a:rPr lang="en-US" dirty="0" err="1"/>
              <a:t>urna</a:t>
            </a:r>
            <a:r>
              <a:rPr lang="en-US" dirty="0"/>
              <a:t> cursus </a:t>
            </a:r>
            <a:r>
              <a:rPr lang="en-US" dirty="0" err="1"/>
              <a:t>eget</a:t>
            </a:r>
            <a:r>
              <a:rPr lang="en-US" dirty="0"/>
              <a:t>. </a:t>
            </a:r>
            <a:r>
              <a:rPr lang="en-US" dirty="0" err="1"/>
              <a:t>Ultricies</a:t>
            </a:r>
            <a:r>
              <a:rPr lang="en-US" dirty="0"/>
              <a:t> </a:t>
            </a:r>
            <a:r>
              <a:rPr lang="en-US" dirty="0" err="1"/>
              <a:t>leo</a:t>
            </a:r>
            <a:r>
              <a:rPr lang="en-US" dirty="0"/>
              <a:t> integer </a:t>
            </a:r>
            <a:r>
              <a:rPr lang="en-US" dirty="0" err="1"/>
              <a:t>malesuada</a:t>
            </a:r>
            <a:r>
              <a:rPr lang="en-US" dirty="0"/>
              <a:t> </a:t>
            </a:r>
            <a:r>
              <a:rPr lang="en-US" dirty="0" err="1"/>
              <a:t>nunc</a:t>
            </a:r>
            <a:r>
              <a:rPr lang="en-US" dirty="0"/>
              <a:t> vel </a:t>
            </a:r>
            <a:r>
              <a:rPr lang="en-US" dirty="0" err="1"/>
              <a:t>risus</a:t>
            </a:r>
            <a:r>
              <a:rPr lang="en-US" dirty="0"/>
              <a:t> </a:t>
            </a:r>
            <a:r>
              <a:rPr lang="en-US" dirty="0" err="1"/>
              <a:t>commodo</a:t>
            </a:r>
            <a:r>
              <a:rPr lang="en-US" dirty="0"/>
              <a:t> </a:t>
            </a:r>
            <a:r>
              <a:rPr lang="en-US" dirty="0" err="1"/>
              <a:t>viverra</a:t>
            </a:r>
            <a:r>
              <a:rPr lang="en-US" dirty="0"/>
              <a:t>. Purus in </a:t>
            </a:r>
            <a:r>
              <a:rPr lang="en-US" dirty="0" err="1"/>
              <a:t>massa</a:t>
            </a:r>
            <a:r>
              <a:rPr lang="en-US" dirty="0"/>
              <a:t>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Sapien</a:t>
            </a:r>
            <a:r>
              <a:rPr lang="en-US" dirty="0"/>
              <a:t> </a:t>
            </a:r>
            <a:r>
              <a:rPr lang="en-US" dirty="0" err="1"/>
              <a:t>nec</a:t>
            </a:r>
            <a:r>
              <a:rPr lang="en-US" dirty="0"/>
              <a:t> </a:t>
            </a:r>
            <a:r>
              <a:rPr lang="en-US" dirty="0" err="1"/>
              <a:t>sagittis</a:t>
            </a:r>
            <a:r>
              <a:rPr lang="en-US" dirty="0"/>
              <a:t> </a:t>
            </a:r>
            <a:r>
              <a:rPr lang="en-US" dirty="0" err="1"/>
              <a:t>aliquam</a:t>
            </a:r>
            <a:r>
              <a:rPr lang="en-US" dirty="0"/>
              <a:t> </a:t>
            </a:r>
            <a:r>
              <a:rPr lang="en-US" dirty="0" err="1"/>
              <a:t>malesuada</a:t>
            </a:r>
            <a:r>
              <a:rPr lang="en-US" dirty="0"/>
              <a:t> </a:t>
            </a:r>
            <a:r>
              <a:rPr lang="en-US" dirty="0" err="1"/>
              <a:t>bibendum</a:t>
            </a:r>
            <a:r>
              <a:rPr lang="en-US" dirty="0"/>
              <a:t>. Duis convallis convallis </a:t>
            </a:r>
            <a:r>
              <a:rPr lang="en-US" dirty="0" err="1"/>
              <a:t>tellus</a:t>
            </a:r>
            <a:r>
              <a:rPr lang="en-US" dirty="0"/>
              <a:t> id. Sit </a:t>
            </a:r>
            <a:r>
              <a:rPr lang="en-US" dirty="0" err="1"/>
              <a:t>amet</a:t>
            </a:r>
            <a:r>
              <a:rPr lang="en-US" dirty="0"/>
              <a:t> </a:t>
            </a:r>
            <a:r>
              <a:rPr lang="en-US" dirty="0" err="1"/>
              <a:t>risus</a:t>
            </a:r>
            <a:r>
              <a:rPr lang="en-US" dirty="0"/>
              <a:t> </a:t>
            </a:r>
            <a:r>
              <a:rPr lang="en-US" dirty="0" err="1"/>
              <a:t>nullam</a:t>
            </a:r>
            <a:r>
              <a:rPr lang="en-US" dirty="0"/>
              <a:t> </a:t>
            </a:r>
            <a:r>
              <a:rPr lang="en-US" dirty="0" err="1"/>
              <a:t>eget</a:t>
            </a:r>
            <a:r>
              <a:rPr lang="en-US" dirty="0"/>
              <a:t> </a:t>
            </a:r>
            <a:r>
              <a:rPr lang="en-US" dirty="0" err="1"/>
              <a:t>felis</a:t>
            </a:r>
            <a:r>
              <a:rPr lang="en-US" dirty="0"/>
              <a:t>. Vestibulum </a:t>
            </a:r>
            <a:r>
              <a:rPr lang="en-US" dirty="0" err="1"/>
              <a:t>lectus</a:t>
            </a:r>
            <a:r>
              <a:rPr lang="en-US" dirty="0"/>
              <a:t> </a:t>
            </a:r>
            <a:r>
              <a:rPr lang="en-US" dirty="0" err="1"/>
              <a:t>mauris</a:t>
            </a:r>
            <a:r>
              <a:rPr lang="en-US" dirty="0"/>
              <a:t> </a:t>
            </a:r>
            <a:r>
              <a:rPr lang="en-US" dirty="0" err="1"/>
              <a:t>ultrices</a:t>
            </a:r>
            <a:r>
              <a:rPr lang="en-US" dirty="0"/>
              <a:t> eros in. </a:t>
            </a:r>
            <a:r>
              <a:rPr lang="en-US" dirty="0" err="1"/>
              <a:t>Tortor</a:t>
            </a:r>
            <a:r>
              <a:rPr lang="en-US" dirty="0"/>
              <a:t> </a:t>
            </a:r>
            <a:r>
              <a:rPr lang="en-US" dirty="0" err="1"/>
              <a:t>dignissim</a:t>
            </a:r>
            <a:r>
              <a:rPr lang="en-US" dirty="0"/>
              <a:t> convallis </a:t>
            </a:r>
            <a:r>
              <a:rPr lang="en-US" dirty="0" err="1"/>
              <a:t>aenean</a:t>
            </a:r>
            <a:r>
              <a:rPr lang="en-US" dirty="0"/>
              <a:t> et. </a:t>
            </a:r>
            <a:r>
              <a:rPr lang="en-US" dirty="0" err="1"/>
              <a:t>Posuere</a:t>
            </a:r>
            <a:r>
              <a:rPr lang="en-US" dirty="0"/>
              <a:t> lorem ipsum dolor sit </a:t>
            </a:r>
            <a:r>
              <a:rPr lang="en-US" dirty="0" err="1"/>
              <a:t>amet</a:t>
            </a:r>
            <a:r>
              <a:rPr lang="en-US" dirty="0"/>
              <a:t>. Tempus </a:t>
            </a:r>
            <a:r>
              <a:rPr lang="en-US" dirty="0" err="1"/>
              <a:t>imperdiet</a:t>
            </a:r>
            <a:r>
              <a:rPr lang="en-US" dirty="0"/>
              <a:t> </a:t>
            </a:r>
            <a:r>
              <a:rPr lang="en-US" dirty="0" err="1"/>
              <a:t>nulla</a:t>
            </a:r>
            <a:r>
              <a:rPr lang="en-US" dirty="0"/>
              <a:t> </a:t>
            </a:r>
            <a:r>
              <a:rPr lang="fr-FR" noProof="0"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a:t>
            </a:r>
            <a:r>
              <a:rPr lang="en-US" dirty="0" err="1"/>
              <a:t>Mauris</a:t>
            </a:r>
            <a:r>
              <a:rPr lang="en-US" dirty="0"/>
              <a:t> </a:t>
            </a:r>
            <a:r>
              <a:rPr lang="en-US" dirty="0" err="1"/>
              <a:t>ultrices</a:t>
            </a:r>
            <a:r>
              <a:rPr lang="en-US" dirty="0"/>
              <a:t> eros in cursus </a:t>
            </a:r>
            <a:r>
              <a:rPr lang="en-US" dirty="0" err="1"/>
              <a:t>turpis</a:t>
            </a:r>
            <a:r>
              <a:rPr lang="en-US" dirty="0"/>
              <a:t> </a:t>
            </a:r>
            <a:r>
              <a:rPr lang="en-US" dirty="0" err="1"/>
              <a:t>massa</a:t>
            </a:r>
            <a:r>
              <a:rPr lang="en-US" dirty="0"/>
              <a:t> </a:t>
            </a:r>
            <a:r>
              <a:rPr lang="en-US" dirty="0" err="1"/>
              <a:t>tincidunt</a:t>
            </a:r>
            <a:r>
              <a:rPr lang="en-US" dirty="0"/>
              <a:t> dui </a:t>
            </a:r>
            <a:r>
              <a:rPr lang="en-US" dirty="0" err="1"/>
              <a:t>ut.</a:t>
            </a:r>
            <a:r>
              <a:rPr lang="en-US" dirty="0"/>
              <a: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integer </a:t>
            </a:r>
            <a:r>
              <a:rPr lang="en-US" dirty="0" err="1"/>
              <a:t>eget</a:t>
            </a:r>
            <a:r>
              <a:rPr lang="en-US" dirty="0"/>
              <a:t>. Purus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a:t>
            </a:r>
            <a:r>
              <a:rPr lang="en-US" dirty="0" err="1"/>
              <a:t>luctus</a:t>
            </a:r>
            <a:r>
              <a:rPr lang="en-US" dirty="0"/>
              <a:t> </a:t>
            </a:r>
            <a:r>
              <a:rPr lang="en-US" dirty="0" err="1"/>
              <a:t>accumsan</a:t>
            </a:r>
            <a:r>
              <a:rPr lang="en-US" dirty="0"/>
              <a:t> </a:t>
            </a:r>
            <a:r>
              <a:rPr lang="en-US" dirty="0" err="1"/>
              <a:t>tortor</a:t>
            </a:r>
            <a:r>
              <a:rPr lang="en-US" dirty="0"/>
              <a:t> </a:t>
            </a:r>
            <a:r>
              <a:rPr lang="en-US" dirty="0" err="1"/>
              <a:t>posuere</a:t>
            </a:r>
            <a:r>
              <a:rPr lang="en-US" dirty="0"/>
              <a:t> ac. </a:t>
            </a:r>
            <a:r>
              <a:rPr lang="en-US" dirty="0" err="1"/>
              <a:t>Porttitor</a:t>
            </a:r>
            <a:r>
              <a:rPr lang="en-US" dirty="0"/>
              <a:t> </a:t>
            </a:r>
            <a:r>
              <a:rPr lang="en-US" dirty="0" err="1"/>
              <a:t>lacus</a:t>
            </a:r>
            <a:r>
              <a:rPr lang="en-US" dirty="0"/>
              <a:t> </a:t>
            </a:r>
            <a:r>
              <a:rPr lang="en-US" dirty="0" err="1"/>
              <a:t>luctus</a:t>
            </a:r>
            <a:r>
              <a:rPr lang="en-US" dirty="0"/>
              <a:t> </a:t>
            </a:r>
            <a:r>
              <a:rPr lang="en-US" dirty="0" err="1"/>
              <a:t>accumsan</a:t>
            </a:r>
            <a:r>
              <a:rPr lang="en-US" dirty="0"/>
              <a:t> </a:t>
            </a:r>
            <a:r>
              <a:rPr lang="en-US" dirty="0" err="1"/>
              <a:t>tortor</a:t>
            </a:r>
            <a:r>
              <a:rPr lang="en-US" dirty="0"/>
              <a:t> </a:t>
            </a:r>
            <a:r>
              <a:rPr lang="en-US" dirty="0" err="1"/>
              <a:t>posuere</a:t>
            </a:r>
            <a:r>
              <a:rPr lang="en-US" dirty="0"/>
              <a:t> ac </a:t>
            </a:r>
            <a:r>
              <a:rPr lang="en-US" dirty="0" err="1"/>
              <a:t>ut</a:t>
            </a:r>
            <a:r>
              <a:rPr lang="en-US" dirty="0"/>
              <a:t> </a:t>
            </a:r>
            <a:r>
              <a:rPr lang="en-US" dirty="0" err="1"/>
              <a:t>consequat</a:t>
            </a:r>
            <a:r>
              <a:rPr lang="en-US" dirty="0"/>
              <a:t>.</a:t>
            </a:r>
          </a:p>
          <a:p>
            <a:br>
              <a:rPr lang="en-US" dirty="0"/>
            </a:br>
            <a:endParaRPr lang="en-US" dirty="0"/>
          </a:p>
          <a:p>
            <a:r>
              <a:rPr lang="en-US" dirty="0"/>
              <a:t>Duis at </a:t>
            </a:r>
            <a:r>
              <a:rPr lang="en-US" dirty="0" err="1"/>
              <a:t>consectetur</a:t>
            </a:r>
            <a:r>
              <a:rPr lang="en-US" dirty="0"/>
              <a:t> lorem </a:t>
            </a:r>
            <a:r>
              <a:rPr lang="en-US" dirty="0" err="1"/>
              <a:t>donec</a:t>
            </a:r>
            <a:r>
              <a:rPr lang="en-US" dirty="0"/>
              <a:t> </a:t>
            </a:r>
            <a:r>
              <a:rPr lang="en-US" dirty="0" err="1"/>
              <a:t>massa</a:t>
            </a:r>
            <a:r>
              <a:rPr lang="en-US" dirty="0"/>
              <a:t>. </a:t>
            </a:r>
            <a:r>
              <a:rPr lang="en-US" dirty="0" err="1"/>
              <a:t>Egestas</a:t>
            </a:r>
            <a:r>
              <a:rPr lang="en-US" dirty="0"/>
              <a:t> sed sed </a:t>
            </a:r>
            <a:r>
              <a:rPr lang="en-US" dirty="0" err="1"/>
              <a:t>risus</a:t>
            </a:r>
            <a:r>
              <a:rPr lang="en-US" dirty="0"/>
              <a:t> </a:t>
            </a:r>
            <a:r>
              <a:rPr lang="en-US" dirty="0" err="1"/>
              <a:t>pretium</a:t>
            </a:r>
            <a:r>
              <a:rPr lang="en-US" dirty="0"/>
              <a:t> </a:t>
            </a:r>
            <a:r>
              <a:rPr lang="en-US" dirty="0" err="1"/>
              <a:t>quam</a:t>
            </a:r>
            <a:r>
              <a:rPr lang="en-US" dirty="0"/>
              <a:t> </a:t>
            </a:r>
            <a:r>
              <a:rPr lang="en-US" dirty="0" err="1"/>
              <a:t>vulputate</a:t>
            </a:r>
            <a:r>
              <a:rPr lang="en-US" dirty="0"/>
              <a:t>. Duis convallis convallis </a:t>
            </a:r>
            <a:r>
              <a:rPr lang="en-US" dirty="0" err="1"/>
              <a:t>tellus</a:t>
            </a:r>
            <a:r>
              <a:rPr lang="en-US" dirty="0"/>
              <a:t> id </a:t>
            </a:r>
            <a:r>
              <a:rPr lang="en-US" dirty="0" err="1"/>
              <a:t>interdum</a:t>
            </a:r>
            <a:r>
              <a:rPr lang="en-US" dirty="0"/>
              <a:t>. </a:t>
            </a:r>
            <a:r>
              <a:rPr lang="en-US" dirty="0" err="1"/>
              <a:t>Eget</a:t>
            </a:r>
            <a:r>
              <a:rPr lang="en-US" dirty="0"/>
              <a:t> mi </a:t>
            </a:r>
            <a:r>
              <a:rPr lang="en-US" dirty="0" err="1"/>
              <a:t>proin</a:t>
            </a:r>
            <a:r>
              <a:rPr lang="en-US" dirty="0"/>
              <a:t> sed libero </a:t>
            </a:r>
            <a:r>
              <a:rPr lang="en-US" dirty="0" err="1"/>
              <a:t>enim</a:t>
            </a:r>
            <a:r>
              <a:rPr lang="en-US" dirty="0"/>
              <a:t> sed.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Diam </a:t>
            </a:r>
            <a:r>
              <a:rPr lang="en-US" dirty="0" err="1"/>
              <a:t>maecenas</a:t>
            </a:r>
            <a:r>
              <a:rPr lang="en-US" dirty="0"/>
              <a:t> sed </a:t>
            </a:r>
            <a:r>
              <a:rPr lang="en-US" dirty="0" err="1"/>
              <a:t>enim</a:t>
            </a:r>
            <a:r>
              <a:rPr lang="en-US" dirty="0"/>
              <a:t> </a:t>
            </a:r>
            <a:r>
              <a:rPr lang="en-US" dirty="0" err="1"/>
              <a:t>ut.</a:t>
            </a:r>
            <a:r>
              <a:rPr lang="en-US" dirty="0"/>
              <a:t> </a:t>
            </a:r>
            <a:r>
              <a:rPr lang="en-US" dirty="0" err="1"/>
              <a:t>Orci</a:t>
            </a:r>
            <a:r>
              <a:rPr lang="en-US" dirty="0"/>
              <a:t> </a:t>
            </a:r>
            <a:r>
              <a:rPr lang="en-US" dirty="0" err="1"/>
              <a:t>eu</a:t>
            </a:r>
            <a:r>
              <a:rPr lang="en-US" dirty="0"/>
              <a:t> </a:t>
            </a:r>
            <a:r>
              <a:rPr lang="en-US" dirty="0" err="1"/>
              <a:t>lobortis</a:t>
            </a:r>
            <a:r>
              <a:rPr lang="en-US" dirty="0"/>
              <a:t> </a:t>
            </a:r>
            <a:r>
              <a:rPr lang="en-US" dirty="0" err="1"/>
              <a:t>elementum</a:t>
            </a:r>
            <a:r>
              <a:rPr lang="en-US" dirty="0"/>
              <a:t> </a:t>
            </a:r>
            <a:r>
              <a:rPr lang="en-US" dirty="0" err="1"/>
              <a:t>nibh</a:t>
            </a:r>
            <a:r>
              <a:rPr lang="en-US" dirty="0"/>
              <a:t> </a:t>
            </a:r>
            <a:r>
              <a:rPr lang="en-US" dirty="0" err="1"/>
              <a:t>tellus</a:t>
            </a:r>
            <a:r>
              <a:rPr lang="en-US" dirty="0"/>
              <a:t> </a:t>
            </a:r>
            <a:r>
              <a:rPr lang="en-US" dirty="0" err="1"/>
              <a:t>molestie</a:t>
            </a:r>
            <a:r>
              <a:rPr lang="en-US" dirty="0"/>
              <a:t> </a:t>
            </a:r>
            <a:r>
              <a:rPr lang="en-US" dirty="0" err="1"/>
              <a:t>nunc</a:t>
            </a:r>
            <a:r>
              <a:rPr lang="en-US" dirty="0"/>
              <a:t> non. </a:t>
            </a:r>
          </a:p>
          <a:p>
            <a:r>
              <a:rPr lang="en-US" dirty="0"/>
              <a:t>A </a:t>
            </a:r>
            <a:r>
              <a:rPr lang="en-US" dirty="0" err="1"/>
              <a:t>pellentesque</a:t>
            </a:r>
            <a:r>
              <a:rPr lang="en-US" dirty="0"/>
              <a:t> sit </a:t>
            </a:r>
            <a:r>
              <a:rPr lang="en-US" dirty="0" err="1"/>
              <a:t>amet</a:t>
            </a:r>
            <a:r>
              <a:rPr lang="en-US" dirty="0"/>
              <a:t> </a:t>
            </a:r>
            <a:r>
              <a:rPr lang="en-US" dirty="0" err="1"/>
              <a:t>porttitor</a:t>
            </a:r>
            <a:r>
              <a:rPr lang="en-US" dirty="0"/>
              <a:t> </a:t>
            </a:r>
            <a:r>
              <a:rPr lang="en-US" dirty="0" err="1"/>
              <a:t>eget</a:t>
            </a:r>
            <a:r>
              <a:rPr lang="en-US" dirty="0"/>
              <a:t> dolor </a:t>
            </a:r>
            <a:r>
              <a:rPr lang="en-US" dirty="0" err="1"/>
              <a:t>morbi</a:t>
            </a:r>
            <a:r>
              <a:rPr lang="en-US" dirty="0"/>
              <a:t> non </a:t>
            </a:r>
            <a:r>
              <a:rPr lang="en-US" dirty="0" err="1"/>
              <a:t>arcu</a:t>
            </a:r>
            <a:r>
              <a:rPr lang="en-US" dirty="0"/>
              <a:t>. </a:t>
            </a:r>
            <a:r>
              <a:rPr lang="en-US" dirty="0" err="1"/>
              <a:t>Volutpat</a:t>
            </a:r>
            <a:r>
              <a:rPr lang="en-US" dirty="0"/>
              <a:t> </a:t>
            </a:r>
            <a:r>
              <a:rPr lang="en-US" dirty="0" err="1"/>
              <a:t>blandit</a:t>
            </a:r>
            <a:r>
              <a:rPr lang="en-US" dirty="0"/>
              <a:t> </a:t>
            </a:r>
            <a:r>
              <a:rPr lang="en-US" dirty="0" err="1"/>
              <a:t>aliquam</a:t>
            </a:r>
            <a:r>
              <a:rPr lang="en-US" dirty="0"/>
              <a:t> </a:t>
            </a:r>
            <a:r>
              <a:rPr lang="en-US" dirty="0" err="1"/>
              <a:t>etiam</a:t>
            </a:r>
            <a:r>
              <a:rPr lang="en-US" dirty="0"/>
              <a:t> </a:t>
            </a:r>
            <a:r>
              <a:rPr lang="en-US" dirty="0" err="1"/>
              <a:t>erat</a:t>
            </a:r>
            <a:r>
              <a:rPr lang="en-US" dirty="0"/>
              <a:t> </a:t>
            </a:r>
            <a:r>
              <a:rPr lang="en-US" dirty="0" err="1"/>
              <a:t>velit</a:t>
            </a:r>
            <a:r>
              <a:rPr lang="en-US" dirty="0"/>
              <a:t> </a:t>
            </a:r>
            <a:r>
              <a:rPr lang="en-US" dirty="0" err="1"/>
              <a:t>scelerisque</a:t>
            </a:r>
            <a:r>
              <a:rPr lang="en-US" dirty="0"/>
              <a:t>. </a:t>
            </a:r>
            <a:r>
              <a:rPr lang="en-US" dirty="0" err="1"/>
              <a:t>Metus</a:t>
            </a:r>
            <a:r>
              <a:rPr lang="en-US" dirty="0"/>
              <a:t> </a:t>
            </a:r>
            <a:r>
              <a:rPr lang="en-US" dirty="0" err="1"/>
              <a:t>vulputate</a:t>
            </a:r>
            <a:r>
              <a:rPr lang="en-US" dirty="0"/>
              <a:t> </a:t>
            </a:r>
            <a:r>
              <a:rPr lang="en-US" dirty="0" err="1"/>
              <a:t>eu</a:t>
            </a:r>
            <a:r>
              <a:rPr lang="en-US" dirty="0"/>
              <a:t> </a:t>
            </a:r>
            <a:r>
              <a:rPr lang="en-US" dirty="0" err="1"/>
              <a:t>scelerisque</a:t>
            </a:r>
            <a:r>
              <a:rPr lang="en-US" dirty="0"/>
              <a:t> </a:t>
            </a:r>
            <a:r>
              <a:rPr lang="en-US" dirty="0" err="1"/>
              <a:t>felis</a:t>
            </a:r>
            <a:r>
              <a:rPr lang="en-US" dirty="0"/>
              <a:t> </a:t>
            </a:r>
            <a:r>
              <a:rPr lang="en-US" dirty="0" err="1"/>
              <a:t>imperdiet</a:t>
            </a:r>
            <a:r>
              <a:rPr lang="en-US" dirty="0"/>
              <a:t> </a:t>
            </a:r>
            <a:r>
              <a:rPr lang="en-US" dirty="0" err="1"/>
              <a:t>proin</a:t>
            </a:r>
            <a:r>
              <a:rPr lang="en-US" dirty="0"/>
              <a:t> fermentum </a:t>
            </a:r>
            <a:r>
              <a:rPr lang="en-US" dirty="0" err="1"/>
              <a:t>leo</a:t>
            </a:r>
            <a:r>
              <a:rPr lang="en-US" dirty="0"/>
              <a:t>. </a:t>
            </a:r>
            <a:r>
              <a:rPr lang="en-US" dirty="0" err="1"/>
              <a:t>Tincidunt</a:t>
            </a:r>
            <a:r>
              <a:rPr lang="en-US" dirty="0"/>
              <a:t> dui </a:t>
            </a:r>
            <a:r>
              <a:rPr lang="en-US" dirty="0" err="1"/>
              <a:t>ut</a:t>
            </a:r>
            <a:r>
              <a:rPr lang="en-US" dirty="0"/>
              <a:t> </a:t>
            </a:r>
            <a:r>
              <a:rPr lang="en-US" dirty="0" err="1"/>
              <a:t>ornare</a:t>
            </a:r>
            <a:r>
              <a:rPr lang="en-US" dirty="0"/>
              <a:t> </a:t>
            </a:r>
            <a:r>
              <a:rPr lang="en-US" dirty="0" err="1"/>
              <a:t>lectus</a:t>
            </a:r>
            <a:r>
              <a:rPr lang="en-US" dirty="0"/>
              <a:t> sit </a:t>
            </a:r>
            <a:r>
              <a:rPr lang="en-US" dirty="0" err="1"/>
              <a:t>amet</a:t>
            </a:r>
            <a:r>
              <a:rPr lang="en-US" dirty="0"/>
              <a:t> est.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a:t>
            </a:r>
          </a:p>
          <a:p>
            <a:pPr lvl="0"/>
            <a:r>
              <a:rPr lang="en-US" dirty="0" err="1"/>
              <a:t>Adipiscing</a:t>
            </a:r>
            <a:r>
              <a:rPr lang="en-US" dirty="0"/>
              <a:t> </a:t>
            </a:r>
            <a:r>
              <a:rPr lang="en-US" dirty="0" err="1"/>
              <a:t>bibendum</a:t>
            </a:r>
            <a:r>
              <a:rPr lang="en-US" dirty="0"/>
              <a:t> </a:t>
            </a:r>
            <a:r>
              <a:rPr lang="en-US" dirty="0" err="1"/>
              <a:t>est</a:t>
            </a:r>
            <a:r>
              <a:rPr lang="en-US" dirty="0"/>
              <a:t> </a:t>
            </a:r>
            <a:r>
              <a:rPr lang="en-US" dirty="0" err="1"/>
              <a:t>ultricies</a:t>
            </a:r>
            <a:r>
              <a:rPr lang="en-US" dirty="0"/>
              <a:t> integer </a:t>
            </a:r>
            <a:r>
              <a:rPr lang="en-US" dirty="0" err="1"/>
              <a:t>quis</a:t>
            </a:r>
            <a:r>
              <a:rPr lang="en-US" dirty="0"/>
              <a:t> auctor. Felis </a:t>
            </a:r>
            <a:r>
              <a:rPr lang="en-US" dirty="0" err="1"/>
              <a:t>eget</a:t>
            </a:r>
            <a:r>
              <a:rPr lang="en-US" dirty="0"/>
              <a:t> </a:t>
            </a:r>
            <a:r>
              <a:rPr lang="en-US" dirty="0" err="1"/>
              <a:t>velit</a:t>
            </a:r>
            <a:r>
              <a:rPr lang="en-US" dirty="0"/>
              <a:t> </a:t>
            </a:r>
            <a:r>
              <a:rPr lang="en-US" dirty="0" err="1"/>
              <a:t>aliquet</a:t>
            </a:r>
            <a:r>
              <a:rPr lang="en-US" dirty="0"/>
              <a:t> </a:t>
            </a:r>
            <a:r>
              <a:rPr lang="en-US" dirty="0" err="1"/>
              <a:t>sagittis</a:t>
            </a:r>
            <a:r>
              <a:rPr lang="en-US" dirty="0"/>
              <a:t> id </a:t>
            </a:r>
            <a:r>
              <a:rPr lang="en-US" dirty="0" err="1"/>
              <a:t>consectetur</a:t>
            </a:r>
            <a:r>
              <a:rPr lang="en-US" dirty="0"/>
              <a:t> </a:t>
            </a:r>
            <a:r>
              <a:rPr lang="en-US" dirty="0" err="1"/>
              <a:t>purus</a:t>
            </a:r>
            <a:r>
              <a:rPr lang="en-US" dirty="0"/>
              <a:t> </a:t>
            </a:r>
            <a:r>
              <a:rPr lang="en-US" dirty="0" err="1"/>
              <a:t>ut</a:t>
            </a:r>
            <a:r>
              <a:rPr lang="en-US" dirty="0"/>
              <a:t> </a:t>
            </a:r>
            <a:r>
              <a:rPr lang="en-US" dirty="0" err="1"/>
              <a:t>faucibus</a:t>
            </a:r>
            <a:r>
              <a:rPr lang="en-US" dirty="0"/>
              <a:t>.</a:t>
            </a:r>
          </a:p>
        </p:txBody>
      </p:sp>
      <p:sp>
        <p:nvSpPr>
          <p:cNvPr id="8" name="Picture Placeholder 14">
            <a:extLst>
              <a:ext uri="{FF2B5EF4-FFF2-40B4-BE49-F238E27FC236}">
                <a16:creationId xmlns:a16="http://schemas.microsoft.com/office/drawing/2014/main" id="{96DB10AD-F451-E04D-9348-F0D56B6B3EC6}"/>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Tree>
    <p:extLst>
      <p:ext uri="{BB962C8B-B14F-4D97-AF65-F5344CB8AC3E}">
        <p14:creationId xmlns:p14="http://schemas.microsoft.com/office/powerpoint/2010/main" val="3073389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61895D10-91C7-AEBD-FED2-10C549B3B948}"/>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3" name="Text Placeholder 19">
            <a:extLst>
              <a:ext uri="{FF2B5EF4-FFF2-40B4-BE49-F238E27FC236}">
                <a16:creationId xmlns:a16="http://schemas.microsoft.com/office/drawing/2014/main" id="{0E382535-7E1D-2380-264E-84653A8E29B5}"/>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14" name="Text Placeholder 23">
            <a:extLst>
              <a:ext uri="{FF2B5EF4-FFF2-40B4-BE49-F238E27FC236}">
                <a16:creationId xmlns:a16="http://schemas.microsoft.com/office/drawing/2014/main" id="{CF0F63D5-48B9-669A-73A0-D866440A5AB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5" name="Text Placeholder 2">
            <a:extLst>
              <a:ext uri="{FF2B5EF4-FFF2-40B4-BE49-F238E27FC236}">
                <a16:creationId xmlns:a16="http://schemas.microsoft.com/office/drawing/2014/main" id="{5F776CBC-7BD3-CCAB-A71F-1796E208F763}"/>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6" name="Picture Placeholder 10">
            <a:extLst>
              <a:ext uri="{FF2B5EF4-FFF2-40B4-BE49-F238E27FC236}">
                <a16:creationId xmlns:a16="http://schemas.microsoft.com/office/drawing/2014/main" id="{2BCE7DE9-E9A0-B5D2-6326-1021F67E4EFD}"/>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Text Placeholder 19">
            <a:extLst>
              <a:ext uri="{FF2B5EF4-FFF2-40B4-BE49-F238E27FC236}">
                <a16:creationId xmlns:a16="http://schemas.microsoft.com/office/drawing/2014/main" id="{C0AA893C-C111-0554-7415-91A11AB18EA0}"/>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18" name="Text Placeholder 2">
            <a:extLst>
              <a:ext uri="{FF2B5EF4-FFF2-40B4-BE49-F238E27FC236}">
                <a16:creationId xmlns:a16="http://schemas.microsoft.com/office/drawing/2014/main" id="{C4DF3B0E-1AE5-226F-F4DD-48B87CF72721}"/>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9" name="Text Placeholder 11">
            <a:extLst>
              <a:ext uri="{FF2B5EF4-FFF2-40B4-BE49-F238E27FC236}">
                <a16:creationId xmlns:a16="http://schemas.microsoft.com/office/drawing/2014/main" id="{0B3E5789-EC51-1B1D-63FD-BA2331D8DA0E}"/>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20" name="Text Placeholder 11">
            <a:extLst>
              <a:ext uri="{FF2B5EF4-FFF2-40B4-BE49-F238E27FC236}">
                <a16:creationId xmlns:a16="http://schemas.microsoft.com/office/drawing/2014/main" id="{E9FCD542-CBE8-A73A-E5D9-B920C9DC317C}"/>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21" name="Picture Placeholder 14">
            <a:extLst>
              <a:ext uri="{FF2B5EF4-FFF2-40B4-BE49-F238E27FC236}">
                <a16:creationId xmlns:a16="http://schemas.microsoft.com/office/drawing/2014/main" id="{AE1D3D56-AB94-8AC5-6D35-FB2470123D3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590944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A19CBC70-B1EF-3225-A66E-EA35050495A5}"/>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Picture Placeholder 10">
            <a:extLst>
              <a:ext uri="{FF2B5EF4-FFF2-40B4-BE49-F238E27FC236}">
                <a16:creationId xmlns:a16="http://schemas.microsoft.com/office/drawing/2014/main" id="{19EA4E98-BF1C-1546-B615-D1BEB4E5C9F1}"/>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8" name="Picture Placeholder 10">
            <a:extLst>
              <a:ext uri="{FF2B5EF4-FFF2-40B4-BE49-F238E27FC236}">
                <a16:creationId xmlns:a16="http://schemas.microsoft.com/office/drawing/2014/main" id="{E7363C8D-0717-41DA-F075-B2DB5E1D011E}"/>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9" name="Text Placeholder 19">
            <a:extLst>
              <a:ext uri="{FF2B5EF4-FFF2-40B4-BE49-F238E27FC236}">
                <a16:creationId xmlns:a16="http://schemas.microsoft.com/office/drawing/2014/main" id="{D5600840-29C1-D0AD-D3D7-C8868971147F}"/>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0" name="Text Placeholder 19">
            <a:extLst>
              <a:ext uri="{FF2B5EF4-FFF2-40B4-BE49-F238E27FC236}">
                <a16:creationId xmlns:a16="http://schemas.microsoft.com/office/drawing/2014/main" id="{E76CCAAA-65C8-5E5D-E628-E27E4C83F7F7}"/>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1" name="Text Placeholder 19">
            <a:extLst>
              <a:ext uri="{FF2B5EF4-FFF2-40B4-BE49-F238E27FC236}">
                <a16:creationId xmlns:a16="http://schemas.microsoft.com/office/drawing/2014/main" id="{EFAE97B6-A3A3-1305-C6D5-9C11A9846738}"/>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22" name="Text Placeholder 2">
            <a:extLst>
              <a:ext uri="{FF2B5EF4-FFF2-40B4-BE49-F238E27FC236}">
                <a16:creationId xmlns:a16="http://schemas.microsoft.com/office/drawing/2014/main" id="{B45E007E-0B0D-0443-E3DF-08C5DCCBAC08}"/>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3" name="Text Placeholder 2">
            <a:extLst>
              <a:ext uri="{FF2B5EF4-FFF2-40B4-BE49-F238E27FC236}">
                <a16:creationId xmlns:a16="http://schemas.microsoft.com/office/drawing/2014/main" id="{998F94CF-C343-154A-7BBF-6351C331CDDD}"/>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4" name="Text Placeholder 2">
            <a:extLst>
              <a:ext uri="{FF2B5EF4-FFF2-40B4-BE49-F238E27FC236}">
                <a16:creationId xmlns:a16="http://schemas.microsoft.com/office/drawing/2014/main" id="{F3F389C9-32F0-933E-6F9A-EFD24D2DB209}"/>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25" name="Text Placeholder 2">
            <a:extLst>
              <a:ext uri="{FF2B5EF4-FFF2-40B4-BE49-F238E27FC236}">
                <a16:creationId xmlns:a16="http://schemas.microsoft.com/office/drawing/2014/main" id="{B8D25BEC-F9DC-D555-5529-97BCCF724467}"/>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6" name="Text Placeholder 2">
            <a:extLst>
              <a:ext uri="{FF2B5EF4-FFF2-40B4-BE49-F238E27FC236}">
                <a16:creationId xmlns:a16="http://schemas.microsoft.com/office/drawing/2014/main" id="{0FB5BDFE-A764-AF31-4F86-A60C6D37188D}"/>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7" name="Text Placeholder 2">
            <a:extLst>
              <a:ext uri="{FF2B5EF4-FFF2-40B4-BE49-F238E27FC236}">
                <a16:creationId xmlns:a16="http://schemas.microsoft.com/office/drawing/2014/main" id="{50CE69DB-B063-BD65-257D-90A04471FA16}"/>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28" name="Text Placeholder 23">
            <a:extLst>
              <a:ext uri="{FF2B5EF4-FFF2-40B4-BE49-F238E27FC236}">
                <a16:creationId xmlns:a16="http://schemas.microsoft.com/office/drawing/2014/main" id="{AC9F018D-3D4E-6381-FAA7-05C63E2DEDBE}"/>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29" name="Picture Placeholder 14">
            <a:extLst>
              <a:ext uri="{FF2B5EF4-FFF2-40B4-BE49-F238E27FC236}">
                <a16:creationId xmlns:a16="http://schemas.microsoft.com/office/drawing/2014/main" id="{A4E52936-BA25-B336-D8E9-3509F5035458}"/>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507831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31DC1E42-EA91-FEBA-FB66-2DB6B1E78B69}"/>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6" name="Picture Placeholder 10">
            <a:extLst>
              <a:ext uri="{FF2B5EF4-FFF2-40B4-BE49-F238E27FC236}">
                <a16:creationId xmlns:a16="http://schemas.microsoft.com/office/drawing/2014/main" id="{BDF8AABF-3458-292D-9C44-A0D5936C9562}"/>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9" name="Picture Placeholder 10">
            <a:extLst>
              <a:ext uri="{FF2B5EF4-FFF2-40B4-BE49-F238E27FC236}">
                <a16:creationId xmlns:a16="http://schemas.microsoft.com/office/drawing/2014/main" id="{45C316D0-E29D-EFA1-D83C-19DCCD284834}"/>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Text Placeholder 23">
            <a:extLst>
              <a:ext uri="{FF2B5EF4-FFF2-40B4-BE49-F238E27FC236}">
                <a16:creationId xmlns:a16="http://schemas.microsoft.com/office/drawing/2014/main" id="{B07CD958-01ED-D4F3-8278-CB34E9EC5F1E}"/>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1" name="Picture Placeholder 14">
            <a:extLst>
              <a:ext uri="{FF2B5EF4-FFF2-40B4-BE49-F238E27FC236}">
                <a16:creationId xmlns:a16="http://schemas.microsoft.com/office/drawing/2014/main" id="{DA1C89A1-EE93-D1C2-CC7C-C9D32CDF68D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907171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4976D61B-F7E5-C51F-7ED9-7DF191A80CCB}"/>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0" name="Text Placeholder 2">
            <a:extLst>
              <a:ext uri="{FF2B5EF4-FFF2-40B4-BE49-F238E27FC236}">
                <a16:creationId xmlns:a16="http://schemas.microsoft.com/office/drawing/2014/main" id="{E9E0CA8F-DCD1-564E-3123-B42A632EBF61}"/>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FB16954D-3A27-98EA-6631-AB639F46DE7D}"/>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CA2D8992-67AB-3FAD-BFA1-1DBB876F11B2}"/>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4">
            <a:extLst>
              <a:ext uri="{FF2B5EF4-FFF2-40B4-BE49-F238E27FC236}">
                <a16:creationId xmlns:a16="http://schemas.microsoft.com/office/drawing/2014/main" id="{320B60E0-833D-1D7D-FC1A-36D40D2E3611}"/>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15" name="Text Placeholder 23">
            <a:extLst>
              <a:ext uri="{FF2B5EF4-FFF2-40B4-BE49-F238E27FC236}">
                <a16:creationId xmlns:a16="http://schemas.microsoft.com/office/drawing/2014/main" id="{52A31A7C-2BC5-2415-EBFE-59CC18DABAC7}"/>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6" name="Picture Placeholder 10">
            <a:extLst>
              <a:ext uri="{FF2B5EF4-FFF2-40B4-BE49-F238E27FC236}">
                <a16:creationId xmlns:a16="http://schemas.microsoft.com/office/drawing/2014/main" id="{ABD2D010-992B-72F3-4528-3B51E54EFB9D}"/>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17" name="Picture Placeholder 14">
            <a:extLst>
              <a:ext uri="{FF2B5EF4-FFF2-40B4-BE49-F238E27FC236}">
                <a16:creationId xmlns:a16="http://schemas.microsoft.com/office/drawing/2014/main" id="{75C96C49-2787-AF9C-A549-03E2A420373F}"/>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571024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Section /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F1403F-C2B4-218C-A53D-A80CD4248010}"/>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picture containing window, person, looking, sign&#10;&#10;Description automatically generated">
            <a:extLst>
              <a:ext uri="{FF2B5EF4-FFF2-40B4-BE49-F238E27FC236}">
                <a16:creationId xmlns:a16="http://schemas.microsoft.com/office/drawing/2014/main" id="{FD565431-9AB5-875F-1ACB-811138A49CC0}"/>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4" name="Text Placeholder 11">
            <a:extLst>
              <a:ext uri="{FF2B5EF4-FFF2-40B4-BE49-F238E27FC236}">
                <a16:creationId xmlns:a16="http://schemas.microsoft.com/office/drawing/2014/main" id="{0820F0C3-EE28-D58A-22A8-1278D7F780F7}"/>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5" name="Text Placeholder 21">
            <a:extLst>
              <a:ext uri="{FF2B5EF4-FFF2-40B4-BE49-F238E27FC236}">
                <a16:creationId xmlns:a16="http://schemas.microsoft.com/office/drawing/2014/main" id="{365B5600-146F-25E8-5F42-FBCF12E7EA43}"/>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E993B82E-3A59-72E5-D350-A8D17ED788D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132219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0" name="Text Placeholder 23">
            <a:extLst>
              <a:ext uri="{FF2B5EF4-FFF2-40B4-BE49-F238E27FC236}">
                <a16:creationId xmlns:a16="http://schemas.microsoft.com/office/drawing/2014/main" id="{6390CA39-32A6-E96D-ED8E-8B70D3D2F36A}"/>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Text Placeholder 4">
            <a:extLst>
              <a:ext uri="{FF2B5EF4-FFF2-40B4-BE49-F238E27FC236}">
                <a16:creationId xmlns:a16="http://schemas.microsoft.com/office/drawing/2014/main" id="{30BD7695-7330-C23D-A6C5-A7C849467997}"/>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2" name="Picture Placeholder 14">
            <a:extLst>
              <a:ext uri="{FF2B5EF4-FFF2-40B4-BE49-F238E27FC236}">
                <a16:creationId xmlns:a16="http://schemas.microsoft.com/office/drawing/2014/main" id="{628AC64B-2011-0756-27D0-0BE7AC715ECD}"/>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3" name="Text Placeholder 6">
            <a:extLst>
              <a:ext uri="{FF2B5EF4-FFF2-40B4-BE49-F238E27FC236}">
                <a16:creationId xmlns:a16="http://schemas.microsoft.com/office/drawing/2014/main" id="{CC7C8FDA-47FB-9C08-9857-B8D0E22CDDAA}"/>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2576403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5F998F62-5EC3-E3E1-9D3F-664B657090A0}"/>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3" name="Text Placeholder 6">
            <a:extLst>
              <a:ext uri="{FF2B5EF4-FFF2-40B4-BE49-F238E27FC236}">
                <a16:creationId xmlns:a16="http://schemas.microsoft.com/office/drawing/2014/main" id="{E2F763C9-6C6E-4715-78EC-0B575BBA23FE}"/>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4" name="Text Placeholder 6">
            <a:extLst>
              <a:ext uri="{FF2B5EF4-FFF2-40B4-BE49-F238E27FC236}">
                <a16:creationId xmlns:a16="http://schemas.microsoft.com/office/drawing/2014/main" id="{21B34284-36E9-7C30-341A-65E1C64A1BDD}"/>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10" name="Text Placeholder 23">
            <a:extLst>
              <a:ext uri="{FF2B5EF4-FFF2-40B4-BE49-F238E27FC236}">
                <a16:creationId xmlns:a16="http://schemas.microsoft.com/office/drawing/2014/main" id="{6D8C97D9-04F6-E5BA-387E-115E7ED30A99}"/>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BFAB4617-BCDD-0CE3-7588-FC201AED1275}"/>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66685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AABF8E90-BDF8-9A35-3D93-A30ACA674D37}"/>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3" name="Text Placeholder 6">
            <a:extLst>
              <a:ext uri="{FF2B5EF4-FFF2-40B4-BE49-F238E27FC236}">
                <a16:creationId xmlns:a16="http://schemas.microsoft.com/office/drawing/2014/main" id="{B07E7AB2-8BDC-70A9-4369-48C6D474084C}"/>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4" name="Text Placeholder 23">
            <a:extLst>
              <a:ext uri="{FF2B5EF4-FFF2-40B4-BE49-F238E27FC236}">
                <a16:creationId xmlns:a16="http://schemas.microsoft.com/office/drawing/2014/main" id="{C12A6400-CFC4-74B5-C77A-5231A037481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9" name="Text Placeholder 4">
            <a:extLst>
              <a:ext uri="{FF2B5EF4-FFF2-40B4-BE49-F238E27FC236}">
                <a16:creationId xmlns:a16="http://schemas.microsoft.com/office/drawing/2014/main" id="{E24D01CC-A701-DBA0-5310-E7A459C4C8CA}"/>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DF2543AB-3FAB-6D72-7BA9-7F74EA50BA4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653346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2425FE05-CCEF-30CA-3F49-AB4454D8B4A5}"/>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2399133E-9276-FBAC-DDE3-C7B9580652A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B3B477CB-E816-00B5-1A1B-136E6F180792}"/>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CF1C1AE7-BAB5-DF60-F0DD-702CFED7EDB2}"/>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E0B060AD-B185-3296-0BFB-485346F3F057}"/>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2F464AA1-44BB-C556-A190-68636CC470E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57478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EE56C1-8F6F-2F43-93C9-8E2C58A4CF60}"/>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19">
            <a:extLst>
              <a:ext uri="{FF2B5EF4-FFF2-40B4-BE49-F238E27FC236}">
                <a16:creationId xmlns:a16="http://schemas.microsoft.com/office/drawing/2014/main" id="{309CC18D-4C91-C34D-ACDE-D043504C81ED}"/>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5" name="Text Placeholder 23">
            <a:extLst>
              <a:ext uri="{FF2B5EF4-FFF2-40B4-BE49-F238E27FC236}">
                <a16:creationId xmlns:a16="http://schemas.microsoft.com/office/drawing/2014/main" id="{B75D63BA-057B-4848-8660-A44CF6379C8B}"/>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2">
            <a:extLst>
              <a:ext uri="{FF2B5EF4-FFF2-40B4-BE49-F238E27FC236}">
                <a16:creationId xmlns:a16="http://schemas.microsoft.com/office/drawing/2014/main" id="{101EBE03-78EC-3D40-A261-0BEBE5FABEAC}"/>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7" name="Picture Placeholder 10">
            <a:extLst>
              <a:ext uri="{FF2B5EF4-FFF2-40B4-BE49-F238E27FC236}">
                <a16:creationId xmlns:a16="http://schemas.microsoft.com/office/drawing/2014/main" id="{E4CB9AA0-A9BD-0246-B66C-3D87E2477FD4}"/>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8" name="Text Placeholder 19">
            <a:extLst>
              <a:ext uri="{FF2B5EF4-FFF2-40B4-BE49-F238E27FC236}">
                <a16:creationId xmlns:a16="http://schemas.microsoft.com/office/drawing/2014/main" id="{13949DA6-4D72-D444-989F-9B8CA31B2D99}"/>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525B8CA3-28C8-EF4B-8FEE-C2A00D1B4CBE}"/>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11">
            <a:extLst>
              <a:ext uri="{FF2B5EF4-FFF2-40B4-BE49-F238E27FC236}">
                <a16:creationId xmlns:a16="http://schemas.microsoft.com/office/drawing/2014/main" id="{4A5B104A-F959-C94F-8FBB-9B2BD868157A}"/>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1" name="Text Placeholder 11">
            <a:extLst>
              <a:ext uri="{FF2B5EF4-FFF2-40B4-BE49-F238E27FC236}">
                <a16:creationId xmlns:a16="http://schemas.microsoft.com/office/drawing/2014/main" id="{1FCDFBA4-39C0-6F4D-89D8-169D4A97BCAF}"/>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3" name="Picture Placeholder 14">
            <a:extLst>
              <a:ext uri="{FF2B5EF4-FFF2-40B4-BE49-F238E27FC236}">
                <a16:creationId xmlns:a16="http://schemas.microsoft.com/office/drawing/2014/main" id="{F3A86EE9-67D8-061C-75EF-F40C4CFD57D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71387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6418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BC41DCD2-46D9-C246-80F3-E54DCC235731}"/>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Picture Placeholder 10">
            <a:extLst>
              <a:ext uri="{FF2B5EF4-FFF2-40B4-BE49-F238E27FC236}">
                <a16:creationId xmlns:a16="http://schemas.microsoft.com/office/drawing/2014/main" id="{AEEAAD31-92B1-B645-B81B-D102658CDC0C}"/>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5EA73158-E45C-E04F-8C64-306F33E12E27}"/>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6" name="Text Placeholder 19">
            <a:extLst>
              <a:ext uri="{FF2B5EF4-FFF2-40B4-BE49-F238E27FC236}">
                <a16:creationId xmlns:a16="http://schemas.microsoft.com/office/drawing/2014/main" id="{FD48CDF7-965F-E644-8BCB-DDE7D87395FD}"/>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7" name="Text Placeholder 19">
            <a:extLst>
              <a:ext uri="{FF2B5EF4-FFF2-40B4-BE49-F238E27FC236}">
                <a16:creationId xmlns:a16="http://schemas.microsoft.com/office/drawing/2014/main" id="{E0B83BFD-2CDD-F542-950F-7C2C67E00372}"/>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8" name="Text Placeholder 19">
            <a:extLst>
              <a:ext uri="{FF2B5EF4-FFF2-40B4-BE49-F238E27FC236}">
                <a16:creationId xmlns:a16="http://schemas.microsoft.com/office/drawing/2014/main" id="{388D036F-55BA-AA49-9EDF-8944E446B3D0}"/>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60971373-9244-4041-9D85-6BE40C8925A0}"/>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2">
            <a:extLst>
              <a:ext uri="{FF2B5EF4-FFF2-40B4-BE49-F238E27FC236}">
                <a16:creationId xmlns:a16="http://schemas.microsoft.com/office/drawing/2014/main" id="{94E5AA84-D083-F545-AB2A-EDD57A0ECF93}"/>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1" name="Text Placeholder 2">
            <a:extLst>
              <a:ext uri="{FF2B5EF4-FFF2-40B4-BE49-F238E27FC236}">
                <a16:creationId xmlns:a16="http://schemas.microsoft.com/office/drawing/2014/main" id="{6F21019F-C3CB-0141-BD01-4BCEA98A6A2F}"/>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90160480-FB21-E447-9B88-BBE7F82924EB}"/>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A669B2D6-0175-E143-B2E1-B62C065E391A}"/>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2">
            <a:extLst>
              <a:ext uri="{FF2B5EF4-FFF2-40B4-BE49-F238E27FC236}">
                <a16:creationId xmlns:a16="http://schemas.microsoft.com/office/drawing/2014/main" id="{76F6F2F0-441C-CF4B-BFEF-33C8E6004EAE}"/>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5" name="Text Placeholder 23">
            <a:extLst>
              <a:ext uri="{FF2B5EF4-FFF2-40B4-BE49-F238E27FC236}">
                <a16:creationId xmlns:a16="http://schemas.microsoft.com/office/drawing/2014/main" id="{95C9F16F-C68D-0546-A8A4-9AA5E32D0BA1}"/>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7" name="Picture Placeholder 14">
            <a:extLst>
              <a:ext uri="{FF2B5EF4-FFF2-40B4-BE49-F238E27FC236}">
                <a16:creationId xmlns:a16="http://schemas.microsoft.com/office/drawing/2014/main" id="{1461C604-DD22-2D63-8547-11A2CB2403AF}"/>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2793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40A4F108-3D3F-2748-97E1-5150D8CC5565}"/>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4" name="Picture Placeholder 10">
            <a:extLst>
              <a:ext uri="{FF2B5EF4-FFF2-40B4-BE49-F238E27FC236}">
                <a16:creationId xmlns:a16="http://schemas.microsoft.com/office/drawing/2014/main" id="{5E033CA9-24CC-9941-B2DA-248FFA3E6E4D}"/>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784A34E4-3164-BC41-9DEC-2E2FF620725E}"/>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23">
            <a:extLst>
              <a:ext uri="{FF2B5EF4-FFF2-40B4-BE49-F238E27FC236}">
                <a16:creationId xmlns:a16="http://schemas.microsoft.com/office/drawing/2014/main" id="{87472FDC-7463-F441-8D97-09C7C12865C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Picture Placeholder 14">
            <a:extLst>
              <a:ext uri="{FF2B5EF4-FFF2-40B4-BE49-F238E27FC236}">
                <a16:creationId xmlns:a16="http://schemas.microsoft.com/office/drawing/2014/main" id="{FADB93E4-6703-A18B-DE33-653208D682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88810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CBE3732-9BA9-3942-A008-FFEEE95B33B2}"/>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2">
            <a:extLst>
              <a:ext uri="{FF2B5EF4-FFF2-40B4-BE49-F238E27FC236}">
                <a16:creationId xmlns:a16="http://schemas.microsoft.com/office/drawing/2014/main" id="{D0DF1B6F-C427-3745-AD6D-6DAE66D239DD}"/>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5" name="Text Placeholder 2">
            <a:extLst>
              <a:ext uri="{FF2B5EF4-FFF2-40B4-BE49-F238E27FC236}">
                <a16:creationId xmlns:a16="http://schemas.microsoft.com/office/drawing/2014/main" id="{F2E79EE0-4BCF-6540-9AE6-24B68ADF289A}"/>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6" name="Text Placeholder 2">
            <a:extLst>
              <a:ext uri="{FF2B5EF4-FFF2-40B4-BE49-F238E27FC236}">
                <a16:creationId xmlns:a16="http://schemas.microsoft.com/office/drawing/2014/main" id="{AFEAACD3-21B1-5247-B78D-FC5E2956B00D}"/>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7" name="Text Placeholder 4">
            <a:extLst>
              <a:ext uri="{FF2B5EF4-FFF2-40B4-BE49-F238E27FC236}">
                <a16:creationId xmlns:a16="http://schemas.microsoft.com/office/drawing/2014/main" id="{74B68961-6BBB-A146-A2FE-25FCB8996B99}"/>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8" name="Text Placeholder 23">
            <a:extLst>
              <a:ext uri="{FF2B5EF4-FFF2-40B4-BE49-F238E27FC236}">
                <a16:creationId xmlns:a16="http://schemas.microsoft.com/office/drawing/2014/main" id="{2E65B9B6-B02B-1347-8CB2-1263EB5B13C9}"/>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9" name="Picture Placeholder 10">
            <a:extLst>
              <a:ext uri="{FF2B5EF4-FFF2-40B4-BE49-F238E27FC236}">
                <a16:creationId xmlns:a16="http://schemas.microsoft.com/office/drawing/2014/main" id="{EC6FAE10-DD03-FF44-9495-6B1D322E5F37}"/>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B23BC674-A5FB-113F-2C31-4DC107FA541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375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6" name="Title 2">
            <a:extLst>
              <a:ext uri="{FF2B5EF4-FFF2-40B4-BE49-F238E27FC236}">
                <a16:creationId xmlns:a16="http://schemas.microsoft.com/office/drawing/2014/main" id="{5398DB1F-1C42-AB40-B69D-8EC1B62028AA}"/>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pPr lvl="0"/>
            <a:r>
              <a:rPr lang="fr-FR" noProof="0" dirty="0"/>
              <a:t>CLIQUER POUR MODIFIER LES STYLES DE TEXTE</a:t>
            </a:r>
          </a:p>
        </p:txBody>
      </p:sp>
    </p:spTree>
    <p:extLst>
      <p:ext uri="{BB962C8B-B14F-4D97-AF65-F5344CB8AC3E}">
        <p14:creationId xmlns:p14="http://schemas.microsoft.com/office/powerpoint/2010/main" val="2522500272"/>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eft Photo and Text 2">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587311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3" name="Title 2">
            <a:extLst>
              <a:ext uri="{FF2B5EF4-FFF2-40B4-BE49-F238E27FC236}">
                <a16:creationId xmlns:a16="http://schemas.microsoft.com/office/drawing/2014/main" id="{B34E15BF-6789-614D-B19C-6F90B5EA1EBB}"/>
              </a:ext>
            </a:extLst>
          </p:cNvPr>
          <p:cNvSpPr>
            <a:spLocks noGrp="1"/>
          </p:cNvSpPr>
          <p:nvPr>
            <p:ph type="title" hasCustomPrompt="1"/>
          </p:nvPr>
        </p:nvSpPr>
        <p:spPr>
          <a:xfrm>
            <a:off x="4848225" y="1365338"/>
            <a:ext cx="6713212" cy="2063663"/>
          </a:xfrm>
        </p:spPr>
        <p:txBody>
          <a:bodyPr/>
          <a:lstStyle/>
          <a:p>
            <a:pPr lvl="0"/>
            <a:r>
              <a:rPr lang="fr-FR" noProof="0" dirty="0"/>
              <a:t>CLIQUER POUR MODIFIER LES STYLES DE TEXTE</a:t>
            </a:r>
          </a:p>
        </p:txBody>
      </p:sp>
    </p:spTree>
    <p:extLst>
      <p:ext uri="{BB962C8B-B14F-4D97-AF65-F5344CB8AC3E}">
        <p14:creationId xmlns:p14="http://schemas.microsoft.com/office/powerpoint/2010/main" val="233914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heme" Target="../theme/theme2.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8016-6532-964C-B486-CE33A8DC3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noProof="0" dirty="0"/>
              <a:t>Cliquez pour modifier le style du titre</a:t>
            </a:r>
          </a:p>
        </p:txBody>
      </p:sp>
      <p:sp>
        <p:nvSpPr>
          <p:cNvPr id="3" name="Text Placeholder 2">
            <a:extLst>
              <a:ext uri="{FF2B5EF4-FFF2-40B4-BE49-F238E27FC236}">
                <a16:creationId xmlns:a16="http://schemas.microsoft.com/office/drawing/2014/main" id="{FFC67B5A-E5AD-E344-8CF5-8A3C24798A5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fr-FR" noProof="0" dirty="0"/>
              <a:t>Cliquez pour modifier les styles du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Tree>
    <p:extLst>
      <p:ext uri="{BB962C8B-B14F-4D97-AF65-F5344CB8AC3E}">
        <p14:creationId xmlns:p14="http://schemas.microsoft.com/office/powerpoint/2010/main" val="3977352498"/>
      </p:ext>
    </p:extLst>
  </p:cSld>
  <p:clrMap bg1="lt1" tx1="dk1" bg2="lt2" tx2="dk2" accent1="accent1" accent2="accent2" accent3="accent3" accent4="accent4" accent5="accent5" accent6="accent6" hlink="hlink" folHlink="folHlink"/>
  <p:sldLayoutIdLst>
    <p:sldLayoutId id="2147483680" r:id="rId1"/>
    <p:sldLayoutId id="2147483666" r:id="rId2"/>
    <p:sldLayoutId id="2147483682" r:id="rId3"/>
    <p:sldLayoutId id="2147483683" r:id="rId4"/>
    <p:sldLayoutId id="2147483684" r:id="rId5"/>
    <p:sldLayoutId id="2147483685" r:id="rId6"/>
    <p:sldLayoutId id="2147483686" r:id="rId7"/>
    <p:sldLayoutId id="2147483710" r:id="rId8"/>
    <p:sldLayoutId id="2147483711" r:id="rId9"/>
    <p:sldLayoutId id="2147483712" r:id="rId10"/>
    <p:sldLayoutId id="2147483713" r:id="rId11"/>
    <p:sldLayoutId id="2147483734" r:id="rId12"/>
    <p:sldLayoutId id="2147483735" r:id="rId13"/>
    <p:sldLayoutId id="2147483736" r:id="rId14"/>
    <p:sldLayoutId id="2147483737" r:id="rId15"/>
    <p:sldLayoutId id="2147483738" r:id="rId16"/>
    <p:sldLayoutId id="2147483739" r:id="rId17"/>
    <p:sldLayoutId id="2147483791" r:id="rId18"/>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0DB68-A2BA-2449-B476-C34582066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fr-FR" noProof="0" dirty="0"/>
              <a:t>CLIQUER POUR MODIFIER LE TEXTE</a:t>
            </a:r>
          </a:p>
        </p:txBody>
      </p:sp>
      <p:sp>
        <p:nvSpPr>
          <p:cNvPr id="3" name="Text Placeholder 2">
            <a:extLst>
              <a:ext uri="{FF2B5EF4-FFF2-40B4-BE49-F238E27FC236}">
                <a16:creationId xmlns:a16="http://schemas.microsoft.com/office/drawing/2014/main" id="{7116ABA9-95A7-4844-9577-BECAA53DB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Cliquer pour modifier les styles de </a:t>
            </a:r>
            <a:r>
              <a:rPr lang="en-US" dirty="0" err="1"/>
              <a:t>texte</a:t>
            </a:r>
            <a:endParaRPr lang="en-US" dirty="0"/>
          </a:p>
          <a:p>
            <a:pPr lvl="1"/>
            <a:r>
              <a:rPr lang="en-US" dirty="0" err="1"/>
              <a:t>Deuxième</a:t>
            </a:r>
            <a:r>
              <a:rPr lang="en-US" dirty="0"/>
              <a:t> style</a:t>
            </a:r>
          </a:p>
          <a:p>
            <a:pPr lvl="2"/>
            <a:r>
              <a:rPr lang="en-US" dirty="0" err="1"/>
              <a:t>Troisième</a:t>
            </a:r>
            <a:r>
              <a:rPr lang="en-US" dirty="0"/>
              <a:t> style</a:t>
            </a:r>
          </a:p>
          <a:p>
            <a:pPr lvl="3"/>
            <a:r>
              <a:rPr lang="en-US" dirty="0" err="1"/>
              <a:t>Quatrième</a:t>
            </a:r>
            <a:r>
              <a:rPr lang="en-US" dirty="0"/>
              <a:t> style</a:t>
            </a:r>
          </a:p>
          <a:p>
            <a:pPr lvl="4"/>
            <a:r>
              <a:rPr lang="en-US" dirty="0" err="1"/>
              <a:t>Cinquième</a:t>
            </a:r>
            <a:r>
              <a:rPr lang="en-US" dirty="0"/>
              <a:t> style</a:t>
            </a:r>
          </a:p>
        </p:txBody>
      </p:sp>
      <p:sp>
        <p:nvSpPr>
          <p:cNvPr id="4" name="Date Placeholder 3">
            <a:extLst>
              <a:ext uri="{FF2B5EF4-FFF2-40B4-BE49-F238E27FC236}">
                <a16:creationId xmlns:a16="http://schemas.microsoft.com/office/drawing/2014/main" id="{188F6E90-4DE2-914E-ADFB-2ACC2D7C2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7FCE4-CFA6-BF47-B47E-DE47B4DD39E6}" type="datetimeFigureOut">
              <a:t>05/07/2023</a:t>
            </a:fld>
            <a:endParaRPr lang="en-US"/>
          </a:p>
        </p:txBody>
      </p:sp>
      <p:sp>
        <p:nvSpPr>
          <p:cNvPr id="5" name="Footer Placeholder 4">
            <a:extLst>
              <a:ext uri="{FF2B5EF4-FFF2-40B4-BE49-F238E27FC236}">
                <a16:creationId xmlns:a16="http://schemas.microsoft.com/office/drawing/2014/main" id="{0170B5B1-AED3-E44C-9956-374D96A3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Bas de page</a:t>
            </a:r>
          </a:p>
        </p:txBody>
      </p:sp>
      <p:sp>
        <p:nvSpPr>
          <p:cNvPr id="6" name="Slide Number Placeholder 5">
            <a:extLst>
              <a:ext uri="{FF2B5EF4-FFF2-40B4-BE49-F238E27FC236}">
                <a16:creationId xmlns:a16="http://schemas.microsoft.com/office/drawing/2014/main" id="{564D6111-428B-B14C-BFE7-3A6FE9D1E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F1D8C-8842-D749-81F9-D425F13EFBF0}" type="slidenum">
              <a:t>‹#›</a:t>
            </a:fld>
            <a:endParaRPr lang="en-US"/>
          </a:p>
        </p:txBody>
      </p:sp>
    </p:spTree>
    <p:extLst>
      <p:ext uri="{BB962C8B-B14F-4D97-AF65-F5344CB8AC3E}">
        <p14:creationId xmlns:p14="http://schemas.microsoft.com/office/powerpoint/2010/main" val="4041045405"/>
      </p:ext>
    </p:extLst>
  </p:cSld>
  <p:clrMap bg1="lt1" tx1="dk1" bg2="lt2" tx2="dk2" accent1="accent1" accent2="accent2" accent3="accent3" accent4="accent4" accent5="accent5" accent6="accent6" hlink="hlink" folHlink="folHlink"/>
  <p:sldLayoutIdLst>
    <p:sldLayoutId id="2147483679" r:id="rId1"/>
    <p:sldLayoutId id="2147483687" r:id="rId2"/>
    <p:sldLayoutId id="2147483688" r:id="rId3"/>
    <p:sldLayoutId id="2147483689" r:id="rId4"/>
    <p:sldLayoutId id="2147483690" r:id="rId5"/>
    <p:sldLayoutId id="2147483718" r:id="rId6"/>
    <p:sldLayoutId id="2147483792" r:id="rId7"/>
    <p:sldLayoutId id="2147483780"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74" r:id="rId17"/>
    <p:sldLayoutId id="2147483775" r:id="rId18"/>
    <p:sldLayoutId id="2147483776" r:id="rId19"/>
    <p:sldLayoutId id="2147483777" r:id="rId20"/>
    <p:sldLayoutId id="2147483778" r:id="rId21"/>
    <p:sldLayoutId id="214748377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png"/><Relationship Id="rId1" Type="http://schemas.openxmlformats.org/officeDocument/2006/relationships/slideLayout" Target="../slideLayouts/slideLayout40.xml"/><Relationship Id="rId4" Type="http://schemas.openxmlformats.org/officeDocument/2006/relationships/chart" Target="../charts/char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3"/>
          </p:nvPr>
        </p:nvSpPr>
        <p:spPr/>
        <p:txBody>
          <a:bodyPr>
            <a:normAutofit fontScale="92500" lnSpcReduction="20000"/>
          </a:bodyPr>
          <a:lstStyle/>
          <a:p>
            <a:r>
              <a:rPr lang="en-US" dirty="0"/>
              <a:t>Some Determinants of</a:t>
            </a:r>
          </a:p>
          <a:p>
            <a:r>
              <a:rPr lang="en-US" dirty="0"/>
              <a:t>Sustainable Reintegration</a:t>
            </a:r>
          </a:p>
        </p:txBody>
      </p:sp>
      <p:sp>
        <p:nvSpPr>
          <p:cNvPr id="17" name="Text Placeholder 16">
            <a:extLst>
              <a:ext uri="{FF2B5EF4-FFF2-40B4-BE49-F238E27FC236}">
                <a16:creationId xmlns:a16="http://schemas.microsoft.com/office/drawing/2014/main" id="{C159935D-9A99-3841-9D2C-440F62AE061A}"/>
              </a:ext>
            </a:extLst>
          </p:cNvPr>
          <p:cNvSpPr>
            <a:spLocks noGrp="1"/>
          </p:cNvSpPr>
          <p:nvPr>
            <p:ph type="body" sz="quarter" idx="14"/>
          </p:nvPr>
        </p:nvSpPr>
        <p:spPr/>
        <p:txBody>
          <a:bodyPr/>
          <a:lstStyle/>
          <a:p>
            <a:r>
              <a:rPr lang="en-US" dirty="0"/>
              <a:t>Julie </a:t>
            </a:r>
            <a:r>
              <a:rPr lang="en-US" dirty="0" err="1"/>
              <a:t>Berthet</a:t>
            </a:r>
            <a:r>
              <a:rPr lang="en-US" dirty="0"/>
              <a:t> </a:t>
            </a:r>
            <a:r>
              <a:rPr lang="en-US" dirty="0" err="1"/>
              <a:t>Valdois</a:t>
            </a:r>
            <a:r>
              <a:rPr lang="en-US" dirty="0"/>
              <a:t>, PhD</a:t>
            </a:r>
          </a:p>
        </p:txBody>
      </p:sp>
    </p:spTree>
    <p:extLst>
      <p:ext uri="{BB962C8B-B14F-4D97-AF65-F5344CB8AC3E}">
        <p14:creationId xmlns:p14="http://schemas.microsoft.com/office/powerpoint/2010/main" val="1777804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Similar results as for Business Success, which is a good sign</a:t>
            </a:r>
          </a:p>
          <a:p>
            <a:r>
              <a:rPr lang="en-US" sz="1600" dirty="0">
                <a:solidFill>
                  <a:srgbClr val="000000"/>
                </a:solidFill>
              </a:rPr>
              <a:t>The most important factors were, again, Country, Employee  number, Business type, First choice, and Received IOM business advice, with the same effects as already described</a:t>
            </a:r>
          </a:p>
          <a:p>
            <a:r>
              <a:rPr lang="en-US" sz="1600" dirty="0">
                <a:solidFill>
                  <a:srgbClr val="000000"/>
                </a:solidFill>
              </a:rPr>
              <a:t>Business members was significant at a higher level for this model, with respondents running their business on their own 1.9 times more likely to report a High Business Profitability than those running it with associates</a:t>
            </a:r>
          </a:p>
          <a:p>
            <a:r>
              <a:rPr lang="en-US" sz="1600" dirty="0">
                <a:solidFill>
                  <a:srgbClr val="000000"/>
                </a:solidFill>
              </a:rPr>
              <a:t>There were also interesting </a:t>
            </a:r>
            <a:r>
              <a:rPr lang="en-US" sz="1600" b="1" dirty="0">
                <a:solidFill>
                  <a:srgbClr val="000000"/>
                </a:solidFill>
              </a:rPr>
              <a:t>differences</a:t>
            </a:r>
            <a:r>
              <a:rPr lang="en-US" sz="1600" dirty="0">
                <a:solidFill>
                  <a:srgbClr val="000000"/>
                </a:solidFill>
              </a:rPr>
              <a:t>:</a:t>
            </a:r>
          </a:p>
          <a:p>
            <a:pPr lvl="1"/>
            <a:r>
              <a:rPr lang="en-US" dirty="0">
                <a:solidFill>
                  <a:srgbClr val="000000"/>
                </a:solidFill>
              </a:rPr>
              <a:t>Men and younger respondent were </a:t>
            </a:r>
            <a:r>
              <a:rPr lang="en-US" i="1" dirty="0">
                <a:solidFill>
                  <a:srgbClr val="000000"/>
                </a:solidFill>
              </a:rPr>
              <a:t>not</a:t>
            </a:r>
            <a:r>
              <a:rPr lang="en-US" dirty="0">
                <a:solidFill>
                  <a:srgbClr val="000000"/>
                </a:solidFill>
              </a:rPr>
              <a:t> significantly more likely to report a High Business Profitability than women and older respondents</a:t>
            </a:r>
          </a:p>
          <a:p>
            <a:pPr lvl="1"/>
            <a:r>
              <a:rPr lang="en-US" dirty="0">
                <a:solidFill>
                  <a:srgbClr val="000000"/>
                </a:solidFill>
              </a:rPr>
              <a:t>Disability was borderline significant (p = 0.053), with respondent who reported a disability less likely to report a High Business Profitability</a:t>
            </a:r>
          </a:p>
          <a:p>
            <a:r>
              <a:rPr lang="en-US" sz="1600" dirty="0">
                <a:solidFill>
                  <a:srgbClr val="000000"/>
                </a:solidFill>
              </a:rPr>
              <a:t>Taking all results together, regression analysis suggest that </a:t>
            </a:r>
            <a:r>
              <a:rPr lang="en-US" sz="1600" b="1" dirty="0">
                <a:solidFill>
                  <a:srgbClr val="000000"/>
                </a:solidFill>
              </a:rPr>
              <a:t>country</a:t>
            </a:r>
            <a:r>
              <a:rPr lang="en-US" sz="1600" dirty="0">
                <a:solidFill>
                  <a:srgbClr val="000000"/>
                </a:solidFill>
              </a:rPr>
              <a:t>, </a:t>
            </a:r>
            <a:r>
              <a:rPr lang="en-US" sz="1600" b="1" dirty="0">
                <a:solidFill>
                  <a:srgbClr val="000000"/>
                </a:solidFill>
              </a:rPr>
              <a:t>factors related to business type and structure</a:t>
            </a:r>
            <a:r>
              <a:rPr lang="en-US" sz="1600" dirty="0">
                <a:solidFill>
                  <a:srgbClr val="000000"/>
                </a:solidFill>
              </a:rPr>
              <a:t>, and </a:t>
            </a:r>
            <a:r>
              <a:rPr lang="en-US" sz="1600" b="1" dirty="0">
                <a:solidFill>
                  <a:srgbClr val="000000"/>
                </a:solidFill>
              </a:rPr>
              <a:t>assistance factors </a:t>
            </a:r>
            <a:r>
              <a:rPr lang="en-US" sz="1600" dirty="0">
                <a:solidFill>
                  <a:srgbClr val="000000"/>
                </a:solidFill>
              </a:rPr>
              <a:t>are the strongest determinants of overall business sustainability</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36753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65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1,385 interviews conducted between October 2022 and January 2023</a:t>
            </a:r>
          </a:p>
          <a:p>
            <a:r>
              <a:rPr lang="en-US" sz="1600" dirty="0">
                <a:solidFill>
                  <a:srgbClr val="000000"/>
                </a:solidFill>
              </a:rPr>
              <a:t>The origin country of most respondents was Niger, Guinea-Conakry, Mali, and Tchad</a:t>
            </a:r>
          </a:p>
          <a:p>
            <a:r>
              <a:rPr lang="en-US" sz="1600" dirty="0">
                <a:solidFill>
                  <a:srgbClr val="000000"/>
                </a:solidFill>
              </a:rPr>
              <a:t>Most respondents were returning from Libya, Niger, and Algeria</a:t>
            </a:r>
          </a:p>
          <a:p>
            <a:r>
              <a:rPr lang="en-US" sz="1600" dirty="0">
                <a:solidFill>
                  <a:srgbClr val="000000"/>
                </a:solidFill>
              </a:rPr>
              <a:t>86% men, 14% women</a:t>
            </a:r>
          </a:p>
          <a:p>
            <a:r>
              <a:rPr lang="en-US" sz="1600" dirty="0">
                <a:solidFill>
                  <a:srgbClr val="000000"/>
                </a:solidFill>
              </a:rPr>
              <a:t>Median age = 28 years old (min: 15, max: 78)</a:t>
            </a:r>
          </a:p>
          <a:p>
            <a:r>
              <a:rPr lang="en-US" sz="1600" dirty="0">
                <a:solidFill>
                  <a:srgbClr val="000000"/>
                </a:solidFill>
              </a:rPr>
              <a:t>Note that some variables from Mimosa were used for some analyses (for example, Training)</a:t>
            </a:r>
            <a:endParaRPr lang="en-US" dirty="0">
              <a:solidFill>
                <a:srgbClr val="000000"/>
              </a:solidFill>
            </a:endParaRPr>
          </a:p>
        </p:txBody>
      </p:sp>
    </p:spTree>
    <p:extLst>
      <p:ext uri="{BB962C8B-B14F-4D97-AF65-F5344CB8AC3E}">
        <p14:creationId xmlns:p14="http://schemas.microsoft.com/office/powerpoint/2010/main" val="132534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10460-24AD-CD3D-291D-7A299C23AA57}"/>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77" name="Picture Placeholder 276">
            <a:extLst>
              <a:ext uri="{FF2B5EF4-FFF2-40B4-BE49-F238E27FC236}">
                <a16:creationId xmlns:a16="http://schemas.microsoft.com/office/drawing/2014/main" id="{47F7632C-AB93-9A13-E2ED-228B8B2EE53F}"/>
              </a:ext>
            </a:extLst>
          </p:cNvPr>
          <p:cNvSpPr>
            <a:spLocks noGrp="1"/>
          </p:cNvSpPr>
          <p:nvPr>
            <p:ph type="pic" sz="quarter" idx="10"/>
          </p:nvPr>
        </p:nvSpPr>
        <p:spPr>
          <a:xfrm>
            <a:off x="2" y="0"/>
            <a:ext cx="6095997" cy="6231082"/>
          </a:xfrm>
        </p:spPr>
      </p:sp>
      <p:sp>
        <p:nvSpPr>
          <p:cNvPr id="264" name="D89E56Title 16">
            <a:extLst>
              <a:ext uri="{FF2B5EF4-FFF2-40B4-BE49-F238E27FC236}">
                <a16:creationId xmlns:a16="http://schemas.microsoft.com/office/drawing/2014/main" id="{6099CF17-91FD-3467-F7E2-D674E42320E1}"/>
              </a:ext>
            </a:extLst>
          </p:cNvPr>
          <p:cNvSpPr>
            <a:spLocks noGrp="1"/>
          </p:cNvSpPr>
          <p:nvPr>
            <p:ph type="title"/>
          </p:nvPr>
        </p:nvSpPr>
        <p:spPr>
          <a:xfrm>
            <a:off x="6095999" y="929910"/>
            <a:ext cx="6095997" cy="1717496"/>
          </a:xfrm>
          <a:solidFill>
            <a:srgbClr val="0033A0"/>
          </a:solidFill>
          <a:ln>
            <a:noFill/>
          </a:ln>
        </p:spPr>
        <p:txBody>
          <a:bodyPr>
            <a:normAutofit/>
          </a:bodyPr>
          <a:lstStyle/>
          <a:p>
            <a:endParaRPr lang="fr-FR" sz="3600" dirty="0">
              <a:latin typeface="Gill Sans Nova" panose="020B0602020104020203" pitchFamily="34" charset="0"/>
            </a:endParaRPr>
          </a:p>
        </p:txBody>
      </p:sp>
      <p:sp>
        <p:nvSpPr>
          <p:cNvPr id="265" name="Text Placeholder 18">
            <a:extLst>
              <a:ext uri="{FF2B5EF4-FFF2-40B4-BE49-F238E27FC236}">
                <a16:creationId xmlns:a16="http://schemas.microsoft.com/office/drawing/2014/main" id="{AB38236E-A595-5736-F086-CD6F3F4E279C}"/>
              </a:ext>
            </a:extLst>
          </p:cNvPr>
          <p:cNvSpPr>
            <a:spLocks noGrp="1"/>
          </p:cNvSpPr>
          <p:nvPr>
            <p:ph type="body" sz="quarter" idx="12"/>
          </p:nvPr>
        </p:nvSpPr>
        <p:spPr>
          <a:xfrm>
            <a:off x="6908102" y="3038577"/>
            <a:ext cx="4471791" cy="390423"/>
          </a:xfrm>
        </p:spPr>
        <p:txBody>
          <a:bodyPr>
            <a:normAutofit fontScale="85000" lnSpcReduction="20000"/>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206555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9E7C9-B5FB-F5D9-7B19-B446B87E5D9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8E955ABB-0BCE-615D-3933-6BF81482C735}"/>
              </a:ext>
            </a:extLst>
          </p:cNvPr>
          <p:cNvSpPr>
            <a:spLocks noGrp="1" noRot="1" noMove="1" noResize="1" noEditPoints="1" noAdjustHandles="1" noChangeArrowheads="1" noChangeShapeType="1"/>
          </p:cNvSpPr>
          <p:nvPr>
            <p:ph type="body" sz="quarter" idx="16"/>
          </p:nvPr>
        </p:nvSpPr>
        <p:spPr/>
        <p:txBody>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185918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200B7C-DF66-2D27-AF76-2BF479312F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4" name="Picture Placeholder 3">
            <a:extLst>
              <a:ext uri="{FF2B5EF4-FFF2-40B4-BE49-F238E27FC236}">
                <a16:creationId xmlns:a16="http://schemas.microsoft.com/office/drawing/2014/main" id="{993C2252-7FEE-D240-BDCB-A67F6E4674A6}"/>
              </a:ext>
            </a:extLst>
          </p:cNvPr>
          <p:cNvSpPr>
            <a:spLocks noGrp="1"/>
          </p:cNvSpPr>
          <p:nvPr>
            <p:ph type="pic" sz="quarter" idx="10"/>
          </p:nvPr>
        </p:nvSpPr>
        <p:spPr>
          <a:xfrm>
            <a:off x="0" y="0"/>
            <a:ext cx="12192000" cy="6191250"/>
          </a:xfrm>
        </p:spPr>
      </p:sp>
      <p:sp>
        <p:nvSpPr>
          <p:cNvPr id="5" name="Text Placeholder 4">
            <a:extLst>
              <a:ext uri="{FF2B5EF4-FFF2-40B4-BE49-F238E27FC236}">
                <a16:creationId xmlns:a16="http://schemas.microsoft.com/office/drawing/2014/main" id="{E52B8032-DBD6-7A46-BCA0-0616B4581852}"/>
              </a:ext>
            </a:extLst>
          </p:cNvPr>
          <p:cNvSpPr>
            <a:spLocks noGrp="1"/>
          </p:cNvSpPr>
          <p:nvPr>
            <p:ph type="body" sz="quarter" idx="11"/>
          </p:nvPr>
        </p:nvSpPr>
        <p:spPr>
          <a:xfrm>
            <a:off x="0" y="5227341"/>
            <a:ext cx="12192000" cy="963909"/>
          </a:xfrm>
        </p:spPr>
        <p:txBody>
          <a:bodyPr/>
          <a:lstStyle/>
          <a:p>
            <a:endParaRPr lang="en-US"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3572454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E9B067-2D99-1C49-2BE6-C8F0B506DB30}"/>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7D9B1F38-6CFE-1641-AF43-6C63D84E647D}"/>
              </a:ext>
            </a:extLst>
          </p:cNvPr>
          <p:cNvSpPr>
            <a:spLocks noGrp="1" noRot="1" noMove="1" noResize="1" noEditPoints="1" noAdjustHandles="1" noChangeArrowheads="1" noChangeShapeType="1"/>
          </p:cNvSpPr>
          <p:nvPr>
            <p:ph type="body" sz="quarter" idx="16"/>
          </p:nvPr>
        </p:nvSpPr>
        <p:spPr/>
        <p:txBody>
          <a:bodyPr/>
          <a:lstStyle/>
          <a:p>
            <a:endParaRPr lang="en-US" dirty="0">
              <a:solidFill>
                <a:srgbClr val="0033A0"/>
              </a:solidFill>
            </a:endParaRPr>
          </a:p>
        </p:txBody>
      </p:sp>
      <p:sp>
        <p:nvSpPr>
          <p:cNvPr id="3" name="Text Placeholder 2">
            <a:extLst>
              <a:ext uri="{FF2B5EF4-FFF2-40B4-BE49-F238E27FC236}">
                <a16:creationId xmlns:a16="http://schemas.microsoft.com/office/drawing/2014/main" id="{E63AA26C-E2AB-1041-82D9-AEBA9F980068}"/>
              </a:ext>
            </a:extLst>
          </p:cNvPr>
          <p:cNvSpPr>
            <a:spLocks noGrp="1"/>
          </p:cNvSpPr>
          <p:nvPr>
            <p:ph type="body" idx="17"/>
          </p:nvPr>
        </p:nvSpPr>
        <p:spPr/>
        <p:txBody>
          <a:bodyPr/>
          <a:lstStyle/>
          <a:p>
            <a:endParaRPr lang="en-US" dirty="0">
              <a:solidFill>
                <a:srgbClr val="000000"/>
              </a:solidFill>
            </a:endParaRPr>
          </a:p>
        </p:txBody>
      </p:sp>
      <p:sp>
        <p:nvSpPr>
          <p:cNvPr id="4" name="Picture Placeholder 3">
            <a:extLst>
              <a:ext uri="{FF2B5EF4-FFF2-40B4-BE49-F238E27FC236}">
                <a16:creationId xmlns:a16="http://schemas.microsoft.com/office/drawing/2014/main" id="{8E339B1B-66CE-B04A-89C3-58E5FEF60B3A}"/>
              </a:ext>
            </a:extLst>
          </p:cNvPr>
          <p:cNvSpPr>
            <a:spLocks noGrp="1"/>
          </p:cNvSpPr>
          <p:nvPr>
            <p:ph type="pic" sz="quarter" idx="10"/>
          </p:nvPr>
        </p:nvSpPr>
        <p:spPr>
          <a:xfrm>
            <a:off x="2" y="0"/>
            <a:ext cx="4471791" cy="6204982"/>
          </a:xfrm>
        </p:spPr>
      </p:sp>
    </p:spTree>
    <p:extLst>
      <p:ext uri="{BB962C8B-B14F-4D97-AF65-F5344CB8AC3E}">
        <p14:creationId xmlns:p14="http://schemas.microsoft.com/office/powerpoint/2010/main" val="347797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803A22-14A8-354D-97B3-39C41CDB866F}"/>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8" name="Text Placeholder 7">
            <a:extLst>
              <a:ext uri="{FF2B5EF4-FFF2-40B4-BE49-F238E27FC236}">
                <a16:creationId xmlns:a16="http://schemas.microsoft.com/office/drawing/2014/main" id="{BEF313F7-F57B-8C4F-9CB9-C018F5AE4157}"/>
              </a:ext>
            </a:extLst>
          </p:cNvPr>
          <p:cNvSpPr>
            <a:spLocks noGrp="1"/>
          </p:cNvSpPr>
          <p:nvPr>
            <p:ph type="body" sz="quarter" idx="16"/>
          </p:nvPr>
        </p:nvSpPr>
        <p:spPr/>
        <p:txBody>
          <a:bodyPr/>
          <a:lstStyle/>
          <a:p>
            <a:endParaRPr lang="en-US" dirty="0">
              <a:solidFill>
                <a:srgbClr val="0033A0"/>
              </a:solidFill>
              <a:latin typeface="Gill Sans Nova" panose="020B0602020104020203" pitchFamily="34" charset="0"/>
            </a:endParaRPr>
          </a:p>
        </p:txBody>
      </p:sp>
      <p:sp>
        <p:nvSpPr>
          <p:cNvPr id="9" name="Text Placeholder 8">
            <a:extLst>
              <a:ext uri="{FF2B5EF4-FFF2-40B4-BE49-F238E27FC236}">
                <a16:creationId xmlns:a16="http://schemas.microsoft.com/office/drawing/2014/main" id="{3EA7056B-2F6D-8D48-8885-3E178364F0AB}"/>
              </a:ext>
            </a:extLst>
          </p:cNvPr>
          <p:cNvSpPr>
            <a:spLocks noGrp="1"/>
          </p:cNvSpPr>
          <p:nvPr>
            <p:ph type="body" idx="17"/>
          </p:nvPr>
        </p:nvSpPr>
        <p:spPr/>
        <p:txBody>
          <a:bodyPr/>
          <a:lstStyle/>
          <a:p>
            <a:endParaRPr lang="en-US" dirty="0">
              <a:solidFill>
                <a:srgbClr val="000000"/>
              </a:solidFill>
              <a:latin typeface="Gill Sans Nova" panose="020B0602020104020203" pitchFamily="34" charset="0"/>
            </a:endParaRPr>
          </a:p>
        </p:txBody>
      </p:sp>
      <p:sp>
        <p:nvSpPr>
          <p:cNvPr id="6" name="Picture Placeholder 5">
            <a:extLst>
              <a:ext uri="{FF2B5EF4-FFF2-40B4-BE49-F238E27FC236}">
                <a16:creationId xmlns:a16="http://schemas.microsoft.com/office/drawing/2014/main" id="{FEC79828-32AE-D446-82D4-72A4C484D013}"/>
              </a:ext>
            </a:extLst>
          </p:cNvPr>
          <p:cNvSpPr>
            <a:spLocks noGrp="1"/>
          </p:cNvSpPr>
          <p:nvPr>
            <p:ph type="pic" sz="quarter" idx="10"/>
          </p:nvPr>
        </p:nvSpPr>
        <p:spPr>
          <a:xfrm>
            <a:off x="2" y="0"/>
            <a:ext cx="4471791" cy="6204982"/>
          </a:xfrm>
        </p:spPr>
      </p:sp>
    </p:spTree>
    <p:extLst>
      <p:ext uri="{BB962C8B-B14F-4D97-AF65-F5344CB8AC3E}">
        <p14:creationId xmlns:p14="http://schemas.microsoft.com/office/powerpoint/2010/main" val="78275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2A72F-8FA7-BBF0-20ED-06C6236F15A9}"/>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8" name="Picture Placeholder 7">
            <a:extLst>
              <a:ext uri="{FF2B5EF4-FFF2-40B4-BE49-F238E27FC236}">
                <a16:creationId xmlns:a16="http://schemas.microsoft.com/office/drawing/2014/main" id="{779B4DFE-D106-C9CF-37C5-E956A6DBD58C}"/>
              </a:ext>
            </a:extLst>
          </p:cNvPr>
          <p:cNvSpPr>
            <a:spLocks noGrp="1"/>
          </p:cNvSpPr>
          <p:nvPr>
            <p:ph type="pic" sz="quarter" idx="10"/>
          </p:nvPr>
        </p:nvSpPr>
        <p:spPr/>
      </p:sp>
      <p:sp>
        <p:nvSpPr>
          <p:cNvPr id="9" name="Text Placeholder 8">
            <a:extLst>
              <a:ext uri="{FF2B5EF4-FFF2-40B4-BE49-F238E27FC236}">
                <a16:creationId xmlns:a16="http://schemas.microsoft.com/office/drawing/2014/main" id="{12EC1AEC-9D53-E59D-39E2-6B9E0FA05967}"/>
              </a:ext>
            </a:extLst>
          </p:cNvPr>
          <p:cNvSpPr>
            <a:spLocks noGrp="1"/>
          </p:cNvSpPr>
          <p:nvPr>
            <p:ph type="body" sz="quarter" idx="13"/>
          </p:nvPr>
        </p:nvSpPr>
        <p:spPr/>
        <p:txBody>
          <a:bodyPr/>
          <a:lstStyle/>
          <a:p>
            <a:endParaRPr lang="fr-FR"/>
          </a:p>
        </p:txBody>
      </p:sp>
      <p:sp>
        <p:nvSpPr>
          <p:cNvPr id="20" name="Text Placeholder 19">
            <a:extLst>
              <a:ext uri="{FF2B5EF4-FFF2-40B4-BE49-F238E27FC236}">
                <a16:creationId xmlns:a16="http://schemas.microsoft.com/office/drawing/2014/main" id="{DEAEE618-3A5F-74B0-56B1-126D071E3092}"/>
              </a:ext>
            </a:extLst>
          </p:cNvPr>
          <p:cNvSpPr>
            <a:spLocks noGrp="1"/>
          </p:cNvSpPr>
          <p:nvPr>
            <p:ph type="body" sz="quarter" idx="16"/>
          </p:nvPr>
        </p:nvSpPr>
        <p:spPr/>
        <p:txBody>
          <a:bodyPr>
            <a:normAutofit fontScale="92500" lnSpcReduction="10000"/>
          </a:bodyPr>
          <a:lstStyle/>
          <a:p>
            <a:endParaRPr lang="fr-FR">
              <a:latin typeface="Gill Sans Nova" panose="020B0602020104020203" pitchFamily="34" charset="0"/>
            </a:endParaRPr>
          </a:p>
        </p:txBody>
      </p:sp>
      <p:sp>
        <p:nvSpPr>
          <p:cNvPr id="21" name="Text Placeholder 20">
            <a:extLst>
              <a:ext uri="{FF2B5EF4-FFF2-40B4-BE49-F238E27FC236}">
                <a16:creationId xmlns:a16="http://schemas.microsoft.com/office/drawing/2014/main" id="{6EC0803D-0254-FFC8-0105-A65C334AD49B}"/>
              </a:ext>
            </a:extLst>
          </p:cNvPr>
          <p:cNvSpPr>
            <a:spLocks noGrp="1"/>
          </p:cNvSpPr>
          <p:nvPr>
            <p:ph type="body" sz="quarter" idx="17"/>
          </p:nvPr>
        </p:nvSpPr>
        <p:spPr/>
        <p:txBody>
          <a:bodyPr/>
          <a:lstStyle/>
          <a:p>
            <a:endParaRPr lang="fr-FR" dirty="0">
              <a:solidFill>
                <a:srgbClr val="000000"/>
              </a:solidFill>
              <a:latin typeface="Gill Sans Nova" panose="020B0602020104020203" pitchFamily="34" charset="0"/>
            </a:endParaRPr>
          </a:p>
        </p:txBody>
      </p:sp>
      <p:sp>
        <p:nvSpPr>
          <p:cNvPr id="22" name="Picture Placeholder 21">
            <a:extLst>
              <a:ext uri="{FF2B5EF4-FFF2-40B4-BE49-F238E27FC236}">
                <a16:creationId xmlns:a16="http://schemas.microsoft.com/office/drawing/2014/main" id="{2C14DDB9-F90C-4F12-7839-B55B9957C7B1}"/>
              </a:ext>
            </a:extLst>
          </p:cNvPr>
          <p:cNvSpPr>
            <a:spLocks noGrp="1"/>
          </p:cNvSpPr>
          <p:nvPr>
            <p:ph type="pic" sz="quarter" idx="27"/>
          </p:nvPr>
        </p:nvSpPr>
        <p:spPr/>
      </p:sp>
      <p:sp>
        <p:nvSpPr>
          <p:cNvPr id="23" name="Text Placeholder 22">
            <a:extLst>
              <a:ext uri="{FF2B5EF4-FFF2-40B4-BE49-F238E27FC236}">
                <a16:creationId xmlns:a16="http://schemas.microsoft.com/office/drawing/2014/main" id="{CDB7890B-44B4-CF97-3A98-5A6F41021B53}"/>
              </a:ext>
            </a:extLst>
          </p:cNvPr>
          <p:cNvSpPr>
            <a:spLocks noGrp="1"/>
          </p:cNvSpPr>
          <p:nvPr>
            <p:ph type="body" sz="quarter" idx="28"/>
          </p:nvPr>
        </p:nvSpPr>
        <p:spPr/>
        <p:txBody>
          <a:bodyPr/>
          <a:lstStyle/>
          <a:p>
            <a:endParaRPr lang="fr-FR" dirty="0"/>
          </a:p>
        </p:txBody>
      </p:sp>
      <p:sp>
        <p:nvSpPr>
          <p:cNvPr id="24" name="Text Placeholder 23">
            <a:extLst>
              <a:ext uri="{FF2B5EF4-FFF2-40B4-BE49-F238E27FC236}">
                <a16:creationId xmlns:a16="http://schemas.microsoft.com/office/drawing/2014/main" id="{CA669279-37F2-B2F6-B9F7-2880D0C9FF6A}"/>
              </a:ext>
            </a:extLst>
          </p:cNvPr>
          <p:cNvSpPr>
            <a:spLocks noGrp="1"/>
          </p:cNvSpPr>
          <p:nvPr>
            <p:ph type="body" sz="quarter" idx="29"/>
          </p:nvPr>
        </p:nvSpPr>
        <p:spPr/>
        <p:txBody>
          <a:bodyPr/>
          <a:lstStyle/>
          <a:p>
            <a:endParaRPr lang="fr-FR" dirty="0">
              <a:solidFill>
                <a:srgbClr val="000000"/>
              </a:solidFill>
              <a:latin typeface="Gill Sans Nova" panose="020B0602020104020203" pitchFamily="34" charset="0"/>
            </a:endParaRPr>
          </a:p>
        </p:txBody>
      </p:sp>
      <p:sp>
        <p:nvSpPr>
          <p:cNvPr id="26" name="Text Placeholder 25">
            <a:extLst>
              <a:ext uri="{FF2B5EF4-FFF2-40B4-BE49-F238E27FC236}">
                <a16:creationId xmlns:a16="http://schemas.microsoft.com/office/drawing/2014/main" id="{78C830C3-A04A-4576-2B3B-ECBB17AAC77A}"/>
              </a:ext>
            </a:extLst>
          </p:cNvPr>
          <p:cNvSpPr>
            <a:spLocks noGrp="1"/>
          </p:cNvSpPr>
          <p:nvPr>
            <p:ph type="body" sz="quarter" idx="32"/>
          </p:nvPr>
        </p:nvSpPr>
        <p:spPr/>
        <p:txBody>
          <a:bodyPr/>
          <a:lstStyle/>
          <a:p>
            <a:endParaRPr lang="fr-FR" dirty="0">
              <a:solidFill>
                <a:srgbClr val="000000"/>
              </a:solidFill>
              <a:latin typeface="Gill Sans Nova" panose="020B0602020104020203" pitchFamily="34" charset="0"/>
            </a:endParaRPr>
          </a:p>
        </p:txBody>
      </p:sp>
      <p:sp>
        <p:nvSpPr>
          <p:cNvPr id="25" name="Text Placeholder 24">
            <a:extLst>
              <a:ext uri="{FF2B5EF4-FFF2-40B4-BE49-F238E27FC236}">
                <a16:creationId xmlns:a16="http://schemas.microsoft.com/office/drawing/2014/main" id="{506C19AE-85C5-0419-C8CA-B9AB4269AEDE}"/>
              </a:ext>
            </a:extLst>
          </p:cNvPr>
          <p:cNvSpPr>
            <a:spLocks noGrp="1"/>
          </p:cNvSpPr>
          <p:nvPr>
            <p:ph type="body" sz="quarter" idx="31"/>
          </p:nvPr>
        </p:nvSpPr>
        <p:spPr/>
        <p:txBody>
          <a:bodyPr/>
          <a:lstStyle/>
          <a:p>
            <a:endParaRPr lang="fr-FR" dirty="0">
              <a:solidFill>
                <a:srgbClr val="000000"/>
              </a:solidFill>
              <a:latin typeface="Gill Sans Nova" panose="020B0602020104020203" pitchFamily="34" charset="0"/>
            </a:endParaRPr>
          </a:p>
        </p:txBody>
      </p:sp>
    </p:spTree>
    <p:extLst>
      <p:ext uri="{BB962C8B-B14F-4D97-AF65-F5344CB8AC3E}">
        <p14:creationId xmlns:p14="http://schemas.microsoft.com/office/powerpoint/2010/main" val="329510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EBBE0AC-70FE-07CF-BA76-FBCF233F77BB}"/>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Picture Placeholder 1">
            <a:extLst>
              <a:ext uri="{FF2B5EF4-FFF2-40B4-BE49-F238E27FC236}">
                <a16:creationId xmlns:a16="http://schemas.microsoft.com/office/drawing/2014/main" id="{FD477854-514F-BBBD-9E35-B18536060FB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4179CDEC-8C9E-1CFE-DB1A-F6B2EED45BD6}"/>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778E06AE-1B22-4753-3A1B-F70B8B05C7AF}"/>
              </a:ext>
            </a:extLst>
          </p:cNvPr>
          <p:cNvSpPr>
            <a:spLocks noGrp="1"/>
          </p:cNvSpPr>
          <p:nvPr>
            <p:ph type="pic" sz="quarter" idx="12"/>
          </p:nvPr>
        </p:nvSpPr>
        <p:spPr/>
      </p:sp>
      <p:sp>
        <p:nvSpPr>
          <p:cNvPr id="5" name="Text Placeholder 4">
            <a:extLst>
              <a:ext uri="{FF2B5EF4-FFF2-40B4-BE49-F238E27FC236}">
                <a16:creationId xmlns:a16="http://schemas.microsoft.com/office/drawing/2014/main" id="{D59A6D67-197B-6907-5E75-B730CAFE2546}"/>
              </a:ext>
            </a:extLst>
          </p:cNvPr>
          <p:cNvSpPr>
            <a:spLocks noGrp="1"/>
          </p:cNvSpPr>
          <p:nvPr>
            <p:ph type="body" sz="quarter" idx="13"/>
          </p:nvPr>
        </p:nvSpPr>
        <p:spPr/>
        <p:txBody>
          <a:bodyPr/>
          <a:lstStyle/>
          <a:p>
            <a:endParaRPr lang="fr-FR" dirty="0">
              <a:latin typeface="Gill Sans Nova" panose="020B0602020104020203" pitchFamily="34" charset="0"/>
            </a:endParaRPr>
          </a:p>
        </p:txBody>
      </p:sp>
      <p:sp>
        <p:nvSpPr>
          <p:cNvPr id="7" name="Text Placeholder 6">
            <a:extLst>
              <a:ext uri="{FF2B5EF4-FFF2-40B4-BE49-F238E27FC236}">
                <a16:creationId xmlns:a16="http://schemas.microsoft.com/office/drawing/2014/main" id="{E55E675D-A0DB-A787-34E2-432C567E789C}"/>
              </a:ext>
            </a:extLst>
          </p:cNvPr>
          <p:cNvSpPr>
            <a:spLocks noGrp="1"/>
          </p:cNvSpPr>
          <p:nvPr>
            <p:ph type="body" sz="quarter" idx="14"/>
          </p:nvPr>
        </p:nvSpPr>
        <p:spPr/>
        <p:txBody>
          <a:bodyPr/>
          <a:lstStyle/>
          <a:p>
            <a:endParaRPr lang="fr-FR" dirty="0">
              <a:latin typeface="Gill Sans Nova" panose="020B0602020104020203" pitchFamily="34" charset="0"/>
            </a:endParaRPr>
          </a:p>
        </p:txBody>
      </p:sp>
      <p:sp>
        <p:nvSpPr>
          <p:cNvPr id="8" name="Text Placeholder 7">
            <a:extLst>
              <a:ext uri="{FF2B5EF4-FFF2-40B4-BE49-F238E27FC236}">
                <a16:creationId xmlns:a16="http://schemas.microsoft.com/office/drawing/2014/main" id="{0CFE1C22-F7CA-DC14-0DC3-3D4F10BE94AD}"/>
              </a:ext>
            </a:extLst>
          </p:cNvPr>
          <p:cNvSpPr>
            <a:spLocks noGrp="1"/>
          </p:cNvSpPr>
          <p:nvPr>
            <p:ph type="body" sz="quarter" idx="15"/>
          </p:nvPr>
        </p:nvSpPr>
        <p:spPr/>
        <p:txBody>
          <a:bodyPr/>
          <a:lstStyle/>
          <a:p>
            <a:endParaRPr lang="fr-FR">
              <a:latin typeface="Gill Sans Nova" panose="020B0602020104020203" pitchFamily="34" charset="0"/>
            </a:endParaRPr>
          </a:p>
        </p:txBody>
      </p:sp>
      <p:sp>
        <p:nvSpPr>
          <p:cNvPr id="10" name="Text Placeholder 9">
            <a:extLst>
              <a:ext uri="{FF2B5EF4-FFF2-40B4-BE49-F238E27FC236}">
                <a16:creationId xmlns:a16="http://schemas.microsoft.com/office/drawing/2014/main" id="{E985B0D0-B7E9-882C-EA12-ADD0FEE28686}"/>
              </a:ext>
            </a:extLst>
          </p:cNvPr>
          <p:cNvSpPr>
            <a:spLocks noGrp="1"/>
          </p:cNvSpPr>
          <p:nvPr>
            <p:ph type="body" sz="quarter" idx="17"/>
          </p:nvPr>
        </p:nvSpPr>
        <p:spPr/>
        <p:txBody>
          <a:bodyPr/>
          <a:lstStyle/>
          <a:p>
            <a:endParaRPr lang="fr-FR" dirty="0">
              <a:solidFill>
                <a:srgbClr val="000000"/>
              </a:solidFill>
              <a:latin typeface="Gill Sans Nova" panose="020B0602020104020203" pitchFamily="34" charset="0"/>
            </a:endParaRPr>
          </a:p>
        </p:txBody>
      </p:sp>
      <p:sp>
        <p:nvSpPr>
          <p:cNvPr id="11" name="Text Placeholder 10">
            <a:extLst>
              <a:ext uri="{FF2B5EF4-FFF2-40B4-BE49-F238E27FC236}">
                <a16:creationId xmlns:a16="http://schemas.microsoft.com/office/drawing/2014/main" id="{D814FBD0-C408-FD05-6750-7D07FD0BF685}"/>
              </a:ext>
            </a:extLst>
          </p:cNvPr>
          <p:cNvSpPr>
            <a:spLocks noGrp="1"/>
          </p:cNvSpPr>
          <p:nvPr>
            <p:ph type="body" sz="quarter" idx="19"/>
          </p:nvPr>
        </p:nvSpPr>
        <p:spPr/>
        <p:txBody>
          <a:bodyPr/>
          <a:lstStyle/>
          <a:p>
            <a:endParaRPr lang="fr-FR">
              <a:solidFill>
                <a:srgbClr val="000000"/>
              </a:solidFill>
              <a:latin typeface="Gill Sans Nova" panose="020B0602020104020203" pitchFamily="34" charset="0"/>
            </a:endParaRPr>
          </a:p>
        </p:txBody>
      </p:sp>
      <p:sp>
        <p:nvSpPr>
          <p:cNvPr id="25" name="Text Placeholder 24">
            <a:extLst>
              <a:ext uri="{FF2B5EF4-FFF2-40B4-BE49-F238E27FC236}">
                <a16:creationId xmlns:a16="http://schemas.microsoft.com/office/drawing/2014/main" id="{C70CA1EA-1310-C85D-6887-5DA262EB5A60}"/>
              </a:ext>
            </a:extLst>
          </p:cNvPr>
          <p:cNvSpPr>
            <a:spLocks noGrp="1"/>
          </p:cNvSpPr>
          <p:nvPr>
            <p:ph type="body" sz="quarter" idx="21"/>
          </p:nvPr>
        </p:nvSpPr>
        <p:spPr/>
        <p:txBody>
          <a:bodyPr/>
          <a:lstStyle/>
          <a:p>
            <a:endParaRPr lang="fr-FR" dirty="0">
              <a:solidFill>
                <a:srgbClr val="000000"/>
              </a:solidFill>
              <a:latin typeface="Gill Sans Nova" panose="020B0602020104020203" pitchFamily="34" charset="0"/>
            </a:endParaRPr>
          </a:p>
        </p:txBody>
      </p:sp>
      <p:sp>
        <p:nvSpPr>
          <p:cNvPr id="26" name="Text Placeholder 25">
            <a:extLst>
              <a:ext uri="{FF2B5EF4-FFF2-40B4-BE49-F238E27FC236}">
                <a16:creationId xmlns:a16="http://schemas.microsoft.com/office/drawing/2014/main" id="{3E3EA2D1-6FA7-2EEC-713D-CE5880E523E8}"/>
              </a:ext>
            </a:extLst>
          </p:cNvPr>
          <p:cNvSpPr>
            <a:spLocks noGrp="1"/>
          </p:cNvSpPr>
          <p:nvPr>
            <p:ph type="body" sz="quarter" idx="23"/>
          </p:nvPr>
        </p:nvSpPr>
        <p:spPr/>
        <p:txBody>
          <a:bodyPr/>
          <a:lstStyle/>
          <a:p>
            <a:endParaRPr lang="fr-FR" dirty="0">
              <a:solidFill>
                <a:srgbClr val="000000"/>
              </a:solidFill>
              <a:latin typeface="Gill Sans Nova" panose="020B0602020104020203" pitchFamily="34" charset="0"/>
            </a:endParaRPr>
          </a:p>
        </p:txBody>
      </p:sp>
      <p:sp>
        <p:nvSpPr>
          <p:cNvPr id="27" name="Text Placeholder 26">
            <a:extLst>
              <a:ext uri="{FF2B5EF4-FFF2-40B4-BE49-F238E27FC236}">
                <a16:creationId xmlns:a16="http://schemas.microsoft.com/office/drawing/2014/main" id="{A10B8C2F-F97D-3C13-6C28-A92941E6F5C6}"/>
              </a:ext>
            </a:extLst>
          </p:cNvPr>
          <p:cNvSpPr>
            <a:spLocks noGrp="1"/>
          </p:cNvSpPr>
          <p:nvPr>
            <p:ph type="body" sz="quarter" idx="24"/>
          </p:nvPr>
        </p:nvSpPr>
        <p:spPr/>
        <p:txBody>
          <a:bodyPr/>
          <a:lstStyle/>
          <a:p>
            <a:endParaRPr lang="fr-FR" dirty="0">
              <a:solidFill>
                <a:srgbClr val="000000"/>
              </a:solidFill>
              <a:latin typeface="Gill Sans Nova" panose="020B0602020104020203" pitchFamily="34" charset="0"/>
            </a:endParaRPr>
          </a:p>
        </p:txBody>
      </p:sp>
      <p:sp>
        <p:nvSpPr>
          <p:cNvPr id="28" name="Text Placeholder 27">
            <a:extLst>
              <a:ext uri="{FF2B5EF4-FFF2-40B4-BE49-F238E27FC236}">
                <a16:creationId xmlns:a16="http://schemas.microsoft.com/office/drawing/2014/main" id="{C7F8861B-A376-DEA1-334D-40FE183DC55E}"/>
              </a:ext>
            </a:extLst>
          </p:cNvPr>
          <p:cNvSpPr>
            <a:spLocks noGrp="1"/>
          </p:cNvSpPr>
          <p:nvPr>
            <p:ph type="body" sz="quarter" idx="25"/>
          </p:nvPr>
        </p:nvSpPr>
        <p:spPr/>
        <p:txBody>
          <a:bodyPr/>
          <a:lstStyle/>
          <a:p>
            <a:endParaRPr lang="fr-FR" dirty="0">
              <a:solidFill>
                <a:srgbClr val="000000"/>
              </a:solidFill>
              <a:latin typeface="Gill Sans Nova" panose="020B0602020104020203" pitchFamily="34" charset="0"/>
            </a:endParaRPr>
          </a:p>
        </p:txBody>
      </p:sp>
      <p:sp>
        <p:nvSpPr>
          <p:cNvPr id="9" name="Text Placeholder 8">
            <a:extLst>
              <a:ext uri="{FF2B5EF4-FFF2-40B4-BE49-F238E27FC236}">
                <a16:creationId xmlns:a16="http://schemas.microsoft.com/office/drawing/2014/main" id="{F5916184-B508-BCF8-D5CA-CFF0A5FC9F2F}"/>
              </a:ext>
            </a:extLst>
          </p:cNvPr>
          <p:cNvSpPr>
            <a:spLocks noGrp="1"/>
          </p:cNvSpPr>
          <p:nvPr>
            <p:ph type="body" sz="quarter" idx="16"/>
          </p:nvPr>
        </p:nvSpPr>
        <p:spPr/>
        <p:txBody>
          <a:bodyPr>
            <a:normAutofit fontScale="92500" lnSpcReduction="10000"/>
          </a:bodyPr>
          <a:lstStyle/>
          <a:p>
            <a:endParaRPr lang="fr-FR">
              <a:latin typeface="Gill Sans Nova" panose="020B0602020104020203" pitchFamily="34" charset="0"/>
            </a:endParaRPr>
          </a:p>
        </p:txBody>
      </p:sp>
    </p:spTree>
    <p:extLst>
      <p:ext uri="{BB962C8B-B14F-4D97-AF65-F5344CB8AC3E}">
        <p14:creationId xmlns:p14="http://schemas.microsoft.com/office/powerpoint/2010/main" val="229026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INTRODUCTION</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What makes reintegration successful?</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In terms of:</a:t>
            </a:r>
          </a:p>
          <a:p>
            <a:pPr lvl="1"/>
            <a:r>
              <a:rPr lang="en-US" dirty="0">
                <a:solidFill>
                  <a:srgbClr val="000000"/>
                </a:solidFill>
              </a:rPr>
              <a:t>Business success: Is the business open and functional?</a:t>
            </a:r>
          </a:p>
          <a:p>
            <a:pPr lvl="1"/>
            <a:r>
              <a:rPr lang="en-US" dirty="0">
                <a:solidFill>
                  <a:srgbClr val="000000"/>
                </a:solidFill>
              </a:rPr>
              <a:t>Business profitability: Can the business cover the needs of the respondents and their family?</a:t>
            </a:r>
          </a:p>
          <a:p>
            <a:pPr lvl="1"/>
            <a:r>
              <a:rPr lang="en-US" dirty="0">
                <a:solidFill>
                  <a:srgbClr val="000000"/>
                </a:solidFill>
              </a:rPr>
              <a:t>Economic Score: A series of economic indicators</a:t>
            </a:r>
          </a:p>
          <a:p>
            <a:pPr lvl="1"/>
            <a:r>
              <a:rPr lang="en-US" dirty="0">
                <a:solidFill>
                  <a:srgbClr val="000000"/>
                </a:solidFill>
              </a:rPr>
              <a:t>Overall Reintegration Score: A series of economic, social, and psychosocial indicators</a:t>
            </a:r>
          </a:p>
          <a:p>
            <a:pPr lvl="1"/>
            <a:endParaRPr lang="en-US" dirty="0">
              <a:solidFill>
                <a:srgbClr val="000000"/>
              </a:solidFill>
            </a:endParaRPr>
          </a:p>
          <a:p>
            <a:r>
              <a:rPr lang="en-US" sz="1600" dirty="0">
                <a:solidFill>
                  <a:srgbClr val="000000"/>
                </a:solidFill>
              </a:rPr>
              <a:t>Data used to explore these questions:</a:t>
            </a:r>
          </a:p>
          <a:p>
            <a:pPr lvl="1"/>
            <a:r>
              <a:rPr lang="en-US" dirty="0">
                <a:solidFill>
                  <a:srgbClr val="000000"/>
                </a:solidFill>
              </a:rPr>
              <a:t>The Reintegration Economic Survey (Business Success and Business Profitability)</a:t>
            </a:r>
          </a:p>
          <a:p>
            <a:pPr lvl="1"/>
            <a:r>
              <a:rPr lang="en-US" dirty="0">
                <a:solidFill>
                  <a:srgbClr val="000000"/>
                </a:solidFill>
              </a:rPr>
              <a:t>The Reintegration Sustainability Survey (Economic Score and Overall Reintegration Score)</a:t>
            </a:r>
          </a:p>
          <a:p>
            <a:pPr lvl="1"/>
            <a:r>
              <a:rPr lang="en-US" dirty="0">
                <a:solidFill>
                  <a:srgbClr val="000000"/>
                </a:solidFill>
              </a:rPr>
              <a:t>For some analyses, Mimosa data (Training variables)</a:t>
            </a:r>
          </a:p>
        </p:txBody>
      </p:sp>
    </p:spTree>
    <p:extLst>
      <p:ext uri="{BB962C8B-B14F-4D97-AF65-F5344CB8AC3E}">
        <p14:creationId xmlns:p14="http://schemas.microsoft.com/office/powerpoint/2010/main" val="188688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E6ED96-A9E2-FF86-D0D3-CC6D85317DDC}"/>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3" name="Text Placeholder 2">
            <a:extLst>
              <a:ext uri="{FF2B5EF4-FFF2-40B4-BE49-F238E27FC236}">
                <a16:creationId xmlns:a16="http://schemas.microsoft.com/office/drawing/2014/main" id="{E67F0BF3-494D-E1E0-FCB1-00F0FD366FAD}"/>
              </a:ext>
            </a:extLst>
          </p:cNvPr>
          <p:cNvSpPr>
            <a:spLocks noGrp="1"/>
          </p:cNvSpPr>
          <p:nvPr>
            <p:ph type="body" idx="17"/>
          </p:nvPr>
        </p:nvSpPr>
        <p:spPr/>
        <p:txBody>
          <a:bodyPr/>
          <a:lstStyle/>
          <a:p>
            <a:endParaRPr lang="fr-FR">
              <a:solidFill>
                <a:srgbClr val="000000"/>
              </a:solidFill>
              <a:latin typeface="Gill Sans Nova" panose="020B0602020104020203" pitchFamily="34" charset="0"/>
            </a:endParaRPr>
          </a:p>
        </p:txBody>
      </p:sp>
      <p:sp>
        <p:nvSpPr>
          <p:cNvPr id="4" name="Picture Placeholder 3">
            <a:extLst>
              <a:ext uri="{FF2B5EF4-FFF2-40B4-BE49-F238E27FC236}">
                <a16:creationId xmlns:a16="http://schemas.microsoft.com/office/drawing/2014/main" id="{A514A1B2-DC9A-82CC-819A-19F5AAB50179}"/>
              </a:ext>
            </a:extLst>
          </p:cNvPr>
          <p:cNvSpPr>
            <a:spLocks noGrp="1"/>
          </p:cNvSpPr>
          <p:nvPr>
            <p:ph type="pic" sz="quarter" idx="19"/>
          </p:nvPr>
        </p:nvSpPr>
        <p:spPr/>
      </p:sp>
      <p:sp>
        <p:nvSpPr>
          <p:cNvPr id="5" name="Picture Placeholder 4">
            <a:extLst>
              <a:ext uri="{FF2B5EF4-FFF2-40B4-BE49-F238E27FC236}">
                <a16:creationId xmlns:a16="http://schemas.microsoft.com/office/drawing/2014/main" id="{61379D45-89A5-3837-249F-D5BC7B882C55}"/>
              </a:ext>
            </a:extLst>
          </p:cNvPr>
          <p:cNvSpPr>
            <a:spLocks noGrp="1"/>
          </p:cNvSpPr>
          <p:nvPr>
            <p:ph type="pic" sz="quarter" idx="20"/>
          </p:nvPr>
        </p:nvSpPr>
        <p:spPr/>
      </p:sp>
      <p:sp>
        <p:nvSpPr>
          <p:cNvPr id="2" name="Text Placeholder 1">
            <a:extLst>
              <a:ext uri="{FF2B5EF4-FFF2-40B4-BE49-F238E27FC236}">
                <a16:creationId xmlns:a16="http://schemas.microsoft.com/office/drawing/2014/main" id="{8FB82BFF-44B3-7FA1-4B1C-58B1BB204235}"/>
              </a:ext>
            </a:extLst>
          </p:cNvPr>
          <p:cNvSpPr>
            <a:spLocks noGrp="1"/>
          </p:cNvSpPr>
          <p:nvPr>
            <p:ph type="body" sz="quarter" idx="16"/>
          </p:nvPr>
        </p:nvSpPr>
        <p:spPr/>
        <p:txBody>
          <a:bodyPr>
            <a:normAutofit fontScale="92500" lnSpcReduction="10000"/>
          </a:bodyPr>
          <a:lstStyle/>
          <a:p>
            <a:endParaRPr lang="fr-FR" dirty="0">
              <a:latin typeface="Gill Sans Nova" panose="020B0602020104020203" pitchFamily="34" charset="0"/>
            </a:endParaRPr>
          </a:p>
        </p:txBody>
      </p:sp>
    </p:spTree>
    <p:extLst>
      <p:ext uri="{BB962C8B-B14F-4D97-AF65-F5344CB8AC3E}">
        <p14:creationId xmlns:p14="http://schemas.microsoft.com/office/powerpoint/2010/main" val="4135882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24A351-631D-183E-C942-FDFC9255E49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3" name="Picture Placeholder 12">
            <a:extLst>
              <a:ext uri="{FF2B5EF4-FFF2-40B4-BE49-F238E27FC236}">
                <a16:creationId xmlns:a16="http://schemas.microsoft.com/office/drawing/2014/main" id="{6C3DA11A-91DB-D528-43F3-06726FFDB214}"/>
              </a:ext>
            </a:extLst>
          </p:cNvPr>
          <p:cNvSpPr>
            <a:spLocks noGrp="1"/>
          </p:cNvSpPr>
          <p:nvPr>
            <p:ph type="pic" sz="quarter" idx="22"/>
          </p:nvPr>
        </p:nvSpPr>
        <p:spPr/>
      </p:sp>
      <p:sp>
        <p:nvSpPr>
          <p:cNvPr id="10" name="Text Placeholder 9">
            <a:extLst>
              <a:ext uri="{FF2B5EF4-FFF2-40B4-BE49-F238E27FC236}">
                <a16:creationId xmlns:a16="http://schemas.microsoft.com/office/drawing/2014/main" id="{FE41DDF3-C91B-A637-15A3-FF4AA52121CE}"/>
              </a:ext>
            </a:extLst>
          </p:cNvPr>
          <p:cNvSpPr>
            <a:spLocks noGrp="1"/>
          </p:cNvSpPr>
          <p:nvPr>
            <p:ph type="body" sz="quarter" idx="17"/>
          </p:nvPr>
        </p:nvSpPr>
        <p:spPr/>
        <p:txBody>
          <a:bodyPr/>
          <a:lstStyle/>
          <a:p>
            <a:endParaRPr lang="fr-FR" dirty="0">
              <a:solidFill>
                <a:srgbClr val="000000"/>
              </a:solidFill>
            </a:endParaRPr>
          </a:p>
        </p:txBody>
      </p:sp>
      <p:sp>
        <p:nvSpPr>
          <p:cNvPr id="14" name="Text Placeholder 13">
            <a:extLst>
              <a:ext uri="{FF2B5EF4-FFF2-40B4-BE49-F238E27FC236}">
                <a16:creationId xmlns:a16="http://schemas.microsoft.com/office/drawing/2014/main" id="{512F6DA4-BB13-2B9E-E6A3-2C548C04413C}"/>
              </a:ext>
            </a:extLst>
          </p:cNvPr>
          <p:cNvSpPr>
            <a:spLocks noGrp="1"/>
          </p:cNvSpPr>
          <p:nvPr>
            <p:ph type="body" sz="quarter" idx="26"/>
          </p:nvPr>
        </p:nvSpPr>
        <p:spPr/>
        <p:txBody>
          <a:bodyPr/>
          <a:lstStyle/>
          <a:p>
            <a:endParaRPr lang="fr-FR">
              <a:solidFill>
                <a:srgbClr val="000000"/>
              </a:solidFill>
            </a:endParaRPr>
          </a:p>
        </p:txBody>
      </p:sp>
      <p:sp>
        <p:nvSpPr>
          <p:cNvPr id="15" name="Text Placeholder 14">
            <a:extLst>
              <a:ext uri="{FF2B5EF4-FFF2-40B4-BE49-F238E27FC236}">
                <a16:creationId xmlns:a16="http://schemas.microsoft.com/office/drawing/2014/main" id="{54B6C741-A395-0CFC-8BD5-0776A843B936}"/>
              </a:ext>
            </a:extLst>
          </p:cNvPr>
          <p:cNvSpPr>
            <a:spLocks noGrp="1"/>
          </p:cNvSpPr>
          <p:nvPr>
            <p:ph type="body" sz="quarter" idx="27"/>
          </p:nvPr>
        </p:nvSpPr>
        <p:spPr/>
        <p:txBody>
          <a:bodyPr/>
          <a:lstStyle/>
          <a:p>
            <a:endParaRPr lang="fr-FR">
              <a:solidFill>
                <a:srgbClr val="000000"/>
              </a:solidFill>
            </a:endParaRPr>
          </a:p>
        </p:txBody>
      </p:sp>
      <p:sp>
        <p:nvSpPr>
          <p:cNvPr id="16" name="Text Placeholder 15">
            <a:extLst>
              <a:ext uri="{FF2B5EF4-FFF2-40B4-BE49-F238E27FC236}">
                <a16:creationId xmlns:a16="http://schemas.microsoft.com/office/drawing/2014/main" id="{4738C8A4-B722-555E-9CBB-0F25DA15D86A}"/>
              </a:ext>
            </a:extLst>
          </p:cNvPr>
          <p:cNvSpPr>
            <a:spLocks noGrp="1"/>
          </p:cNvSpPr>
          <p:nvPr>
            <p:ph type="body" sz="quarter" idx="28"/>
          </p:nvPr>
        </p:nvSpPr>
        <p:spPr/>
        <p:txBody>
          <a:bodyPr/>
          <a:lstStyle/>
          <a:p>
            <a:endParaRPr lang="fr-FR" dirty="0">
              <a:solidFill>
                <a:srgbClr val="000000"/>
              </a:solidFill>
            </a:endParaRPr>
          </a:p>
        </p:txBody>
      </p:sp>
      <p:sp>
        <p:nvSpPr>
          <p:cNvPr id="9" name="Text Placeholder 8">
            <a:extLst>
              <a:ext uri="{FF2B5EF4-FFF2-40B4-BE49-F238E27FC236}">
                <a16:creationId xmlns:a16="http://schemas.microsoft.com/office/drawing/2014/main" id="{01EE1D4A-DA75-05B0-B8F1-F7180F2580D0}"/>
              </a:ext>
            </a:extLst>
          </p:cNvPr>
          <p:cNvSpPr>
            <a:spLocks noGrp="1"/>
          </p:cNvSpPr>
          <p:nvPr>
            <p:ph type="body" sz="quarter" idx="16"/>
          </p:nvPr>
        </p:nvSpPr>
        <p:spPr/>
        <p:txBody>
          <a:bodyPr>
            <a:normAutofit fontScale="92500" lnSpcReduction="10000"/>
          </a:bodyPr>
          <a:lstStyle/>
          <a:p>
            <a:endParaRPr lang="fr-FR" dirty="0"/>
          </a:p>
        </p:txBody>
      </p:sp>
      <p:sp>
        <p:nvSpPr>
          <p:cNvPr id="11" name="Picture Placeholder 10">
            <a:extLst>
              <a:ext uri="{FF2B5EF4-FFF2-40B4-BE49-F238E27FC236}">
                <a16:creationId xmlns:a16="http://schemas.microsoft.com/office/drawing/2014/main" id="{F030B555-0CD4-DB84-5FBE-94865DDA8306}"/>
              </a:ext>
            </a:extLst>
          </p:cNvPr>
          <p:cNvSpPr>
            <a:spLocks noGrp="1"/>
          </p:cNvSpPr>
          <p:nvPr>
            <p:ph type="pic" sz="quarter" idx="21"/>
          </p:nvPr>
        </p:nvSpPr>
        <p:spPr/>
      </p:sp>
    </p:spTree>
    <p:extLst>
      <p:ext uri="{BB962C8B-B14F-4D97-AF65-F5344CB8AC3E}">
        <p14:creationId xmlns:p14="http://schemas.microsoft.com/office/powerpoint/2010/main" val="206935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3"/>
          </p:nvPr>
        </p:nvSpPr>
        <p:spPr/>
        <p:txBody>
          <a:bodyPr/>
          <a:lstStyle/>
          <a:p>
            <a:endParaRPr lang="en-US"/>
          </a:p>
        </p:txBody>
      </p:sp>
      <p:sp>
        <p:nvSpPr>
          <p:cNvPr id="17" name="Text Placeholder 16">
            <a:extLst>
              <a:ext uri="{FF2B5EF4-FFF2-40B4-BE49-F238E27FC236}">
                <a16:creationId xmlns:a16="http://schemas.microsoft.com/office/drawing/2014/main" id="{C159935D-9A99-3841-9D2C-440F62AE061A}"/>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48950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p:txBody>
          <a:bodyPr/>
          <a:lstStyle/>
          <a:p>
            <a:endParaRPr lang="en-US" dirty="0">
              <a:solidFill>
                <a:srgbClr val="000000"/>
              </a:solidFill>
            </a:endParaRP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p:txBody>
          <a:bodyPr/>
          <a:lstStyle/>
          <a:p>
            <a:endParaRPr lang="en-US">
              <a:solidFill>
                <a:srgbClr val="000000"/>
              </a:solidFill>
            </a:endParaRPr>
          </a:p>
        </p:txBody>
      </p:sp>
    </p:spTree>
    <p:extLst>
      <p:ext uri="{BB962C8B-B14F-4D97-AF65-F5344CB8AC3E}">
        <p14:creationId xmlns:p14="http://schemas.microsoft.com/office/powerpoint/2010/main" val="2215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CARTE DU MONDE 1 - Double-cliquer sur le pays pour le sélectionner et changer la couleur.</a:t>
            </a:r>
          </a:p>
        </p:txBody>
      </p:sp>
      <p:grpSp>
        <p:nvGrpSpPr>
          <p:cNvPr id="206" name="Group 205">
            <a:extLst>
              <a:ext uri="{FF2B5EF4-FFF2-40B4-BE49-F238E27FC236}">
                <a16:creationId xmlns:a16="http://schemas.microsoft.com/office/drawing/2014/main" id="{BF4FEF35-F8AF-94B6-0956-8E198FD47E37}"/>
              </a:ext>
            </a:extLst>
          </p:cNvPr>
          <p:cNvGrpSpPr>
            <a:grpSpLocks/>
          </p:cNvGrpSpPr>
          <p:nvPr/>
        </p:nvGrpSpPr>
        <p:grpSpPr bwMode="auto">
          <a:xfrm>
            <a:off x="835503" y="1474740"/>
            <a:ext cx="10154846" cy="4371280"/>
            <a:chOff x="1280" y="1377"/>
            <a:chExt cx="5501" cy="2368"/>
          </a:xfrm>
          <a:solidFill>
            <a:schemeClr val="bg1">
              <a:lumMod val="75000"/>
            </a:schemeClr>
          </a:solidFill>
        </p:grpSpPr>
        <p:sp>
          <p:nvSpPr>
            <p:cNvPr id="207" name="Freeform 5">
              <a:extLst>
                <a:ext uri="{FF2B5EF4-FFF2-40B4-BE49-F238E27FC236}">
                  <a16:creationId xmlns:a16="http://schemas.microsoft.com/office/drawing/2014/main" id="{5B18E4C6-7E63-01A6-CA6C-D362116EDA5F}"/>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6">
              <a:extLst>
                <a:ext uri="{FF2B5EF4-FFF2-40B4-BE49-F238E27FC236}">
                  <a16:creationId xmlns:a16="http://schemas.microsoft.com/office/drawing/2014/main" id="{2DEDA002-11C4-6B4C-E9A8-CB68D33D6AA0}"/>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
              <a:extLst>
                <a:ext uri="{FF2B5EF4-FFF2-40B4-BE49-F238E27FC236}">
                  <a16:creationId xmlns:a16="http://schemas.microsoft.com/office/drawing/2014/main" id="{5761AF02-AC27-B667-8430-187BF5497B28}"/>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
              <a:extLst>
                <a:ext uri="{FF2B5EF4-FFF2-40B4-BE49-F238E27FC236}">
                  <a16:creationId xmlns:a16="http://schemas.microsoft.com/office/drawing/2014/main" id="{32ADD883-4169-C140-4EE9-3F2813616496}"/>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9">
              <a:extLst>
                <a:ext uri="{FF2B5EF4-FFF2-40B4-BE49-F238E27FC236}">
                  <a16:creationId xmlns:a16="http://schemas.microsoft.com/office/drawing/2014/main" id="{D9012C7D-D94B-1F64-FF7A-39DC20F0824D}"/>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0">
              <a:extLst>
                <a:ext uri="{FF2B5EF4-FFF2-40B4-BE49-F238E27FC236}">
                  <a16:creationId xmlns:a16="http://schemas.microsoft.com/office/drawing/2014/main" id="{0502772F-FB38-7290-4FBD-044B9AE6F0CC}"/>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1">
              <a:extLst>
                <a:ext uri="{FF2B5EF4-FFF2-40B4-BE49-F238E27FC236}">
                  <a16:creationId xmlns:a16="http://schemas.microsoft.com/office/drawing/2014/main" id="{EDEA2944-27D2-8E7E-8A7F-77B87E21671E}"/>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2">
              <a:extLst>
                <a:ext uri="{FF2B5EF4-FFF2-40B4-BE49-F238E27FC236}">
                  <a16:creationId xmlns:a16="http://schemas.microsoft.com/office/drawing/2014/main" id="{5A539A33-AE03-128C-1893-4251F139F20B}"/>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3">
              <a:extLst>
                <a:ext uri="{FF2B5EF4-FFF2-40B4-BE49-F238E27FC236}">
                  <a16:creationId xmlns:a16="http://schemas.microsoft.com/office/drawing/2014/main" id="{A3A07B7B-7979-1F69-E388-4EB3F2FE82ED}"/>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4">
              <a:extLst>
                <a:ext uri="{FF2B5EF4-FFF2-40B4-BE49-F238E27FC236}">
                  <a16:creationId xmlns:a16="http://schemas.microsoft.com/office/drawing/2014/main" id="{67C2C8EE-0F18-05C4-DC0F-54F36C70899A}"/>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5">
              <a:extLst>
                <a:ext uri="{FF2B5EF4-FFF2-40B4-BE49-F238E27FC236}">
                  <a16:creationId xmlns:a16="http://schemas.microsoft.com/office/drawing/2014/main" id="{C7AACBCB-AC3B-48E5-322B-7861CC856BDC}"/>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
              <a:extLst>
                <a:ext uri="{FF2B5EF4-FFF2-40B4-BE49-F238E27FC236}">
                  <a16:creationId xmlns:a16="http://schemas.microsoft.com/office/drawing/2014/main" id="{1BFE780F-460E-3948-8E4D-9279F111580C}"/>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7">
              <a:extLst>
                <a:ext uri="{FF2B5EF4-FFF2-40B4-BE49-F238E27FC236}">
                  <a16:creationId xmlns:a16="http://schemas.microsoft.com/office/drawing/2014/main" id="{BCAE6E53-0FA4-68D5-B8C5-96CD4FA537E0}"/>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8">
              <a:extLst>
                <a:ext uri="{FF2B5EF4-FFF2-40B4-BE49-F238E27FC236}">
                  <a16:creationId xmlns:a16="http://schemas.microsoft.com/office/drawing/2014/main" id="{33C6FE0B-B749-08CD-833D-3E449F87B663}"/>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9">
              <a:extLst>
                <a:ext uri="{FF2B5EF4-FFF2-40B4-BE49-F238E27FC236}">
                  <a16:creationId xmlns:a16="http://schemas.microsoft.com/office/drawing/2014/main" id="{5431177E-5062-46ED-D020-74E3C903C5E4}"/>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0">
              <a:extLst>
                <a:ext uri="{FF2B5EF4-FFF2-40B4-BE49-F238E27FC236}">
                  <a16:creationId xmlns:a16="http://schemas.microsoft.com/office/drawing/2014/main" id="{DEF62A44-8FDF-F184-FDF7-B7AC2AAAC447}"/>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1">
              <a:extLst>
                <a:ext uri="{FF2B5EF4-FFF2-40B4-BE49-F238E27FC236}">
                  <a16:creationId xmlns:a16="http://schemas.microsoft.com/office/drawing/2014/main" id="{D9803B26-6B03-C71B-54DE-2923F092AE41}"/>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22">
              <a:extLst>
                <a:ext uri="{FF2B5EF4-FFF2-40B4-BE49-F238E27FC236}">
                  <a16:creationId xmlns:a16="http://schemas.microsoft.com/office/drawing/2014/main" id="{4FD1C690-58B7-41D3-CB39-A5B6F6C54025}"/>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3">
              <a:extLst>
                <a:ext uri="{FF2B5EF4-FFF2-40B4-BE49-F238E27FC236}">
                  <a16:creationId xmlns:a16="http://schemas.microsoft.com/office/drawing/2014/main" id="{C1BFE66F-C39B-234E-542E-6988A8D07B58}"/>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solidFill>
              <a:schemeClr val="tx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24">
              <a:extLst>
                <a:ext uri="{FF2B5EF4-FFF2-40B4-BE49-F238E27FC236}">
                  <a16:creationId xmlns:a16="http://schemas.microsoft.com/office/drawing/2014/main" id="{F535E697-EA04-7FD5-99EF-AB0A0B876E93}"/>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25">
              <a:extLst>
                <a:ext uri="{FF2B5EF4-FFF2-40B4-BE49-F238E27FC236}">
                  <a16:creationId xmlns:a16="http://schemas.microsoft.com/office/drawing/2014/main" id="{0D06C95F-E5DB-29A7-A8FA-7E94C379132A}"/>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26">
              <a:extLst>
                <a:ext uri="{FF2B5EF4-FFF2-40B4-BE49-F238E27FC236}">
                  <a16:creationId xmlns:a16="http://schemas.microsoft.com/office/drawing/2014/main" id="{567F01D3-F6AC-AFE8-EB47-B4CE6858B370}"/>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27">
              <a:extLst>
                <a:ext uri="{FF2B5EF4-FFF2-40B4-BE49-F238E27FC236}">
                  <a16:creationId xmlns:a16="http://schemas.microsoft.com/office/drawing/2014/main" id="{B49C30B4-4783-59E6-9774-C3DBBF73BCBC}"/>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28">
              <a:extLst>
                <a:ext uri="{FF2B5EF4-FFF2-40B4-BE49-F238E27FC236}">
                  <a16:creationId xmlns:a16="http://schemas.microsoft.com/office/drawing/2014/main" id="{C664139D-8A08-2EAB-5BFC-4013C0A6FCBC}"/>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29">
              <a:extLst>
                <a:ext uri="{FF2B5EF4-FFF2-40B4-BE49-F238E27FC236}">
                  <a16:creationId xmlns:a16="http://schemas.microsoft.com/office/drawing/2014/main" id="{7A057835-AFFB-1AC7-0393-3C33976ABD02}"/>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30">
              <a:extLst>
                <a:ext uri="{FF2B5EF4-FFF2-40B4-BE49-F238E27FC236}">
                  <a16:creationId xmlns:a16="http://schemas.microsoft.com/office/drawing/2014/main" id="{F221B231-9D3F-8D5E-4E78-6690613A17EA}"/>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31">
              <a:extLst>
                <a:ext uri="{FF2B5EF4-FFF2-40B4-BE49-F238E27FC236}">
                  <a16:creationId xmlns:a16="http://schemas.microsoft.com/office/drawing/2014/main" id="{932EF1D1-7EAE-3337-30D0-CDAFBB72245C}"/>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32">
              <a:extLst>
                <a:ext uri="{FF2B5EF4-FFF2-40B4-BE49-F238E27FC236}">
                  <a16:creationId xmlns:a16="http://schemas.microsoft.com/office/drawing/2014/main" id="{5A33D6D1-155F-DB88-9B98-58E32E95AD1F}"/>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33">
              <a:extLst>
                <a:ext uri="{FF2B5EF4-FFF2-40B4-BE49-F238E27FC236}">
                  <a16:creationId xmlns:a16="http://schemas.microsoft.com/office/drawing/2014/main" id="{691DF6CE-B15E-0695-331D-BE50B6710177}"/>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34">
              <a:extLst>
                <a:ext uri="{FF2B5EF4-FFF2-40B4-BE49-F238E27FC236}">
                  <a16:creationId xmlns:a16="http://schemas.microsoft.com/office/drawing/2014/main" id="{2E8A4EF0-EBBD-6AA6-2EA1-1285838EF62E}"/>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5">
              <a:extLst>
                <a:ext uri="{FF2B5EF4-FFF2-40B4-BE49-F238E27FC236}">
                  <a16:creationId xmlns:a16="http://schemas.microsoft.com/office/drawing/2014/main" id="{A8EE5D01-700B-A75D-2641-F4807E29A47E}"/>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36">
              <a:extLst>
                <a:ext uri="{FF2B5EF4-FFF2-40B4-BE49-F238E27FC236}">
                  <a16:creationId xmlns:a16="http://schemas.microsoft.com/office/drawing/2014/main" id="{94A61D6A-1B20-07D8-C7E4-FB4CA697F75C}"/>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37">
              <a:extLst>
                <a:ext uri="{FF2B5EF4-FFF2-40B4-BE49-F238E27FC236}">
                  <a16:creationId xmlns:a16="http://schemas.microsoft.com/office/drawing/2014/main" id="{EE8CC87E-900B-6ED4-DFD9-A0631E1872D3}"/>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solidFill>
              <a:schemeClr val="accent2"/>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38">
              <a:extLst>
                <a:ext uri="{FF2B5EF4-FFF2-40B4-BE49-F238E27FC236}">
                  <a16:creationId xmlns:a16="http://schemas.microsoft.com/office/drawing/2014/main" id="{EC2B6AFD-8594-5E22-7D5B-8A84D6555DDB}"/>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39">
              <a:extLst>
                <a:ext uri="{FF2B5EF4-FFF2-40B4-BE49-F238E27FC236}">
                  <a16:creationId xmlns:a16="http://schemas.microsoft.com/office/drawing/2014/main" id="{9390BA2E-14A3-8F80-8D1F-1CFFBBA28C50}"/>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40">
              <a:extLst>
                <a:ext uri="{FF2B5EF4-FFF2-40B4-BE49-F238E27FC236}">
                  <a16:creationId xmlns:a16="http://schemas.microsoft.com/office/drawing/2014/main" id="{13B80C16-0AC5-F03E-BDF8-318E052CE384}"/>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41">
              <a:extLst>
                <a:ext uri="{FF2B5EF4-FFF2-40B4-BE49-F238E27FC236}">
                  <a16:creationId xmlns:a16="http://schemas.microsoft.com/office/drawing/2014/main" id="{DC115E4E-22A3-4B70-A686-E25FF13470E6}"/>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42">
              <a:extLst>
                <a:ext uri="{FF2B5EF4-FFF2-40B4-BE49-F238E27FC236}">
                  <a16:creationId xmlns:a16="http://schemas.microsoft.com/office/drawing/2014/main" id="{DBAEDEEA-AE0A-7197-77F9-EFED8BE665E7}"/>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43">
              <a:extLst>
                <a:ext uri="{FF2B5EF4-FFF2-40B4-BE49-F238E27FC236}">
                  <a16:creationId xmlns:a16="http://schemas.microsoft.com/office/drawing/2014/main" id="{17257C4F-621C-1CEB-AA1B-6AFA087E2EAF}"/>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44">
              <a:extLst>
                <a:ext uri="{FF2B5EF4-FFF2-40B4-BE49-F238E27FC236}">
                  <a16:creationId xmlns:a16="http://schemas.microsoft.com/office/drawing/2014/main" id="{29EE83E7-520A-56F2-7615-1899692F5B2D}"/>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45">
              <a:extLst>
                <a:ext uri="{FF2B5EF4-FFF2-40B4-BE49-F238E27FC236}">
                  <a16:creationId xmlns:a16="http://schemas.microsoft.com/office/drawing/2014/main" id="{D4FFEE0F-C470-9A83-80AD-7EFC2B218ED1}"/>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46">
              <a:extLst>
                <a:ext uri="{FF2B5EF4-FFF2-40B4-BE49-F238E27FC236}">
                  <a16:creationId xmlns:a16="http://schemas.microsoft.com/office/drawing/2014/main" id="{930430F1-5FBA-8340-5EF1-31A39A6CFC87}"/>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47">
              <a:extLst>
                <a:ext uri="{FF2B5EF4-FFF2-40B4-BE49-F238E27FC236}">
                  <a16:creationId xmlns:a16="http://schemas.microsoft.com/office/drawing/2014/main" id="{DCCD8E3B-05E8-297F-A924-7638440B6C49}"/>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48">
              <a:extLst>
                <a:ext uri="{FF2B5EF4-FFF2-40B4-BE49-F238E27FC236}">
                  <a16:creationId xmlns:a16="http://schemas.microsoft.com/office/drawing/2014/main" id="{62150795-669D-BB0D-021F-A41EBEC3E21F}"/>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49">
              <a:extLst>
                <a:ext uri="{FF2B5EF4-FFF2-40B4-BE49-F238E27FC236}">
                  <a16:creationId xmlns:a16="http://schemas.microsoft.com/office/drawing/2014/main" id="{C1606436-26E3-CA37-83DA-F27DAD720A66}"/>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0">
              <a:extLst>
                <a:ext uri="{FF2B5EF4-FFF2-40B4-BE49-F238E27FC236}">
                  <a16:creationId xmlns:a16="http://schemas.microsoft.com/office/drawing/2014/main" id="{B635B086-EA5B-DF4F-21C6-87C076E3B2CA}"/>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1">
              <a:extLst>
                <a:ext uri="{FF2B5EF4-FFF2-40B4-BE49-F238E27FC236}">
                  <a16:creationId xmlns:a16="http://schemas.microsoft.com/office/drawing/2014/main" id="{32F0B58E-9FD5-3614-5A82-DC5A4760C94F}"/>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2">
              <a:extLst>
                <a:ext uri="{FF2B5EF4-FFF2-40B4-BE49-F238E27FC236}">
                  <a16:creationId xmlns:a16="http://schemas.microsoft.com/office/drawing/2014/main" id="{220086E8-6973-F717-CFD6-F901EC05FEEA}"/>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3">
              <a:extLst>
                <a:ext uri="{FF2B5EF4-FFF2-40B4-BE49-F238E27FC236}">
                  <a16:creationId xmlns:a16="http://schemas.microsoft.com/office/drawing/2014/main" id="{8093AD48-5CBA-619F-40B3-1ADF792F2570}"/>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54">
              <a:extLst>
                <a:ext uri="{FF2B5EF4-FFF2-40B4-BE49-F238E27FC236}">
                  <a16:creationId xmlns:a16="http://schemas.microsoft.com/office/drawing/2014/main" id="{EA31E415-89CE-175C-A5E0-F14ED3866CEE}"/>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55">
              <a:extLst>
                <a:ext uri="{FF2B5EF4-FFF2-40B4-BE49-F238E27FC236}">
                  <a16:creationId xmlns:a16="http://schemas.microsoft.com/office/drawing/2014/main" id="{84373931-6DBB-810E-5A11-EBEF61CC5EE7}"/>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56">
              <a:extLst>
                <a:ext uri="{FF2B5EF4-FFF2-40B4-BE49-F238E27FC236}">
                  <a16:creationId xmlns:a16="http://schemas.microsoft.com/office/drawing/2014/main" id="{A82DA8E6-FC9D-C58E-C82A-B06CB6659AFE}"/>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57">
              <a:extLst>
                <a:ext uri="{FF2B5EF4-FFF2-40B4-BE49-F238E27FC236}">
                  <a16:creationId xmlns:a16="http://schemas.microsoft.com/office/drawing/2014/main" id="{666C8926-9DDB-EBF0-E946-52056E94130D}"/>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58">
              <a:extLst>
                <a:ext uri="{FF2B5EF4-FFF2-40B4-BE49-F238E27FC236}">
                  <a16:creationId xmlns:a16="http://schemas.microsoft.com/office/drawing/2014/main" id="{8157740C-BA31-CBBA-5458-4CE28DF2CCEE}"/>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59">
              <a:extLst>
                <a:ext uri="{FF2B5EF4-FFF2-40B4-BE49-F238E27FC236}">
                  <a16:creationId xmlns:a16="http://schemas.microsoft.com/office/drawing/2014/main" id="{5EE2D172-16CA-87E7-2177-EF4EE5705CC9}"/>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60">
              <a:extLst>
                <a:ext uri="{FF2B5EF4-FFF2-40B4-BE49-F238E27FC236}">
                  <a16:creationId xmlns:a16="http://schemas.microsoft.com/office/drawing/2014/main" id="{83512E9D-F2D0-9D89-E0F2-1D7860479965}"/>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61">
              <a:extLst>
                <a:ext uri="{FF2B5EF4-FFF2-40B4-BE49-F238E27FC236}">
                  <a16:creationId xmlns:a16="http://schemas.microsoft.com/office/drawing/2014/main" id="{E77258AA-AB2D-5194-55DD-26ED1B74EA6B}"/>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62">
              <a:extLst>
                <a:ext uri="{FF2B5EF4-FFF2-40B4-BE49-F238E27FC236}">
                  <a16:creationId xmlns:a16="http://schemas.microsoft.com/office/drawing/2014/main" id="{2576FA74-E452-6272-1D98-5FF31BC5A2F6}"/>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63">
              <a:extLst>
                <a:ext uri="{FF2B5EF4-FFF2-40B4-BE49-F238E27FC236}">
                  <a16:creationId xmlns:a16="http://schemas.microsoft.com/office/drawing/2014/main" id="{4ADFEE25-F8BC-0E47-7C40-ED460357AF16}"/>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64">
              <a:extLst>
                <a:ext uri="{FF2B5EF4-FFF2-40B4-BE49-F238E27FC236}">
                  <a16:creationId xmlns:a16="http://schemas.microsoft.com/office/drawing/2014/main" id="{1A316C6C-8EA7-2C03-858B-8ECA815FE59F}"/>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65">
              <a:extLst>
                <a:ext uri="{FF2B5EF4-FFF2-40B4-BE49-F238E27FC236}">
                  <a16:creationId xmlns:a16="http://schemas.microsoft.com/office/drawing/2014/main" id="{FBC74B95-7268-AC56-5C1F-B0F3AD9BE48C}"/>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66">
              <a:extLst>
                <a:ext uri="{FF2B5EF4-FFF2-40B4-BE49-F238E27FC236}">
                  <a16:creationId xmlns:a16="http://schemas.microsoft.com/office/drawing/2014/main" id="{72A73ADA-9069-203F-C06E-1578DD4D7389}"/>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67">
              <a:extLst>
                <a:ext uri="{FF2B5EF4-FFF2-40B4-BE49-F238E27FC236}">
                  <a16:creationId xmlns:a16="http://schemas.microsoft.com/office/drawing/2014/main" id="{032CF7DD-4298-EC2C-D5C2-EB6D1CBE7698}"/>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68">
              <a:extLst>
                <a:ext uri="{FF2B5EF4-FFF2-40B4-BE49-F238E27FC236}">
                  <a16:creationId xmlns:a16="http://schemas.microsoft.com/office/drawing/2014/main" id="{E255E613-0DF7-D9BC-C0D9-3D2B784528CD}"/>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69">
              <a:extLst>
                <a:ext uri="{FF2B5EF4-FFF2-40B4-BE49-F238E27FC236}">
                  <a16:creationId xmlns:a16="http://schemas.microsoft.com/office/drawing/2014/main" id="{3A442E25-8789-9BCA-9FEA-589FDDF5F3DC}"/>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70">
              <a:extLst>
                <a:ext uri="{FF2B5EF4-FFF2-40B4-BE49-F238E27FC236}">
                  <a16:creationId xmlns:a16="http://schemas.microsoft.com/office/drawing/2014/main" id="{22279684-D513-31DF-05D6-17EBF35A122A}"/>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71">
              <a:extLst>
                <a:ext uri="{FF2B5EF4-FFF2-40B4-BE49-F238E27FC236}">
                  <a16:creationId xmlns:a16="http://schemas.microsoft.com/office/drawing/2014/main" id="{C0F2AE38-1981-C6C0-18D8-EA7EBAF3DBE6}"/>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72">
              <a:extLst>
                <a:ext uri="{FF2B5EF4-FFF2-40B4-BE49-F238E27FC236}">
                  <a16:creationId xmlns:a16="http://schemas.microsoft.com/office/drawing/2014/main" id="{FCBC749A-9D95-5AC7-C759-60B37DA7A926}"/>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73">
              <a:extLst>
                <a:ext uri="{FF2B5EF4-FFF2-40B4-BE49-F238E27FC236}">
                  <a16:creationId xmlns:a16="http://schemas.microsoft.com/office/drawing/2014/main" id="{F0DC8F46-5500-A5BE-0873-9A3F79BB7566}"/>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74">
              <a:extLst>
                <a:ext uri="{FF2B5EF4-FFF2-40B4-BE49-F238E27FC236}">
                  <a16:creationId xmlns:a16="http://schemas.microsoft.com/office/drawing/2014/main" id="{608CB63B-E656-A705-D75A-2818DA6A56A3}"/>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75">
              <a:extLst>
                <a:ext uri="{FF2B5EF4-FFF2-40B4-BE49-F238E27FC236}">
                  <a16:creationId xmlns:a16="http://schemas.microsoft.com/office/drawing/2014/main" id="{FABBF799-A842-C1BD-FABE-807C0CF9ADA1}"/>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76">
              <a:extLst>
                <a:ext uri="{FF2B5EF4-FFF2-40B4-BE49-F238E27FC236}">
                  <a16:creationId xmlns:a16="http://schemas.microsoft.com/office/drawing/2014/main" id="{3F7166F0-75CF-E9F2-E22B-70D6FE795007}"/>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77">
              <a:extLst>
                <a:ext uri="{FF2B5EF4-FFF2-40B4-BE49-F238E27FC236}">
                  <a16:creationId xmlns:a16="http://schemas.microsoft.com/office/drawing/2014/main" id="{59D28D89-FCF2-933B-A4F0-6AB6276D0BD9}"/>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78">
              <a:extLst>
                <a:ext uri="{FF2B5EF4-FFF2-40B4-BE49-F238E27FC236}">
                  <a16:creationId xmlns:a16="http://schemas.microsoft.com/office/drawing/2014/main" id="{3E68F85F-D712-4128-11E2-2083ED548EDC}"/>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79">
              <a:extLst>
                <a:ext uri="{FF2B5EF4-FFF2-40B4-BE49-F238E27FC236}">
                  <a16:creationId xmlns:a16="http://schemas.microsoft.com/office/drawing/2014/main" id="{94C1A293-5D36-FFE2-9528-CC57EF6AE6CF}"/>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80">
              <a:extLst>
                <a:ext uri="{FF2B5EF4-FFF2-40B4-BE49-F238E27FC236}">
                  <a16:creationId xmlns:a16="http://schemas.microsoft.com/office/drawing/2014/main" id="{AEC83293-BC81-4A2B-27C9-B5D01E6C502C}"/>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81">
              <a:extLst>
                <a:ext uri="{FF2B5EF4-FFF2-40B4-BE49-F238E27FC236}">
                  <a16:creationId xmlns:a16="http://schemas.microsoft.com/office/drawing/2014/main" id="{210E68D4-B33D-BF93-E162-25D8AB5E458E}"/>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82">
              <a:extLst>
                <a:ext uri="{FF2B5EF4-FFF2-40B4-BE49-F238E27FC236}">
                  <a16:creationId xmlns:a16="http://schemas.microsoft.com/office/drawing/2014/main" id="{B9759360-051F-A8E4-C79F-5653FC295870}"/>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solidFill>
              <a:schemeClr val="accent3"/>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83">
              <a:extLst>
                <a:ext uri="{FF2B5EF4-FFF2-40B4-BE49-F238E27FC236}">
                  <a16:creationId xmlns:a16="http://schemas.microsoft.com/office/drawing/2014/main" id="{BD56ECF5-0007-619C-C27D-9CD5D28F11D4}"/>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84">
              <a:extLst>
                <a:ext uri="{FF2B5EF4-FFF2-40B4-BE49-F238E27FC236}">
                  <a16:creationId xmlns:a16="http://schemas.microsoft.com/office/drawing/2014/main" id="{F02371AD-F63D-C899-608E-CAAE32923D3A}"/>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85">
              <a:extLst>
                <a:ext uri="{FF2B5EF4-FFF2-40B4-BE49-F238E27FC236}">
                  <a16:creationId xmlns:a16="http://schemas.microsoft.com/office/drawing/2014/main" id="{602FBB35-8470-8AC5-6B67-82AE2A2A4992}"/>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86">
              <a:extLst>
                <a:ext uri="{FF2B5EF4-FFF2-40B4-BE49-F238E27FC236}">
                  <a16:creationId xmlns:a16="http://schemas.microsoft.com/office/drawing/2014/main" id="{E244E8AC-15D6-ACE7-C5B9-ED802CABC696}"/>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87">
              <a:extLst>
                <a:ext uri="{FF2B5EF4-FFF2-40B4-BE49-F238E27FC236}">
                  <a16:creationId xmlns:a16="http://schemas.microsoft.com/office/drawing/2014/main" id="{3D848D2A-F7B4-2212-4431-D78EDE5C295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88">
              <a:extLst>
                <a:ext uri="{FF2B5EF4-FFF2-40B4-BE49-F238E27FC236}">
                  <a16:creationId xmlns:a16="http://schemas.microsoft.com/office/drawing/2014/main" id="{FB862966-63B7-DF5B-8BA8-62A9D16395AF}"/>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89">
              <a:extLst>
                <a:ext uri="{FF2B5EF4-FFF2-40B4-BE49-F238E27FC236}">
                  <a16:creationId xmlns:a16="http://schemas.microsoft.com/office/drawing/2014/main" id="{777C38C9-3656-C98F-D9B8-A219CCB5CEE3}"/>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90">
              <a:extLst>
                <a:ext uri="{FF2B5EF4-FFF2-40B4-BE49-F238E27FC236}">
                  <a16:creationId xmlns:a16="http://schemas.microsoft.com/office/drawing/2014/main" id="{29AB7BC1-1A6C-BD9F-30F1-B20D96BB27FB}"/>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91">
              <a:extLst>
                <a:ext uri="{FF2B5EF4-FFF2-40B4-BE49-F238E27FC236}">
                  <a16:creationId xmlns:a16="http://schemas.microsoft.com/office/drawing/2014/main" id="{D051D6EA-AD59-A5EB-4213-18E31AF63282}"/>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92">
              <a:extLst>
                <a:ext uri="{FF2B5EF4-FFF2-40B4-BE49-F238E27FC236}">
                  <a16:creationId xmlns:a16="http://schemas.microsoft.com/office/drawing/2014/main" id="{AB649483-8048-CAB8-DD93-3E444C0D94C0}"/>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93">
              <a:extLst>
                <a:ext uri="{FF2B5EF4-FFF2-40B4-BE49-F238E27FC236}">
                  <a16:creationId xmlns:a16="http://schemas.microsoft.com/office/drawing/2014/main" id="{BC06B261-3CFC-0239-1528-B6F8E73762B7}"/>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94">
              <a:extLst>
                <a:ext uri="{FF2B5EF4-FFF2-40B4-BE49-F238E27FC236}">
                  <a16:creationId xmlns:a16="http://schemas.microsoft.com/office/drawing/2014/main" id="{6BB70E95-A4E7-18C8-D7CE-69DD3490BEDC}"/>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95">
              <a:extLst>
                <a:ext uri="{FF2B5EF4-FFF2-40B4-BE49-F238E27FC236}">
                  <a16:creationId xmlns:a16="http://schemas.microsoft.com/office/drawing/2014/main" id="{785A0B87-87EA-E319-41FE-D7FA05AAFAE9}"/>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96">
              <a:extLst>
                <a:ext uri="{FF2B5EF4-FFF2-40B4-BE49-F238E27FC236}">
                  <a16:creationId xmlns:a16="http://schemas.microsoft.com/office/drawing/2014/main" id="{9D541C85-AB7B-8FEE-E3AE-E72947603A63}"/>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97">
              <a:extLst>
                <a:ext uri="{FF2B5EF4-FFF2-40B4-BE49-F238E27FC236}">
                  <a16:creationId xmlns:a16="http://schemas.microsoft.com/office/drawing/2014/main" id="{28DFDE13-26AF-AC12-D519-4454D300B94F}"/>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98">
              <a:extLst>
                <a:ext uri="{FF2B5EF4-FFF2-40B4-BE49-F238E27FC236}">
                  <a16:creationId xmlns:a16="http://schemas.microsoft.com/office/drawing/2014/main" id="{1EF0C2C0-F14F-77FD-6DDA-AA8C09D03786}"/>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99">
              <a:extLst>
                <a:ext uri="{FF2B5EF4-FFF2-40B4-BE49-F238E27FC236}">
                  <a16:creationId xmlns:a16="http://schemas.microsoft.com/office/drawing/2014/main" id="{A2273287-0B8C-6966-160A-4C762C96821E}"/>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00">
              <a:extLst>
                <a:ext uri="{FF2B5EF4-FFF2-40B4-BE49-F238E27FC236}">
                  <a16:creationId xmlns:a16="http://schemas.microsoft.com/office/drawing/2014/main" id="{4108A48B-B804-F6AB-C48E-8A0BA708E6BD}"/>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01">
              <a:extLst>
                <a:ext uri="{FF2B5EF4-FFF2-40B4-BE49-F238E27FC236}">
                  <a16:creationId xmlns:a16="http://schemas.microsoft.com/office/drawing/2014/main" id="{66E0815B-D467-B351-4C7D-438857C9BF4D}"/>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02">
              <a:extLst>
                <a:ext uri="{FF2B5EF4-FFF2-40B4-BE49-F238E27FC236}">
                  <a16:creationId xmlns:a16="http://schemas.microsoft.com/office/drawing/2014/main" id="{4382C52D-7922-618E-0F00-D37C50E41C14}"/>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03">
              <a:extLst>
                <a:ext uri="{FF2B5EF4-FFF2-40B4-BE49-F238E27FC236}">
                  <a16:creationId xmlns:a16="http://schemas.microsoft.com/office/drawing/2014/main" id="{4AF19C85-2BA0-AC88-DD4F-419D5437B51B}"/>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04">
              <a:extLst>
                <a:ext uri="{FF2B5EF4-FFF2-40B4-BE49-F238E27FC236}">
                  <a16:creationId xmlns:a16="http://schemas.microsoft.com/office/drawing/2014/main" id="{C2EAB0B1-E45E-ACE7-B9BB-B2D6DE134945}"/>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05">
              <a:extLst>
                <a:ext uri="{FF2B5EF4-FFF2-40B4-BE49-F238E27FC236}">
                  <a16:creationId xmlns:a16="http://schemas.microsoft.com/office/drawing/2014/main" id="{14BCBAFC-B72D-66FE-3889-8EBA2CFA222B}"/>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106">
              <a:extLst>
                <a:ext uri="{FF2B5EF4-FFF2-40B4-BE49-F238E27FC236}">
                  <a16:creationId xmlns:a16="http://schemas.microsoft.com/office/drawing/2014/main" id="{FAA4F4ED-EE93-3D45-725F-2C9C2FA33782}"/>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107">
              <a:extLst>
                <a:ext uri="{FF2B5EF4-FFF2-40B4-BE49-F238E27FC236}">
                  <a16:creationId xmlns:a16="http://schemas.microsoft.com/office/drawing/2014/main" id="{A5BDB240-778A-CB5E-8D8C-BEBA176C1D37}"/>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08">
              <a:extLst>
                <a:ext uri="{FF2B5EF4-FFF2-40B4-BE49-F238E27FC236}">
                  <a16:creationId xmlns:a16="http://schemas.microsoft.com/office/drawing/2014/main" id="{C01CA795-D619-E8B3-472E-48F8D04D8F02}"/>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09">
              <a:extLst>
                <a:ext uri="{FF2B5EF4-FFF2-40B4-BE49-F238E27FC236}">
                  <a16:creationId xmlns:a16="http://schemas.microsoft.com/office/drawing/2014/main" id="{C4D3F0D8-A72F-8055-C745-284866B95D39}"/>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10">
              <a:extLst>
                <a:ext uri="{FF2B5EF4-FFF2-40B4-BE49-F238E27FC236}">
                  <a16:creationId xmlns:a16="http://schemas.microsoft.com/office/drawing/2014/main" id="{143C5708-A2B7-5CA7-72C7-8964B7DEE39F}"/>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11">
              <a:extLst>
                <a:ext uri="{FF2B5EF4-FFF2-40B4-BE49-F238E27FC236}">
                  <a16:creationId xmlns:a16="http://schemas.microsoft.com/office/drawing/2014/main" id="{913FEFDE-4ACF-8BD9-6107-2BEEFDC9FAD8}"/>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12">
              <a:extLst>
                <a:ext uri="{FF2B5EF4-FFF2-40B4-BE49-F238E27FC236}">
                  <a16:creationId xmlns:a16="http://schemas.microsoft.com/office/drawing/2014/main" id="{E9963ADF-A8DB-237F-7EB4-50E67F0AB200}"/>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13">
              <a:extLst>
                <a:ext uri="{FF2B5EF4-FFF2-40B4-BE49-F238E27FC236}">
                  <a16:creationId xmlns:a16="http://schemas.microsoft.com/office/drawing/2014/main" id="{997E550A-86B8-14D7-4827-27FE631C93C1}"/>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14">
              <a:extLst>
                <a:ext uri="{FF2B5EF4-FFF2-40B4-BE49-F238E27FC236}">
                  <a16:creationId xmlns:a16="http://schemas.microsoft.com/office/drawing/2014/main" id="{A24A7108-AB9C-ABAA-E73D-5C5E0A298003}"/>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15">
              <a:extLst>
                <a:ext uri="{FF2B5EF4-FFF2-40B4-BE49-F238E27FC236}">
                  <a16:creationId xmlns:a16="http://schemas.microsoft.com/office/drawing/2014/main" id="{A76645BB-AD27-7022-90A2-92833BA88483}"/>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16">
              <a:extLst>
                <a:ext uri="{FF2B5EF4-FFF2-40B4-BE49-F238E27FC236}">
                  <a16:creationId xmlns:a16="http://schemas.microsoft.com/office/drawing/2014/main" id="{689BFDF6-925D-32C9-EE5C-01AD46896E03}"/>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17">
              <a:extLst>
                <a:ext uri="{FF2B5EF4-FFF2-40B4-BE49-F238E27FC236}">
                  <a16:creationId xmlns:a16="http://schemas.microsoft.com/office/drawing/2014/main" id="{E51BDB9A-BE0E-B702-E58D-6090F12919F9}"/>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18">
              <a:extLst>
                <a:ext uri="{FF2B5EF4-FFF2-40B4-BE49-F238E27FC236}">
                  <a16:creationId xmlns:a16="http://schemas.microsoft.com/office/drawing/2014/main" id="{06B0B699-31DE-230C-24FC-935E29A736E8}"/>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19">
              <a:extLst>
                <a:ext uri="{FF2B5EF4-FFF2-40B4-BE49-F238E27FC236}">
                  <a16:creationId xmlns:a16="http://schemas.microsoft.com/office/drawing/2014/main" id="{F286EB4E-BA7A-72C5-BBFD-F6E15B106BAB}"/>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20">
              <a:extLst>
                <a:ext uri="{FF2B5EF4-FFF2-40B4-BE49-F238E27FC236}">
                  <a16:creationId xmlns:a16="http://schemas.microsoft.com/office/drawing/2014/main" id="{80B85441-1D98-9D83-59F1-A26994497A05}"/>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21">
              <a:extLst>
                <a:ext uri="{FF2B5EF4-FFF2-40B4-BE49-F238E27FC236}">
                  <a16:creationId xmlns:a16="http://schemas.microsoft.com/office/drawing/2014/main" id="{15990AAE-99CB-FB88-FD52-F2FFB17F8A49}"/>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22">
              <a:extLst>
                <a:ext uri="{FF2B5EF4-FFF2-40B4-BE49-F238E27FC236}">
                  <a16:creationId xmlns:a16="http://schemas.microsoft.com/office/drawing/2014/main" id="{A462DC08-461F-78BD-A93C-1A78709639EB}"/>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23">
              <a:extLst>
                <a:ext uri="{FF2B5EF4-FFF2-40B4-BE49-F238E27FC236}">
                  <a16:creationId xmlns:a16="http://schemas.microsoft.com/office/drawing/2014/main" id="{698764AC-4B0C-53FE-B89E-B57B8645551D}"/>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24">
              <a:extLst>
                <a:ext uri="{FF2B5EF4-FFF2-40B4-BE49-F238E27FC236}">
                  <a16:creationId xmlns:a16="http://schemas.microsoft.com/office/drawing/2014/main" id="{0DAF7256-7B2E-51F7-EB32-C8AB6B90570B}"/>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25">
              <a:extLst>
                <a:ext uri="{FF2B5EF4-FFF2-40B4-BE49-F238E27FC236}">
                  <a16:creationId xmlns:a16="http://schemas.microsoft.com/office/drawing/2014/main" id="{C2507817-0769-35D1-C266-37E47E251935}"/>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26">
              <a:extLst>
                <a:ext uri="{FF2B5EF4-FFF2-40B4-BE49-F238E27FC236}">
                  <a16:creationId xmlns:a16="http://schemas.microsoft.com/office/drawing/2014/main" id="{29114953-24CD-6F68-2518-E38F36FE3B74}"/>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27">
              <a:extLst>
                <a:ext uri="{FF2B5EF4-FFF2-40B4-BE49-F238E27FC236}">
                  <a16:creationId xmlns:a16="http://schemas.microsoft.com/office/drawing/2014/main" id="{52B093AE-5FF2-F3F6-F0AB-1323285DD445}"/>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128">
              <a:extLst>
                <a:ext uri="{FF2B5EF4-FFF2-40B4-BE49-F238E27FC236}">
                  <a16:creationId xmlns:a16="http://schemas.microsoft.com/office/drawing/2014/main" id="{42DBDB55-F769-4733-3544-3B00E57F832E}"/>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29">
              <a:extLst>
                <a:ext uri="{FF2B5EF4-FFF2-40B4-BE49-F238E27FC236}">
                  <a16:creationId xmlns:a16="http://schemas.microsoft.com/office/drawing/2014/main" id="{9482957F-1C18-A6DD-3AA8-8F1DDFF34760}"/>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30">
              <a:extLst>
                <a:ext uri="{FF2B5EF4-FFF2-40B4-BE49-F238E27FC236}">
                  <a16:creationId xmlns:a16="http://schemas.microsoft.com/office/drawing/2014/main" id="{412BF42A-C6B1-D967-4F77-BFC5E90FCA49}"/>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31">
              <a:extLst>
                <a:ext uri="{FF2B5EF4-FFF2-40B4-BE49-F238E27FC236}">
                  <a16:creationId xmlns:a16="http://schemas.microsoft.com/office/drawing/2014/main" id="{6F0673BA-1D5F-1868-6E09-A0BDBB187914}"/>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132">
              <a:extLst>
                <a:ext uri="{FF2B5EF4-FFF2-40B4-BE49-F238E27FC236}">
                  <a16:creationId xmlns:a16="http://schemas.microsoft.com/office/drawing/2014/main" id="{AA9E00ED-206C-C575-869B-4DBCF9C84B77}"/>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133">
              <a:extLst>
                <a:ext uri="{FF2B5EF4-FFF2-40B4-BE49-F238E27FC236}">
                  <a16:creationId xmlns:a16="http://schemas.microsoft.com/office/drawing/2014/main" id="{80C05323-E7E3-E95C-560F-323CD682F9E4}"/>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solidFill>
              <a:schemeClr val="tx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134">
              <a:extLst>
                <a:ext uri="{FF2B5EF4-FFF2-40B4-BE49-F238E27FC236}">
                  <a16:creationId xmlns:a16="http://schemas.microsoft.com/office/drawing/2014/main" id="{8CFC4347-82F3-AF5E-025C-2C4C07F1FC16}"/>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135">
              <a:extLst>
                <a:ext uri="{FF2B5EF4-FFF2-40B4-BE49-F238E27FC236}">
                  <a16:creationId xmlns:a16="http://schemas.microsoft.com/office/drawing/2014/main" id="{41F88688-363E-254B-8436-983151C67416}"/>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136">
              <a:extLst>
                <a:ext uri="{FF2B5EF4-FFF2-40B4-BE49-F238E27FC236}">
                  <a16:creationId xmlns:a16="http://schemas.microsoft.com/office/drawing/2014/main" id="{767B862C-C87E-E9D6-5928-43BC38F10712}"/>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137">
              <a:extLst>
                <a:ext uri="{FF2B5EF4-FFF2-40B4-BE49-F238E27FC236}">
                  <a16:creationId xmlns:a16="http://schemas.microsoft.com/office/drawing/2014/main" id="{0C69D1A5-58E0-BD03-354C-20B24E0AB2DC}"/>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138">
              <a:extLst>
                <a:ext uri="{FF2B5EF4-FFF2-40B4-BE49-F238E27FC236}">
                  <a16:creationId xmlns:a16="http://schemas.microsoft.com/office/drawing/2014/main" id="{68516C1D-5B4C-848A-7CD1-A6C9218802B7}"/>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139">
              <a:extLst>
                <a:ext uri="{FF2B5EF4-FFF2-40B4-BE49-F238E27FC236}">
                  <a16:creationId xmlns:a16="http://schemas.microsoft.com/office/drawing/2014/main" id="{3A28D02F-291E-B311-A50D-24FBB5807EC8}"/>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140">
              <a:extLst>
                <a:ext uri="{FF2B5EF4-FFF2-40B4-BE49-F238E27FC236}">
                  <a16:creationId xmlns:a16="http://schemas.microsoft.com/office/drawing/2014/main" id="{C8AAF347-AFFD-B1E5-EE6A-B81BFD26808F}"/>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141">
              <a:extLst>
                <a:ext uri="{FF2B5EF4-FFF2-40B4-BE49-F238E27FC236}">
                  <a16:creationId xmlns:a16="http://schemas.microsoft.com/office/drawing/2014/main" id="{E999085D-DB8C-A587-7A35-C5D5DE6DA03F}"/>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142">
              <a:extLst>
                <a:ext uri="{FF2B5EF4-FFF2-40B4-BE49-F238E27FC236}">
                  <a16:creationId xmlns:a16="http://schemas.microsoft.com/office/drawing/2014/main" id="{8B62FF7E-799D-7BA3-1EDA-3C9CC30AED33}"/>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143">
              <a:extLst>
                <a:ext uri="{FF2B5EF4-FFF2-40B4-BE49-F238E27FC236}">
                  <a16:creationId xmlns:a16="http://schemas.microsoft.com/office/drawing/2014/main" id="{2244728B-5846-4391-00F4-3B0CE27044D6}"/>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144">
              <a:extLst>
                <a:ext uri="{FF2B5EF4-FFF2-40B4-BE49-F238E27FC236}">
                  <a16:creationId xmlns:a16="http://schemas.microsoft.com/office/drawing/2014/main" id="{9E839B7D-C644-DEF6-69EF-4556C066B847}"/>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Freeform 145">
              <a:extLst>
                <a:ext uri="{FF2B5EF4-FFF2-40B4-BE49-F238E27FC236}">
                  <a16:creationId xmlns:a16="http://schemas.microsoft.com/office/drawing/2014/main" id="{EDBB8337-89FA-EF0E-4042-FFE48D1F64C8}"/>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146">
              <a:extLst>
                <a:ext uri="{FF2B5EF4-FFF2-40B4-BE49-F238E27FC236}">
                  <a16:creationId xmlns:a16="http://schemas.microsoft.com/office/drawing/2014/main" id="{568BA0A5-EB47-679F-79E6-8C96CAE23B88}"/>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147">
              <a:extLst>
                <a:ext uri="{FF2B5EF4-FFF2-40B4-BE49-F238E27FC236}">
                  <a16:creationId xmlns:a16="http://schemas.microsoft.com/office/drawing/2014/main" id="{EC0D65AA-F0C4-C3B5-6DD5-90CE9C06512D}"/>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148">
              <a:extLst>
                <a:ext uri="{FF2B5EF4-FFF2-40B4-BE49-F238E27FC236}">
                  <a16:creationId xmlns:a16="http://schemas.microsoft.com/office/drawing/2014/main" id="{68A64FEB-D720-80A6-A98C-4BB5EE14EA27}"/>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149">
              <a:extLst>
                <a:ext uri="{FF2B5EF4-FFF2-40B4-BE49-F238E27FC236}">
                  <a16:creationId xmlns:a16="http://schemas.microsoft.com/office/drawing/2014/main" id="{277682DC-9CD3-689E-CE60-40E118374E8C}"/>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150">
              <a:extLst>
                <a:ext uri="{FF2B5EF4-FFF2-40B4-BE49-F238E27FC236}">
                  <a16:creationId xmlns:a16="http://schemas.microsoft.com/office/drawing/2014/main" id="{3C1CC928-EEA4-C9F8-0562-3D95243ABB30}"/>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3" name="Freeform 151">
              <a:extLst>
                <a:ext uri="{FF2B5EF4-FFF2-40B4-BE49-F238E27FC236}">
                  <a16:creationId xmlns:a16="http://schemas.microsoft.com/office/drawing/2014/main" id="{7555FFAF-0FAC-E4E3-7E9E-5D26B9194332}"/>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152">
              <a:extLst>
                <a:ext uri="{FF2B5EF4-FFF2-40B4-BE49-F238E27FC236}">
                  <a16:creationId xmlns:a16="http://schemas.microsoft.com/office/drawing/2014/main" id="{1467953C-02C7-97D3-52B5-055E14DBC793}"/>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153">
              <a:extLst>
                <a:ext uri="{FF2B5EF4-FFF2-40B4-BE49-F238E27FC236}">
                  <a16:creationId xmlns:a16="http://schemas.microsoft.com/office/drawing/2014/main" id="{6184E5E7-34ED-84A6-3F00-50C5467E92A4}"/>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6" name="Freeform 154">
              <a:extLst>
                <a:ext uri="{FF2B5EF4-FFF2-40B4-BE49-F238E27FC236}">
                  <a16:creationId xmlns:a16="http://schemas.microsoft.com/office/drawing/2014/main" id="{BCA6F3D2-36FF-B1D5-25A0-6E3BD0BDE7A6}"/>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7" name="Freeform 155">
              <a:extLst>
                <a:ext uri="{FF2B5EF4-FFF2-40B4-BE49-F238E27FC236}">
                  <a16:creationId xmlns:a16="http://schemas.microsoft.com/office/drawing/2014/main" id="{45180CE6-8F0F-8EAC-B1E6-681766E3CE14}"/>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156">
              <a:extLst>
                <a:ext uri="{FF2B5EF4-FFF2-40B4-BE49-F238E27FC236}">
                  <a16:creationId xmlns:a16="http://schemas.microsoft.com/office/drawing/2014/main" id="{5EAEFA1C-3BD1-951C-5001-56770B3C344F}"/>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157">
              <a:extLst>
                <a:ext uri="{FF2B5EF4-FFF2-40B4-BE49-F238E27FC236}">
                  <a16:creationId xmlns:a16="http://schemas.microsoft.com/office/drawing/2014/main" id="{782365F7-154A-5BD7-1BFD-2F4D7D29143F}"/>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58">
              <a:extLst>
                <a:ext uri="{FF2B5EF4-FFF2-40B4-BE49-F238E27FC236}">
                  <a16:creationId xmlns:a16="http://schemas.microsoft.com/office/drawing/2014/main" id="{FB1A76C6-21F7-1B4C-AAEC-8AC803C3BB53}"/>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Freeform 159">
              <a:extLst>
                <a:ext uri="{FF2B5EF4-FFF2-40B4-BE49-F238E27FC236}">
                  <a16:creationId xmlns:a16="http://schemas.microsoft.com/office/drawing/2014/main" id="{891B1C43-3588-06BF-BC03-7C477B634DA2}"/>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160">
              <a:extLst>
                <a:ext uri="{FF2B5EF4-FFF2-40B4-BE49-F238E27FC236}">
                  <a16:creationId xmlns:a16="http://schemas.microsoft.com/office/drawing/2014/main" id="{CBDEBCFB-94AD-7FC3-E3A8-BD84F0394440}"/>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61">
              <a:extLst>
                <a:ext uri="{FF2B5EF4-FFF2-40B4-BE49-F238E27FC236}">
                  <a16:creationId xmlns:a16="http://schemas.microsoft.com/office/drawing/2014/main" id="{DE95D250-C332-32E8-6F33-ACDF42954E9B}"/>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62">
              <a:extLst>
                <a:ext uri="{FF2B5EF4-FFF2-40B4-BE49-F238E27FC236}">
                  <a16:creationId xmlns:a16="http://schemas.microsoft.com/office/drawing/2014/main" id="{49572945-93A8-7ED6-FC9C-3395AF0DFFFD}"/>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63">
              <a:extLst>
                <a:ext uri="{FF2B5EF4-FFF2-40B4-BE49-F238E27FC236}">
                  <a16:creationId xmlns:a16="http://schemas.microsoft.com/office/drawing/2014/main" id="{CAFD735C-6B78-060E-9E44-225044D5A0C2}"/>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164">
              <a:extLst>
                <a:ext uri="{FF2B5EF4-FFF2-40B4-BE49-F238E27FC236}">
                  <a16:creationId xmlns:a16="http://schemas.microsoft.com/office/drawing/2014/main" id="{5476567D-26B2-9F16-AAFC-574AC009811F}"/>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165">
              <a:extLst>
                <a:ext uri="{FF2B5EF4-FFF2-40B4-BE49-F238E27FC236}">
                  <a16:creationId xmlns:a16="http://schemas.microsoft.com/office/drawing/2014/main" id="{412A5E98-3C22-DAE7-C350-599A3B1512AB}"/>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166">
              <a:extLst>
                <a:ext uri="{FF2B5EF4-FFF2-40B4-BE49-F238E27FC236}">
                  <a16:creationId xmlns:a16="http://schemas.microsoft.com/office/drawing/2014/main" id="{B546B1B9-F65F-6ECB-3AD3-DAFD8EC67AD2}"/>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167">
              <a:extLst>
                <a:ext uri="{FF2B5EF4-FFF2-40B4-BE49-F238E27FC236}">
                  <a16:creationId xmlns:a16="http://schemas.microsoft.com/office/drawing/2014/main" id="{37E2F504-40AD-DFBB-F91D-CE9905E0ED69}"/>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Freeform 168">
              <a:extLst>
                <a:ext uri="{FF2B5EF4-FFF2-40B4-BE49-F238E27FC236}">
                  <a16:creationId xmlns:a16="http://schemas.microsoft.com/office/drawing/2014/main" id="{174CBCA5-9EE0-BC27-56FF-0FB8CAD3CC22}"/>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169">
              <a:extLst>
                <a:ext uri="{FF2B5EF4-FFF2-40B4-BE49-F238E27FC236}">
                  <a16:creationId xmlns:a16="http://schemas.microsoft.com/office/drawing/2014/main" id="{97D09717-7DBC-7EAF-E446-2543151D6330}"/>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Freeform 170">
              <a:extLst>
                <a:ext uri="{FF2B5EF4-FFF2-40B4-BE49-F238E27FC236}">
                  <a16:creationId xmlns:a16="http://schemas.microsoft.com/office/drawing/2014/main" id="{EA99538D-E1E3-7329-169D-729F42E75E8D}"/>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3" name="Freeform 171">
              <a:extLst>
                <a:ext uri="{FF2B5EF4-FFF2-40B4-BE49-F238E27FC236}">
                  <a16:creationId xmlns:a16="http://schemas.microsoft.com/office/drawing/2014/main" id="{3A4EEE91-7283-4D0D-23CE-8A93A5A480D9}"/>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4" name="Freeform 172">
              <a:extLst>
                <a:ext uri="{FF2B5EF4-FFF2-40B4-BE49-F238E27FC236}">
                  <a16:creationId xmlns:a16="http://schemas.microsoft.com/office/drawing/2014/main" id="{A79D5509-293F-AE34-1716-D603384B3F92}"/>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173">
              <a:extLst>
                <a:ext uri="{FF2B5EF4-FFF2-40B4-BE49-F238E27FC236}">
                  <a16:creationId xmlns:a16="http://schemas.microsoft.com/office/drawing/2014/main" id="{06A6A045-5BBE-AE46-BFA8-1139BFE7986D}"/>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Freeform 174">
              <a:extLst>
                <a:ext uri="{FF2B5EF4-FFF2-40B4-BE49-F238E27FC236}">
                  <a16:creationId xmlns:a16="http://schemas.microsoft.com/office/drawing/2014/main" id="{6B482B62-6BBB-E166-3EAD-E952FD83DB0C}"/>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175">
              <a:extLst>
                <a:ext uri="{FF2B5EF4-FFF2-40B4-BE49-F238E27FC236}">
                  <a16:creationId xmlns:a16="http://schemas.microsoft.com/office/drawing/2014/main" id="{835F7EB9-1123-89F3-EDB1-CEC107553677}"/>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Freeform 176">
              <a:extLst>
                <a:ext uri="{FF2B5EF4-FFF2-40B4-BE49-F238E27FC236}">
                  <a16:creationId xmlns:a16="http://schemas.microsoft.com/office/drawing/2014/main" id="{E8AE7938-7BF8-2987-FBF4-A67FAD233739}"/>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177">
              <a:extLst>
                <a:ext uri="{FF2B5EF4-FFF2-40B4-BE49-F238E27FC236}">
                  <a16:creationId xmlns:a16="http://schemas.microsoft.com/office/drawing/2014/main" id="{04E502E1-927B-6801-0219-7BD02C839F51}"/>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178">
              <a:extLst>
                <a:ext uri="{FF2B5EF4-FFF2-40B4-BE49-F238E27FC236}">
                  <a16:creationId xmlns:a16="http://schemas.microsoft.com/office/drawing/2014/main" id="{94408FA3-2E3A-A523-997F-BE022449FB03}"/>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179">
              <a:extLst>
                <a:ext uri="{FF2B5EF4-FFF2-40B4-BE49-F238E27FC236}">
                  <a16:creationId xmlns:a16="http://schemas.microsoft.com/office/drawing/2014/main" id="{1C546674-FBED-8A7D-BC16-D3445E41A2AE}"/>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Freeform 180">
              <a:extLst>
                <a:ext uri="{FF2B5EF4-FFF2-40B4-BE49-F238E27FC236}">
                  <a16:creationId xmlns:a16="http://schemas.microsoft.com/office/drawing/2014/main" id="{6A1EEBD5-4896-E3EA-25D3-9FA173593476}"/>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181">
              <a:extLst>
                <a:ext uri="{FF2B5EF4-FFF2-40B4-BE49-F238E27FC236}">
                  <a16:creationId xmlns:a16="http://schemas.microsoft.com/office/drawing/2014/main" id="{0740A22F-041F-17F2-7092-7E336E32719E}"/>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82">
              <a:extLst>
                <a:ext uri="{FF2B5EF4-FFF2-40B4-BE49-F238E27FC236}">
                  <a16:creationId xmlns:a16="http://schemas.microsoft.com/office/drawing/2014/main" id="{AFEBC98D-CF1C-F10E-B6AD-D6B971423393}"/>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83">
              <a:extLst>
                <a:ext uri="{FF2B5EF4-FFF2-40B4-BE49-F238E27FC236}">
                  <a16:creationId xmlns:a16="http://schemas.microsoft.com/office/drawing/2014/main" id="{F4AF0DEC-5832-67A1-FE45-FF53D326ACA6}"/>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84">
              <a:extLst>
                <a:ext uri="{FF2B5EF4-FFF2-40B4-BE49-F238E27FC236}">
                  <a16:creationId xmlns:a16="http://schemas.microsoft.com/office/drawing/2014/main" id="{4B51E1EF-D2B3-2848-59FA-50A78C9674EE}"/>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85">
              <a:extLst>
                <a:ext uri="{FF2B5EF4-FFF2-40B4-BE49-F238E27FC236}">
                  <a16:creationId xmlns:a16="http://schemas.microsoft.com/office/drawing/2014/main" id="{01A5FC90-9ACC-20E6-BC08-270C87B60F26}"/>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86">
              <a:extLst>
                <a:ext uri="{FF2B5EF4-FFF2-40B4-BE49-F238E27FC236}">
                  <a16:creationId xmlns:a16="http://schemas.microsoft.com/office/drawing/2014/main" id="{A9CB8D1A-961A-8624-FE61-815E4DC9B35D}"/>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87">
              <a:extLst>
                <a:ext uri="{FF2B5EF4-FFF2-40B4-BE49-F238E27FC236}">
                  <a16:creationId xmlns:a16="http://schemas.microsoft.com/office/drawing/2014/main" id="{577FF8D3-A25C-CCA2-E518-9B6D38825B3C}"/>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88">
              <a:extLst>
                <a:ext uri="{FF2B5EF4-FFF2-40B4-BE49-F238E27FC236}">
                  <a16:creationId xmlns:a16="http://schemas.microsoft.com/office/drawing/2014/main" id="{EFCB2BEA-3EF4-0610-E887-1E433B1F8868}"/>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89">
              <a:extLst>
                <a:ext uri="{FF2B5EF4-FFF2-40B4-BE49-F238E27FC236}">
                  <a16:creationId xmlns:a16="http://schemas.microsoft.com/office/drawing/2014/main" id="{4F11341D-74DB-0064-FDF7-F651BF2B410A}"/>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90">
              <a:extLst>
                <a:ext uri="{FF2B5EF4-FFF2-40B4-BE49-F238E27FC236}">
                  <a16:creationId xmlns:a16="http://schemas.microsoft.com/office/drawing/2014/main" id="{FFA2C818-698C-D092-C40F-1598F0E0FEF3}"/>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91">
              <a:extLst>
                <a:ext uri="{FF2B5EF4-FFF2-40B4-BE49-F238E27FC236}">
                  <a16:creationId xmlns:a16="http://schemas.microsoft.com/office/drawing/2014/main" id="{A78865D6-A86B-E1D8-5253-2BFE8206B488}"/>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92">
              <a:extLst>
                <a:ext uri="{FF2B5EF4-FFF2-40B4-BE49-F238E27FC236}">
                  <a16:creationId xmlns:a16="http://schemas.microsoft.com/office/drawing/2014/main" id="{B22101EF-627A-F786-0BC5-8FC423B9D16C}"/>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3">
              <a:extLst>
                <a:ext uri="{FF2B5EF4-FFF2-40B4-BE49-F238E27FC236}">
                  <a16:creationId xmlns:a16="http://schemas.microsoft.com/office/drawing/2014/main" id="{D188AF29-F8C6-40F5-344B-D2CF4B8F60F4}"/>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94">
              <a:extLst>
                <a:ext uri="{FF2B5EF4-FFF2-40B4-BE49-F238E27FC236}">
                  <a16:creationId xmlns:a16="http://schemas.microsoft.com/office/drawing/2014/main" id="{E33995FD-84E0-045E-20BC-FE11276E7CF3}"/>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195">
              <a:extLst>
                <a:ext uri="{FF2B5EF4-FFF2-40B4-BE49-F238E27FC236}">
                  <a16:creationId xmlns:a16="http://schemas.microsoft.com/office/drawing/2014/main" id="{6427AF2B-B94E-1C12-251C-CFE7992F0221}"/>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96">
              <a:extLst>
                <a:ext uri="{FF2B5EF4-FFF2-40B4-BE49-F238E27FC236}">
                  <a16:creationId xmlns:a16="http://schemas.microsoft.com/office/drawing/2014/main" id="{4705AD31-4828-5858-AAF9-768E5E698379}"/>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197">
              <a:extLst>
                <a:ext uri="{FF2B5EF4-FFF2-40B4-BE49-F238E27FC236}">
                  <a16:creationId xmlns:a16="http://schemas.microsoft.com/office/drawing/2014/main" id="{F86D1296-1C0E-CBCC-4726-56E1EB321350}"/>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198">
              <a:extLst>
                <a:ext uri="{FF2B5EF4-FFF2-40B4-BE49-F238E27FC236}">
                  <a16:creationId xmlns:a16="http://schemas.microsoft.com/office/drawing/2014/main" id="{5B7345A1-3BDC-7689-C9D5-D4A03C4E68BD}"/>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99">
              <a:extLst>
                <a:ext uri="{FF2B5EF4-FFF2-40B4-BE49-F238E27FC236}">
                  <a16:creationId xmlns:a16="http://schemas.microsoft.com/office/drawing/2014/main" id="{64D4300A-68A2-796B-EFF8-EF219058AE87}"/>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00">
              <a:extLst>
                <a:ext uri="{FF2B5EF4-FFF2-40B4-BE49-F238E27FC236}">
                  <a16:creationId xmlns:a16="http://schemas.microsoft.com/office/drawing/2014/main" id="{295A9FFA-8605-24F4-A639-5E82397C8C91}"/>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201">
              <a:extLst>
                <a:ext uri="{FF2B5EF4-FFF2-40B4-BE49-F238E27FC236}">
                  <a16:creationId xmlns:a16="http://schemas.microsoft.com/office/drawing/2014/main" id="{B4A671BC-EEC9-A5F6-41D5-A68163C37AA4}"/>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202">
              <a:extLst>
                <a:ext uri="{FF2B5EF4-FFF2-40B4-BE49-F238E27FC236}">
                  <a16:creationId xmlns:a16="http://schemas.microsoft.com/office/drawing/2014/main" id="{31EF5C27-D9F0-CA1E-8FE4-DF68953309E6}"/>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03">
              <a:extLst>
                <a:ext uri="{FF2B5EF4-FFF2-40B4-BE49-F238E27FC236}">
                  <a16:creationId xmlns:a16="http://schemas.microsoft.com/office/drawing/2014/main" id="{D35B0421-1949-1750-AEBF-3C59AB4BE15B}"/>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04">
              <a:extLst>
                <a:ext uri="{FF2B5EF4-FFF2-40B4-BE49-F238E27FC236}">
                  <a16:creationId xmlns:a16="http://schemas.microsoft.com/office/drawing/2014/main" id="{13EFCDC4-7605-41F9-5B85-1EF7CF543BC1}"/>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3556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CARTE DU MONDE 1 - Double-cliquer sur le pays pour le sélectionner et changer la couleur.</a:t>
            </a:r>
            <a:endParaRPr lang="fr-FR" dirty="0"/>
          </a:p>
        </p:txBody>
      </p:sp>
      <p:pic>
        <p:nvPicPr>
          <p:cNvPr id="407" name="Picture Placeholder 5" descr="Logo, company name&#10;&#10;Description automatically generated">
            <a:extLst>
              <a:ext uri="{FF2B5EF4-FFF2-40B4-BE49-F238E27FC236}">
                <a16:creationId xmlns:a16="http://schemas.microsoft.com/office/drawing/2014/main" id="{C14A7140-F175-10C9-D2E2-EFFC78681382}"/>
              </a:ext>
            </a:extLst>
          </p:cNvPr>
          <p:cNvPicPr>
            <a:picLocks noChangeAspect="1"/>
          </p:cNvPicPr>
          <p:nvPr/>
        </p:nvPicPr>
        <p:blipFill>
          <a:blip r:embed="rId2"/>
          <a:srcRect t="12302" b="12302"/>
          <a:stretch>
            <a:fillRect/>
          </a:stretch>
        </p:blipFill>
        <p:spPr>
          <a:xfrm>
            <a:off x="10108504" y="5979028"/>
            <a:ext cx="1452932" cy="544850"/>
          </a:xfrm>
          <a:prstGeom prst="rect">
            <a:avLst/>
          </a:prstGeom>
        </p:spPr>
      </p:pic>
      <p:grpSp>
        <p:nvGrpSpPr>
          <p:cNvPr id="546" name="Group 545">
            <a:extLst>
              <a:ext uri="{FF2B5EF4-FFF2-40B4-BE49-F238E27FC236}">
                <a16:creationId xmlns:a16="http://schemas.microsoft.com/office/drawing/2014/main" id="{3966B245-1ED4-E45D-D726-74DEB60599E9}"/>
              </a:ext>
            </a:extLst>
          </p:cNvPr>
          <p:cNvGrpSpPr/>
          <p:nvPr/>
        </p:nvGrpSpPr>
        <p:grpSpPr>
          <a:xfrm>
            <a:off x="10108504" y="2103897"/>
            <a:ext cx="1524166" cy="448624"/>
            <a:chOff x="7103512" y="5094006"/>
            <a:chExt cx="1524166" cy="448624"/>
          </a:xfrm>
        </p:grpSpPr>
        <p:sp>
          <p:nvSpPr>
            <p:cNvPr id="547" name="TextBox 546">
              <a:extLst>
                <a:ext uri="{FF2B5EF4-FFF2-40B4-BE49-F238E27FC236}">
                  <a16:creationId xmlns:a16="http://schemas.microsoft.com/office/drawing/2014/main" id="{AB80F874-FEF3-9DDE-17FF-90B58357D08F}"/>
                </a:ext>
              </a:extLst>
            </p:cNvPr>
            <p:cNvSpPr txBox="1"/>
            <p:nvPr/>
          </p:nvSpPr>
          <p:spPr>
            <a:xfrm>
              <a:off x="7107802" y="5296409"/>
              <a:ext cx="1519876" cy="246221"/>
            </a:xfrm>
            <a:prstGeom prst="rect">
              <a:avLst/>
            </a:prstGeom>
            <a:noFill/>
          </p:spPr>
          <p:txBody>
            <a:bodyPr wrap="square" rtlCol="0">
              <a:spAutoFit/>
            </a:bodyPr>
            <a:lstStyle/>
            <a:p>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548" name="Rectangle 547">
              <a:extLst>
                <a:ext uri="{FF2B5EF4-FFF2-40B4-BE49-F238E27FC236}">
                  <a16:creationId xmlns:a16="http://schemas.microsoft.com/office/drawing/2014/main" id="{FC440614-22AA-AE25-1842-9A93445719F4}"/>
                </a:ext>
              </a:extLst>
            </p:cNvPr>
            <p:cNvSpPr/>
            <p:nvPr/>
          </p:nvSpPr>
          <p:spPr>
            <a:xfrm>
              <a:off x="7103512" y="5094006"/>
              <a:ext cx="813043" cy="246221"/>
            </a:xfrm>
            <a:prstGeom prst="rect">
              <a:avLst/>
            </a:prstGeom>
          </p:spPr>
          <p:txBody>
            <a:bodyPr wrap="none">
              <a:spAutoFit/>
            </a:bodyPr>
            <a:lstStyle/>
            <a:p>
              <a:r>
                <a:rPr lang="en-US" sz="1000" b="1" dirty="0">
                  <a:latin typeface="Raleway" panose="020B0003030101060003" pitchFamily="34" charset="0"/>
                </a:rPr>
                <a:t>COUNTRY</a:t>
              </a:r>
            </a:p>
          </p:txBody>
        </p:sp>
      </p:grpSp>
      <p:grpSp>
        <p:nvGrpSpPr>
          <p:cNvPr id="549" name="Group 205">
            <a:extLst>
              <a:ext uri="{FF2B5EF4-FFF2-40B4-BE49-F238E27FC236}">
                <a16:creationId xmlns:a16="http://schemas.microsoft.com/office/drawing/2014/main" id="{35DFBA6C-2DFB-51FA-8296-5785E281B345}"/>
              </a:ext>
            </a:extLst>
          </p:cNvPr>
          <p:cNvGrpSpPr>
            <a:grpSpLocks/>
          </p:cNvGrpSpPr>
          <p:nvPr/>
        </p:nvGrpSpPr>
        <p:grpSpPr bwMode="auto">
          <a:xfrm>
            <a:off x="835503" y="1474740"/>
            <a:ext cx="10154846" cy="4371280"/>
            <a:chOff x="1280" y="1377"/>
            <a:chExt cx="5501" cy="2368"/>
          </a:xfrm>
          <a:solidFill>
            <a:schemeClr val="bg1">
              <a:lumMod val="75000"/>
            </a:schemeClr>
          </a:solidFill>
        </p:grpSpPr>
        <p:sp>
          <p:nvSpPr>
            <p:cNvPr id="550" name="Freeform 5">
              <a:extLst>
                <a:ext uri="{FF2B5EF4-FFF2-40B4-BE49-F238E27FC236}">
                  <a16:creationId xmlns:a16="http://schemas.microsoft.com/office/drawing/2014/main" id="{C971CF99-66C2-E960-8E79-0CC1B4DEB26D}"/>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1" name="Freeform 6">
              <a:extLst>
                <a:ext uri="{FF2B5EF4-FFF2-40B4-BE49-F238E27FC236}">
                  <a16:creationId xmlns:a16="http://schemas.microsoft.com/office/drawing/2014/main" id="{A8471952-C9D8-2A30-3D9F-5898EEA11B4C}"/>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2" name="Freeform 7">
              <a:extLst>
                <a:ext uri="{FF2B5EF4-FFF2-40B4-BE49-F238E27FC236}">
                  <a16:creationId xmlns:a16="http://schemas.microsoft.com/office/drawing/2014/main" id="{89200DAC-3FAF-341F-FC68-8F78E877578E}"/>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3" name="Freeform 8">
              <a:extLst>
                <a:ext uri="{FF2B5EF4-FFF2-40B4-BE49-F238E27FC236}">
                  <a16:creationId xmlns:a16="http://schemas.microsoft.com/office/drawing/2014/main" id="{52CC64EA-4CCC-D46F-03D3-845B824B98D4}"/>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4" name="Freeform 9">
              <a:extLst>
                <a:ext uri="{FF2B5EF4-FFF2-40B4-BE49-F238E27FC236}">
                  <a16:creationId xmlns:a16="http://schemas.microsoft.com/office/drawing/2014/main" id="{C7DD8A43-8CEE-2B69-9108-1B7F2F272144}"/>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5" name="Freeform 10">
              <a:extLst>
                <a:ext uri="{FF2B5EF4-FFF2-40B4-BE49-F238E27FC236}">
                  <a16:creationId xmlns:a16="http://schemas.microsoft.com/office/drawing/2014/main" id="{2DFCFE46-7560-E795-4E21-B535458E1B72}"/>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6" name="Freeform 11">
              <a:extLst>
                <a:ext uri="{FF2B5EF4-FFF2-40B4-BE49-F238E27FC236}">
                  <a16:creationId xmlns:a16="http://schemas.microsoft.com/office/drawing/2014/main" id="{FD719D88-E51D-9AB5-80BB-75D43359A3A8}"/>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7" name="Freeform 12">
              <a:extLst>
                <a:ext uri="{FF2B5EF4-FFF2-40B4-BE49-F238E27FC236}">
                  <a16:creationId xmlns:a16="http://schemas.microsoft.com/office/drawing/2014/main" id="{4A46DB73-09A2-97AF-4A9F-FD8179280121}"/>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8" name="Freeform 13">
              <a:extLst>
                <a:ext uri="{FF2B5EF4-FFF2-40B4-BE49-F238E27FC236}">
                  <a16:creationId xmlns:a16="http://schemas.microsoft.com/office/drawing/2014/main" id="{100A60BE-7F37-03DB-716D-7F043F7B1575}"/>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9" name="Freeform 14">
              <a:extLst>
                <a:ext uri="{FF2B5EF4-FFF2-40B4-BE49-F238E27FC236}">
                  <a16:creationId xmlns:a16="http://schemas.microsoft.com/office/drawing/2014/main" id="{2FE8BE2D-35F6-4950-BE71-00CE986D2A6B}"/>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0" name="Freeform 15">
              <a:extLst>
                <a:ext uri="{FF2B5EF4-FFF2-40B4-BE49-F238E27FC236}">
                  <a16:creationId xmlns:a16="http://schemas.microsoft.com/office/drawing/2014/main" id="{67067A91-841D-FAE0-0AFE-2A49EE2F912E}"/>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1" name="Freeform 16">
              <a:extLst>
                <a:ext uri="{FF2B5EF4-FFF2-40B4-BE49-F238E27FC236}">
                  <a16:creationId xmlns:a16="http://schemas.microsoft.com/office/drawing/2014/main" id="{FCD2E574-7712-1B7A-A82F-8BC45DB9F7E7}"/>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2" name="Freeform 17">
              <a:extLst>
                <a:ext uri="{FF2B5EF4-FFF2-40B4-BE49-F238E27FC236}">
                  <a16:creationId xmlns:a16="http://schemas.microsoft.com/office/drawing/2014/main" id="{5E95644B-B7A7-A03D-24C1-8300B467D176}"/>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18">
              <a:extLst>
                <a:ext uri="{FF2B5EF4-FFF2-40B4-BE49-F238E27FC236}">
                  <a16:creationId xmlns:a16="http://schemas.microsoft.com/office/drawing/2014/main" id="{32579097-BCD3-50FD-9594-E1F640935345}"/>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19">
              <a:extLst>
                <a:ext uri="{FF2B5EF4-FFF2-40B4-BE49-F238E27FC236}">
                  <a16:creationId xmlns:a16="http://schemas.microsoft.com/office/drawing/2014/main" id="{6D15095E-48AE-3122-16A9-6455E5C4F71B}"/>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5" name="Freeform 20">
              <a:extLst>
                <a:ext uri="{FF2B5EF4-FFF2-40B4-BE49-F238E27FC236}">
                  <a16:creationId xmlns:a16="http://schemas.microsoft.com/office/drawing/2014/main" id="{10253708-2C38-733A-0D89-9988B315AC96}"/>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21">
              <a:extLst>
                <a:ext uri="{FF2B5EF4-FFF2-40B4-BE49-F238E27FC236}">
                  <a16:creationId xmlns:a16="http://schemas.microsoft.com/office/drawing/2014/main" id="{27634875-113F-D9C5-AC35-1BD619A7575F}"/>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Freeform 22">
              <a:extLst>
                <a:ext uri="{FF2B5EF4-FFF2-40B4-BE49-F238E27FC236}">
                  <a16:creationId xmlns:a16="http://schemas.microsoft.com/office/drawing/2014/main" id="{9B3239E1-00AB-E9A9-9166-09FFA1C3BC70}"/>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8" name="Freeform 23">
              <a:extLst>
                <a:ext uri="{FF2B5EF4-FFF2-40B4-BE49-F238E27FC236}">
                  <a16:creationId xmlns:a16="http://schemas.microsoft.com/office/drawing/2014/main" id="{85F5C930-E45E-FEAB-D181-CE1EA72CA7C1}"/>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9" name="Freeform 25">
              <a:extLst>
                <a:ext uri="{FF2B5EF4-FFF2-40B4-BE49-F238E27FC236}">
                  <a16:creationId xmlns:a16="http://schemas.microsoft.com/office/drawing/2014/main" id="{6E8F795A-7CAC-782B-0686-7E11F43AC0E3}"/>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26">
              <a:extLst>
                <a:ext uri="{FF2B5EF4-FFF2-40B4-BE49-F238E27FC236}">
                  <a16:creationId xmlns:a16="http://schemas.microsoft.com/office/drawing/2014/main" id="{78EECEF2-053A-0671-15F6-70484C666DF4}"/>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1" name="Freeform 27">
              <a:extLst>
                <a:ext uri="{FF2B5EF4-FFF2-40B4-BE49-F238E27FC236}">
                  <a16:creationId xmlns:a16="http://schemas.microsoft.com/office/drawing/2014/main" id="{F4E170B4-28A4-D391-B2F9-9A008768052B}"/>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28">
              <a:extLst>
                <a:ext uri="{FF2B5EF4-FFF2-40B4-BE49-F238E27FC236}">
                  <a16:creationId xmlns:a16="http://schemas.microsoft.com/office/drawing/2014/main" id="{3FCBD525-48A2-805D-4E3A-75AC06D61608}"/>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572">
              <a:extLst>
                <a:ext uri="{FF2B5EF4-FFF2-40B4-BE49-F238E27FC236}">
                  <a16:creationId xmlns:a16="http://schemas.microsoft.com/office/drawing/2014/main" id="{FFBA07BE-4034-6BF2-5236-F2474EE87ABF}"/>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4" name="Freeform 573">
              <a:extLst>
                <a:ext uri="{FF2B5EF4-FFF2-40B4-BE49-F238E27FC236}">
                  <a16:creationId xmlns:a16="http://schemas.microsoft.com/office/drawing/2014/main" id="{3A27AB1E-A301-FB5C-D59C-E74233EC03C2}"/>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5" name="Freeform 33">
              <a:extLst>
                <a:ext uri="{FF2B5EF4-FFF2-40B4-BE49-F238E27FC236}">
                  <a16:creationId xmlns:a16="http://schemas.microsoft.com/office/drawing/2014/main" id="{3070C11D-8492-D4CF-5078-ADEE17E17AD9}"/>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34">
              <a:extLst>
                <a:ext uri="{FF2B5EF4-FFF2-40B4-BE49-F238E27FC236}">
                  <a16:creationId xmlns:a16="http://schemas.microsoft.com/office/drawing/2014/main" id="{D6AC200A-5170-FD4F-B6A7-A3C92B101850}"/>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Freeform 35">
              <a:extLst>
                <a:ext uri="{FF2B5EF4-FFF2-40B4-BE49-F238E27FC236}">
                  <a16:creationId xmlns:a16="http://schemas.microsoft.com/office/drawing/2014/main" id="{FA4D6046-C71B-034C-D216-EEB6C24993AC}"/>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36">
              <a:extLst>
                <a:ext uri="{FF2B5EF4-FFF2-40B4-BE49-F238E27FC236}">
                  <a16:creationId xmlns:a16="http://schemas.microsoft.com/office/drawing/2014/main" id="{BB8AAC1C-D397-F567-BD27-64749AEEB0A7}"/>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9" name="Freeform 37">
              <a:extLst>
                <a:ext uri="{FF2B5EF4-FFF2-40B4-BE49-F238E27FC236}">
                  <a16:creationId xmlns:a16="http://schemas.microsoft.com/office/drawing/2014/main" id="{E5CA7E14-1164-5103-E339-D9EA248ED8D1}"/>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0" name="Freeform 38">
              <a:extLst>
                <a:ext uri="{FF2B5EF4-FFF2-40B4-BE49-F238E27FC236}">
                  <a16:creationId xmlns:a16="http://schemas.microsoft.com/office/drawing/2014/main" id="{C9CE2B43-272B-A770-10A6-923D4E1E98C2}"/>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1" name="Freeform 39">
              <a:extLst>
                <a:ext uri="{FF2B5EF4-FFF2-40B4-BE49-F238E27FC236}">
                  <a16:creationId xmlns:a16="http://schemas.microsoft.com/office/drawing/2014/main" id="{40C1CF80-7AFD-AAAE-D644-03DAD8B9F6FB}"/>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2" name="Freeform 40">
              <a:extLst>
                <a:ext uri="{FF2B5EF4-FFF2-40B4-BE49-F238E27FC236}">
                  <a16:creationId xmlns:a16="http://schemas.microsoft.com/office/drawing/2014/main" id="{A8E69081-F9DD-A89E-5978-82E097B19199}"/>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3" name="Freeform 41">
              <a:extLst>
                <a:ext uri="{FF2B5EF4-FFF2-40B4-BE49-F238E27FC236}">
                  <a16:creationId xmlns:a16="http://schemas.microsoft.com/office/drawing/2014/main" id="{D6DF7023-6CD8-239E-A652-5C69B63D5CE1}"/>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4" name="Freeform 42">
              <a:extLst>
                <a:ext uri="{FF2B5EF4-FFF2-40B4-BE49-F238E27FC236}">
                  <a16:creationId xmlns:a16="http://schemas.microsoft.com/office/drawing/2014/main" id="{5B192298-BB1B-94AA-B285-48A50DEF863A}"/>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5" name="Freeform 43">
              <a:extLst>
                <a:ext uri="{FF2B5EF4-FFF2-40B4-BE49-F238E27FC236}">
                  <a16:creationId xmlns:a16="http://schemas.microsoft.com/office/drawing/2014/main" id="{207E3A8C-4FE4-2782-FB03-2BF104C2AA5E}"/>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6" name="Freeform 44">
              <a:extLst>
                <a:ext uri="{FF2B5EF4-FFF2-40B4-BE49-F238E27FC236}">
                  <a16:creationId xmlns:a16="http://schemas.microsoft.com/office/drawing/2014/main" id="{0FA39EF5-C038-DA7E-9915-2422D1D185C5}"/>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7" name="Freeform 45">
              <a:extLst>
                <a:ext uri="{FF2B5EF4-FFF2-40B4-BE49-F238E27FC236}">
                  <a16:creationId xmlns:a16="http://schemas.microsoft.com/office/drawing/2014/main" id="{75A47FA7-2ABA-561D-1910-AE75E3F845C8}"/>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8" name="Freeform 46">
              <a:extLst>
                <a:ext uri="{FF2B5EF4-FFF2-40B4-BE49-F238E27FC236}">
                  <a16:creationId xmlns:a16="http://schemas.microsoft.com/office/drawing/2014/main" id="{E3E2498E-11CA-0348-64D8-A9A18DFF4584}"/>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9" name="Freeform 47">
              <a:extLst>
                <a:ext uri="{FF2B5EF4-FFF2-40B4-BE49-F238E27FC236}">
                  <a16:creationId xmlns:a16="http://schemas.microsoft.com/office/drawing/2014/main" id="{2E39CB8F-06E0-5062-7FC2-DABF72EBE0D6}"/>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0" name="Freeform 48">
              <a:extLst>
                <a:ext uri="{FF2B5EF4-FFF2-40B4-BE49-F238E27FC236}">
                  <a16:creationId xmlns:a16="http://schemas.microsoft.com/office/drawing/2014/main" id="{A880E660-1C8B-9E09-0075-ED11DED0A672}"/>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1" name="Freeform 49">
              <a:extLst>
                <a:ext uri="{FF2B5EF4-FFF2-40B4-BE49-F238E27FC236}">
                  <a16:creationId xmlns:a16="http://schemas.microsoft.com/office/drawing/2014/main" id="{61420FE0-E46F-DD8B-4FC8-F7671F9B3681}"/>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2" name="Freeform 50">
              <a:extLst>
                <a:ext uri="{FF2B5EF4-FFF2-40B4-BE49-F238E27FC236}">
                  <a16:creationId xmlns:a16="http://schemas.microsoft.com/office/drawing/2014/main" id="{0BF43061-1970-A8AF-718D-7C059BF3C3F4}"/>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3" name="Freeform 51">
              <a:extLst>
                <a:ext uri="{FF2B5EF4-FFF2-40B4-BE49-F238E27FC236}">
                  <a16:creationId xmlns:a16="http://schemas.microsoft.com/office/drawing/2014/main" id="{FDA571A4-0346-E84C-CE73-320F0363F989}"/>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4" name="Freeform 52">
              <a:extLst>
                <a:ext uri="{FF2B5EF4-FFF2-40B4-BE49-F238E27FC236}">
                  <a16:creationId xmlns:a16="http://schemas.microsoft.com/office/drawing/2014/main" id="{10B772E9-68BF-6CAF-3426-4B6415C2EED4}"/>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5" name="Freeform 53">
              <a:extLst>
                <a:ext uri="{FF2B5EF4-FFF2-40B4-BE49-F238E27FC236}">
                  <a16:creationId xmlns:a16="http://schemas.microsoft.com/office/drawing/2014/main" id="{E847982B-4AE5-46F0-D332-00D7906F3F45}"/>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6" name="Freeform 54">
              <a:extLst>
                <a:ext uri="{FF2B5EF4-FFF2-40B4-BE49-F238E27FC236}">
                  <a16:creationId xmlns:a16="http://schemas.microsoft.com/office/drawing/2014/main" id="{18029670-5BB7-72B3-9EA0-5EEC6CBDD6BE}"/>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7" name="Freeform 55">
              <a:extLst>
                <a:ext uri="{FF2B5EF4-FFF2-40B4-BE49-F238E27FC236}">
                  <a16:creationId xmlns:a16="http://schemas.microsoft.com/office/drawing/2014/main" id="{F3CE6C58-916D-280B-1BA8-E3D62B4D78E3}"/>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8" name="Freeform 56">
              <a:extLst>
                <a:ext uri="{FF2B5EF4-FFF2-40B4-BE49-F238E27FC236}">
                  <a16:creationId xmlns:a16="http://schemas.microsoft.com/office/drawing/2014/main" id="{05EAB303-9BBC-BC1F-A9F3-B86B698364B6}"/>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9" name="Freeform 57">
              <a:extLst>
                <a:ext uri="{FF2B5EF4-FFF2-40B4-BE49-F238E27FC236}">
                  <a16:creationId xmlns:a16="http://schemas.microsoft.com/office/drawing/2014/main" id="{4026E6B1-AAA2-0BB3-4439-42526C313CD3}"/>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0" name="Freeform 58">
              <a:extLst>
                <a:ext uri="{FF2B5EF4-FFF2-40B4-BE49-F238E27FC236}">
                  <a16:creationId xmlns:a16="http://schemas.microsoft.com/office/drawing/2014/main" id="{40470EF4-193A-9AC3-D54E-EAB44959424C}"/>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59">
              <a:extLst>
                <a:ext uri="{FF2B5EF4-FFF2-40B4-BE49-F238E27FC236}">
                  <a16:creationId xmlns:a16="http://schemas.microsoft.com/office/drawing/2014/main" id="{4AB07FFB-897C-552B-962E-A35BF4DB964D}"/>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2" name="Freeform 60">
              <a:extLst>
                <a:ext uri="{FF2B5EF4-FFF2-40B4-BE49-F238E27FC236}">
                  <a16:creationId xmlns:a16="http://schemas.microsoft.com/office/drawing/2014/main" id="{E4B57C4B-39E9-FFCB-CDC4-632E47BDF72B}"/>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61">
              <a:extLst>
                <a:ext uri="{FF2B5EF4-FFF2-40B4-BE49-F238E27FC236}">
                  <a16:creationId xmlns:a16="http://schemas.microsoft.com/office/drawing/2014/main" id="{D3421806-C103-7157-9068-2E9DE8A9F786}"/>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 name="Freeform 62">
              <a:extLst>
                <a:ext uri="{FF2B5EF4-FFF2-40B4-BE49-F238E27FC236}">
                  <a16:creationId xmlns:a16="http://schemas.microsoft.com/office/drawing/2014/main" id="{2B182D79-1740-5199-A6EA-BF949C70D04B}"/>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63">
              <a:extLst>
                <a:ext uri="{FF2B5EF4-FFF2-40B4-BE49-F238E27FC236}">
                  <a16:creationId xmlns:a16="http://schemas.microsoft.com/office/drawing/2014/main" id="{5687EF67-9E52-964D-91D5-90F5AF348D4A}"/>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6" name="Freeform 64">
              <a:extLst>
                <a:ext uri="{FF2B5EF4-FFF2-40B4-BE49-F238E27FC236}">
                  <a16:creationId xmlns:a16="http://schemas.microsoft.com/office/drawing/2014/main" id="{8047DD3E-378D-02A6-648A-B04C41FE35F3}"/>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65">
              <a:extLst>
                <a:ext uri="{FF2B5EF4-FFF2-40B4-BE49-F238E27FC236}">
                  <a16:creationId xmlns:a16="http://schemas.microsoft.com/office/drawing/2014/main" id="{E9380B74-0CD6-1D82-AB50-BE0613B4B00C}"/>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8" name="Freeform 66">
              <a:extLst>
                <a:ext uri="{FF2B5EF4-FFF2-40B4-BE49-F238E27FC236}">
                  <a16:creationId xmlns:a16="http://schemas.microsoft.com/office/drawing/2014/main" id="{7F6BBC69-B9F5-DC63-1D0F-4665894530D9}"/>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67">
              <a:extLst>
                <a:ext uri="{FF2B5EF4-FFF2-40B4-BE49-F238E27FC236}">
                  <a16:creationId xmlns:a16="http://schemas.microsoft.com/office/drawing/2014/main" id="{EFA5BA1C-C08D-DD19-9481-23B65E243F85}"/>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0" name="Freeform 68">
              <a:extLst>
                <a:ext uri="{FF2B5EF4-FFF2-40B4-BE49-F238E27FC236}">
                  <a16:creationId xmlns:a16="http://schemas.microsoft.com/office/drawing/2014/main" id="{812B33A4-F160-024D-7B36-6C9FCBC42ACF}"/>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1" name="Freeform 69">
              <a:extLst>
                <a:ext uri="{FF2B5EF4-FFF2-40B4-BE49-F238E27FC236}">
                  <a16:creationId xmlns:a16="http://schemas.microsoft.com/office/drawing/2014/main" id="{FFBAC204-AE3E-D248-8D1F-1F8F469F5A11}"/>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2" name="Freeform 70">
              <a:extLst>
                <a:ext uri="{FF2B5EF4-FFF2-40B4-BE49-F238E27FC236}">
                  <a16:creationId xmlns:a16="http://schemas.microsoft.com/office/drawing/2014/main" id="{EFEC5DB5-6342-F592-8B8B-AA7131CA69B5}"/>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3" name="Freeform 71">
              <a:extLst>
                <a:ext uri="{FF2B5EF4-FFF2-40B4-BE49-F238E27FC236}">
                  <a16:creationId xmlns:a16="http://schemas.microsoft.com/office/drawing/2014/main" id="{0BA8B7F5-C95B-39F5-DF09-6916C69D08AA}"/>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4" name="Freeform 72">
              <a:extLst>
                <a:ext uri="{FF2B5EF4-FFF2-40B4-BE49-F238E27FC236}">
                  <a16:creationId xmlns:a16="http://schemas.microsoft.com/office/drawing/2014/main" id="{7F346B22-801C-3734-2050-92FFD07D93D6}"/>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5" name="Freeform 73">
              <a:extLst>
                <a:ext uri="{FF2B5EF4-FFF2-40B4-BE49-F238E27FC236}">
                  <a16:creationId xmlns:a16="http://schemas.microsoft.com/office/drawing/2014/main" id="{7D70F156-3770-A15C-0415-9FBD847DA158}"/>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6" name="Freeform 74">
              <a:extLst>
                <a:ext uri="{FF2B5EF4-FFF2-40B4-BE49-F238E27FC236}">
                  <a16:creationId xmlns:a16="http://schemas.microsoft.com/office/drawing/2014/main" id="{6A91290D-E659-2840-FBB1-3CB4A12262B0}"/>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7" name="Freeform 75">
              <a:extLst>
                <a:ext uri="{FF2B5EF4-FFF2-40B4-BE49-F238E27FC236}">
                  <a16:creationId xmlns:a16="http://schemas.microsoft.com/office/drawing/2014/main" id="{5D13E0D8-8721-1462-6A79-1BE6D312C7F9}"/>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 name="Freeform 76">
              <a:extLst>
                <a:ext uri="{FF2B5EF4-FFF2-40B4-BE49-F238E27FC236}">
                  <a16:creationId xmlns:a16="http://schemas.microsoft.com/office/drawing/2014/main" id="{E3C7FAB8-274C-5399-9A74-0440DC4CE017}"/>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 name="Freeform 77">
              <a:extLst>
                <a:ext uri="{FF2B5EF4-FFF2-40B4-BE49-F238E27FC236}">
                  <a16:creationId xmlns:a16="http://schemas.microsoft.com/office/drawing/2014/main" id="{D2846031-1B15-5763-F682-AA239922C025}"/>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0" name="Freeform 78">
              <a:extLst>
                <a:ext uri="{FF2B5EF4-FFF2-40B4-BE49-F238E27FC236}">
                  <a16:creationId xmlns:a16="http://schemas.microsoft.com/office/drawing/2014/main" id="{6E556FF2-8684-872C-2F82-263EBF1F4B6E}"/>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1" name="Freeform 79">
              <a:extLst>
                <a:ext uri="{FF2B5EF4-FFF2-40B4-BE49-F238E27FC236}">
                  <a16:creationId xmlns:a16="http://schemas.microsoft.com/office/drawing/2014/main" id="{FF8F44E3-A9D7-CADE-05D5-D287BE83E32F}"/>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2" name="Freeform 80">
              <a:extLst>
                <a:ext uri="{FF2B5EF4-FFF2-40B4-BE49-F238E27FC236}">
                  <a16:creationId xmlns:a16="http://schemas.microsoft.com/office/drawing/2014/main" id="{645B950C-5AB3-6CEE-3D73-7B489C23221A}"/>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3" name="Freeform 81">
              <a:extLst>
                <a:ext uri="{FF2B5EF4-FFF2-40B4-BE49-F238E27FC236}">
                  <a16:creationId xmlns:a16="http://schemas.microsoft.com/office/drawing/2014/main" id="{4ACB306D-03DC-091C-6FED-7FCF03601CB0}"/>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4" name="Freeform 82">
              <a:extLst>
                <a:ext uri="{FF2B5EF4-FFF2-40B4-BE49-F238E27FC236}">
                  <a16:creationId xmlns:a16="http://schemas.microsoft.com/office/drawing/2014/main" id="{17362E8D-00DB-2C62-EB87-EADEFF8A5703}"/>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83">
              <a:extLst>
                <a:ext uri="{FF2B5EF4-FFF2-40B4-BE49-F238E27FC236}">
                  <a16:creationId xmlns:a16="http://schemas.microsoft.com/office/drawing/2014/main" id="{E51E54F5-BA8A-AB4C-6D64-A572DEC64D7E}"/>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84">
              <a:extLst>
                <a:ext uri="{FF2B5EF4-FFF2-40B4-BE49-F238E27FC236}">
                  <a16:creationId xmlns:a16="http://schemas.microsoft.com/office/drawing/2014/main" id="{EE7B2573-F6FB-1875-68CD-D418793398A5}"/>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85">
              <a:extLst>
                <a:ext uri="{FF2B5EF4-FFF2-40B4-BE49-F238E27FC236}">
                  <a16:creationId xmlns:a16="http://schemas.microsoft.com/office/drawing/2014/main" id="{4CEE0F74-CD50-55E3-BD16-6DDF611E3350}"/>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86">
              <a:extLst>
                <a:ext uri="{FF2B5EF4-FFF2-40B4-BE49-F238E27FC236}">
                  <a16:creationId xmlns:a16="http://schemas.microsoft.com/office/drawing/2014/main" id="{FCB88923-20CA-81E3-2848-68B555AD9B68}"/>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9" name="Freeform 87">
              <a:extLst>
                <a:ext uri="{FF2B5EF4-FFF2-40B4-BE49-F238E27FC236}">
                  <a16:creationId xmlns:a16="http://schemas.microsoft.com/office/drawing/2014/main" id="{475EE791-F9D9-7C61-9525-44CA1D2FFAB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0" name="Freeform 88">
              <a:extLst>
                <a:ext uri="{FF2B5EF4-FFF2-40B4-BE49-F238E27FC236}">
                  <a16:creationId xmlns:a16="http://schemas.microsoft.com/office/drawing/2014/main" id="{BCAC4C5E-7057-25CF-4866-AEC07260DEE8}"/>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89">
              <a:extLst>
                <a:ext uri="{FF2B5EF4-FFF2-40B4-BE49-F238E27FC236}">
                  <a16:creationId xmlns:a16="http://schemas.microsoft.com/office/drawing/2014/main" id="{CB88CF4C-B743-41BD-342A-15A5CB489BCE}"/>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Freeform 90">
              <a:extLst>
                <a:ext uri="{FF2B5EF4-FFF2-40B4-BE49-F238E27FC236}">
                  <a16:creationId xmlns:a16="http://schemas.microsoft.com/office/drawing/2014/main" id="{741BB86B-5F76-F645-C5AC-15B3B4B5606F}"/>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91">
              <a:extLst>
                <a:ext uri="{FF2B5EF4-FFF2-40B4-BE49-F238E27FC236}">
                  <a16:creationId xmlns:a16="http://schemas.microsoft.com/office/drawing/2014/main" id="{D2FC4542-E065-977B-7FDD-78469EE38FB3}"/>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4" name="Freeform 92">
              <a:extLst>
                <a:ext uri="{FF2B5EF4-FFF2-40B4-BE49-F238E27FC236}">
                  <a16:creationId xmlns:a16="http://schemas.microsoft.com/office/drawing/2014/main" id="{326659D3-6512-1C03-5FF4-673A50CE4FD3}"/>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5" name="Freeform 93">
              <a:extLst>
                <a:ext uri="{FF2B5EF4-FFF2-40B4-BE49-F238E27FC236}">
                  <a16:creationId xmlns:a16="http://schemas.microsoft.com/office/drawing/2014/main" id="{D02E3584-009C-8BF3-7550-D005BFD8201A}"/>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6" name="Freeform 94">
              <a:extLst>
                <a:ext uri="{FF2B5EF4-FFF2-40B4-BE49-F238E27FC236}">
                  <a16:creationId xmlns:a16="http://schemas.microsoft.com/office/drawing/2014/main" id="{3F23B5AF-4E9C-E89A-9E89-6642EAAE1DDF}"/>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7" name="Freeform 95">
              <a:extLst>
                <a:ext uri="{FF2B5EF4-FFF2-40B4-BE49-F238E27FC236}">
                  <a16:creationId xmlns:a16="http://schemas.microsoft.com/office/drawing/2014/main" id="{2433B838-0BEA-72A5-C1E2-C7ADE3620664}"/>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8" name="Freeform 96">
              <a:extLst>
                <a:ext uri="{FF2B5EF4-FFF2-40B4-BE49-F238E27FC236}">
                  <a16:creationId xmlns:a16="http://schemas.microsoft.com/office/drawing/2014/main" id="{E239BF02-DA0A-3D74-F53C-338AF64E2DF6}"/>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9" name="Freeform 97">
              <a:extLst>
                <a:ext uri="{FF2B5EF4-FFF2-40B4-BE49-F238E27FC236}">
                  <a16:creationId xmlns:a16="http://schemas.microsoft.com/office/drawing/2014/main" id="{E8362B9A-01D5-5F48-17B5-BEA1856565B8}"/>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98">
              <a:extLst>
                <a:ext uri="{FF2B5EF4-FFF2-40B4-BE49-F238E27FC236}">
                  <a16:creationId xmlns:a16="http://schemas.microsoft.com/office/drawing/2014/main" id="{39E92053-C794-C50E-5E30-1803FF108A3D}"/>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Freeform 99">
              <a:extLst>
                <a:ext uri="{FF2B5EF4-FFF2-40B4-BE49-F238E27FC236}">
                  <a16:creationId xmlns:a16="http://schemas.microsoft.com/office/drawing/2014/main" id="{C2A3B71C-9E3E-84D0-458C-C08C17E6C94D}"/>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100">
              <a:extLst>
                <a:ext uri="{FF2B5EF4-FFF2-40B4-BE49-F238E27FC236}">
                  <a16:creationId xmlns:a16="http://schemas.microsoft.com/office/drawing/2014/main" id="{04D95C1A-891F-C00C-41C7-A2980FF52138}"/>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Freeform 101">
              <a:extLst>
                <a:ext uri="{FF2B5EF4-FFF2-40B4-BE49-F238E27FC236}">
                  <a16:creationId xmlns:a16="http://schemas.microsoft.com/office/drawing/2014/main" id="{01511306-9A13-8998-2E5C-52090B114CBB}"/>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4" name="Freeform 102">
              <a:extLst>
                <a:ext uri="{FF2B5EF4-FFF2-40B4-BE49-F238E27FC236}">
                  <a16:creationId xmlns:a16="http://schemas.microsoft.com/office/drawing/2014/main" id="{43519C82-0DB7-D96C-482C-990672A1284D}"/>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5" name="Freeform 103">
              <a:extLst>
                <a:ext uri="{FF2B5EF4-FFF2-40B4-BE49-F238E27FC236}">
                  <a16:creationId xmlns:a16="http://schemas.microsoft.com/office/drawing/2014/main" id="{4B53D938-F921-4B90-0FB1-8AD8ECAE5990}"/>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6" name="Freeform 104">
              <a:extLst>
                <a:ext uri="{FF2B5EF4-FFF2-40B4-BE49-F238E27FC236}">
                  <a16:creationId xmlns:a16="http://schemas.microsoft.com/office/drawing/2014/main" id="{A542B595-7412-F997-F95E-98DDD5DA8292}"/>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105">
              <a:extLst>
                <a:ext uri="{FF2B5EF4-FFF2-40B4-BE49-F238E27FC236}">
                  <a16:creationId xmlns:a16="http://schemas.microsoft.com/office/drawing/2014/main" id="{BED413FF-54E7-6D04-FFA6-EAB69A0EBD0E}"/>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8" name="Freeform 106">
              <a:extLst>
                <a:ext uri="{FF2B5EF4-FFF2-40B4-BE49-F238E27FC236}">
                  <a16:creationId xmlns:a16="http://schemas.microsoft.com/office/drawing/2014/main" id="{FAEC5ADF-5B18-D6CA-273D-894887CBB851}"/>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9" name="Freeform 107">
              <a:extLst>
                <a:ext uri="{FF2B5EF4-FFF2-40B4-BE49-F238E27FC236}">
                  <a16:creationId xmlns:a16="http://schemas.microsoft.com/office/drawing/2014/main" id="{81A4B01B-BC67-A397-B2EE-A7E9E35F3C88}"/>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0" name="Freeform 108">
              <a:extLst>
                <a:ext uri="{FF2B5EF4-FFF2-40B4-BE49-F238E27FC236}">
                  <a16:creationId xmlns:a16="http://schemas.microsoft.com/office/drawing/2014/main" id="{5D317905-7455-C599-4A19-284C1FF91851}"/>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1" name="Freeform 109">
              <a:extLst>
                <a:ext uri="{FF2B5EF4-FFF2-40B4-BE49-F238E27FC236}">
                  <a16:creationId xmlns:a16="http://schemas.microsoft.com/office/drawing/2014/main" id="{876EA15A-025E-5556-181F-49A691C2A2D0}"/>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2" name="Freeform 110">
              <a:extLst>
                <a:ext uri="{FF2B5EF4-FFF2-40B4-BE49-F238E27FC236}">
                  <a16:creationId xmlns:a16="http://schemas.microsoft.com/office/drawing/2014/main" id="{65752777-9A92-7623-BF80-AEEDD26922AC}"/>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3" name="Freeform 111">
              <a:extLst>
                <a:ext uri="{FF2B5EF4-FFF2-40B4-BE49-F238E27FC236}">
                  <a16:creationId xmlns:a16="http://schemas.microsoft.com/office/drawing/2014/main" id="{DA931381-ED32-36A9-8D4C-AEA4D53FCC05}"/>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4" name="Freeform 112">
              <a:extLst>
                <a:ext uri="{FF2B5EF4-FFF2-40B4-BE49-F238E27FC236}">
                  <a16:creationId xmlns:a16="http://schemas.microsoft.com/office/drawing/2014/main" id="{A9F6B7D8-D486-F55B-78E4-D3B99901E9A3}"/>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5" name="Freeform 113">
              <a:extLst>
                <a:ext uri="{FF2B5EF4-FFF2-40B4-BE49-F238E27FC236}">
                  <a16:creationId xmlns:a16="http://schemas.microsoft.com/office/drawing/2014/main" id="{DB91BCDB-FD26-2860-B6FE-625860CE2B76}"/>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6" name="Freeform 114">
              <a:extLst>
                <a:ext uri="{FF2B5EF4-FFF2-40B4-BE49-F238E27FC236}">
                  <a16:creationId xmlns:a16="http://schemas.microsoft.com/office/drawing/2014/main" id="{40208474-F69D-2A39-B815-FA784AA3872C}"/>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7" name="Freeform 115">
              <a:extLst>
                <a:ext uri="{FF2B5EF4-FFF2-40B4-BE49-F238E27FC236}">
                  <a16:creationId xmlns:a16="http://schemas.microsoft.com/office/drawing/2014/main" id="{99FA1520-C32E-2E8D-B4DA-E623E7C694AF}"/>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8" name="Freeform 116">
              <a:extLst>
                <a:ext uri="{FF2B5EF4-FFF2-40B4-BE49-F238E27FC236}">
                  <a16:creationId xmlns:a16="http://schemas.microsoft.com/office/drawing/2014/main" id="{3F25D96E-2EE2-C4F7-8DE5-87F7F50902D4}"/>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117">
              <a:extLst>
                <a:ext uri="{FF2B5EF4-FFF2-40B4-BE49-F238E27FC236}">
                  <a16:creationId xmlns:a16="http://schemas.microsoft.com/office/drawing/2014/main" id="{9DDCDA2A-8D0D-3217-D1C0-6DCF6174607A}"/>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Freeform 118">
              <a:extLst>
                <a:ext uri="{FF2B5EF4-FFF2-40B4-BE49-F238E27FC236}">
                  <a16:creationId xmlns:a16="http://schemas.microsoft.com/office/drawing/2014/main" id="{7EA4D46F-D904-83BF-54D1-AC6BB55E76E1}"/>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119">
              <a:extLst>
                <a:ext uri="{FF2B5EF4-FFF2-40B4-BE49-F238E27FC236}">
                  <a16:creationId xmlns:a16="http://schemas.microsoft.com/office/drawing/2014/main" id="{B0E9053F-1F41-5F8D-9807-82B428E53E70}"/>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Freeform 120">
              <a:extLst>
                <a:ext uri="{FF2B5EF4-FFF2-40B4-BE49-F238E27FC236}">
                  <a16:creationId xmlns:a16="http://schemas.microsoft.com/office/drawing/2014/main" id="{1254501C-3CB2-4053-EC90-3B618AAC5992}"/>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121">
              <a:extLst>
                <a:ext uri="{FF2B5EF4-FFF2-40B4-BE49-F238E27FC236}">
                  <a16:creationId xmlns:a16="http://schemas.microsoft.com/office/drawing/2014/main" id="{CA729299-5681-5584-6C7C-9DCB8594FBE2}"/>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Freeform 122">
              <a:extLst>
                <a:ext uri="{FF2B5EF4-FFF2-40B4-BE49-F238E27FC236}">
                  <a16:creationId xmlns:a16="http://schemas.microsoft.com/office/drawing/2014/main" id="{D643462A-ADA5-28A5-5235-07582A8DDD2C}"/>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123">
              <a:extLst>
                <a:ext uri="{FF2B5EF4-FFF2-40B4-BE49-F238E27FC236}">
                  <a16:creationId xmlns:a16="http://schemas.microsoft.com/office/drawing/2014/main" id="{F5A7489B-BC33-C01A-649C-A2062F0CA879}"/>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Freeform 124">
              <a:extLst>
                <a:ext uri="{FF2B5EF4-FFF2-40B4-BE49-F238E27FC236}">
                  <a16:creationId xmlns:a16="http://schemas.microsoft.com/office/drawing/2014/main" id="{4B12FF84-8F35-FE0A-CA0B-B80BD66A5ACB}"/>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125">
              <a:extLst>
                <a:ext uri="{FF2B5EF4-FFF2-40B4-BE49-F238E27FC236}">
                  <a16:creationId xmlns:a16="http://schemas.microsoft.com/office/drawing/2014/main" id="{611CA2AA-3A5F-35E7-2718-6368D7D69185}"/>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Freeform 126">
              <a:extLst>
                <a:ext uri="{FF2B5EF4-FFF2-40B4-BE49-F238E27FC236}">
                  <a16:creationId xmlns:a16="http://schemas.microsoft.com/office/drawing/2014/main" id="{4BB0542B-786C-B2E3-3A2F-761FB6A0B1D8}"/>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9" name="Freeform 127">
              <a:extLst>
                <a:ext uri="{FF2B5EF4-FFF2-40B4-BE49-F238E27FC236}">
                  <a16:creationId xmlns:a16="http://schemas.microsoft.com/office/drawing/2014/main" id="{BBA09275-18EF-98F1-5A00-F062E426DCE8}"/>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0" name="Freeform 128">
              <a:extLst>
                <a:ext uri="{FF2B5EF4-FFF2-40B4-BE49-F238E27FC236}">
                  <a16:creationId xmlns:a16="http://schemas.microsoft.com/office/drawing/2014/main" id="{276385E7-0132-8A4B-BFAC-F45BC1E41FFA}"/>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1" name="Freeform 129">
              <a:extLst>
                <a:ext uri="{FF2B5EF4-FFF2-40B4-BE49-F238E27FC236}">
                  <a16:creationId xmlns:a16="http://schemas.microsoft.com/office/drawing/2014/main" id="{DD805233-4FDF-BA5E-D523-596E8C413D6E}"/>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2" name="Freeform 130">
              <a:extLst>
                <a:ext uri="{FF2B5EF4-FFF2-40B4-BE49-F238E27FC236}">
                  <a16:creationId xmlns:a16="http://schemas.microsoft.com/office/drawing/2014/main" id="{FB989E6E-65F5-B20D-9E9A-A6150B3F2170}"/>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3" name="Freeform 131">
              <a:extLst>
                <a:ext uri="{FF2B5EF4-FFF2-40B4-BE49-F238E27FC236}">
                  <a16:creationId xmlns:a16="http://schemas.microsoft.com/office/drawing/2014/main" id="{E34C2320-CE88-5791-080E-90ADECBDED27}"/>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4" name="Freeform 132">
              <a:extLst>
                <a:ext uri="{FF2B5EF4-FFF2-40B4-BE49-F238E27FC236}">
                  <a16:creationId xmlns:a16="http://schemas.microsoft.com/office/drawing/2014/main" id="{30135BC6-53A0-D34E-70E9-D6124A18D395}"/>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5" name="Freeform 133">
              <a:extLst>
                <a:ext uri="{FF2B5EF4-FFF2-40B4-BE49-F238E27FC236}">
                  <a16:creationId xmlns:a16="http://schemas.microsoft.com/office/drawing/2014/main" id="{FED10C0B-F0F9-8835-BE61-7C6415BC7AB3}"/>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solidFill>
              <a:srgbClr val="BFBFBF"/>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6" name="Freeform 134">
              <a:extLst>
                <a:ext uri="{FF2B5EF4-FFF2-40B4-BE49-F238E27FC236}">
                  <a16:creationId xmlns:a16="http://schemas.microsoft.com/office/drawing/2014/main" id="{B20138E4-8106-52CC-C75A-75F205C79451}"/>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7" name="Freeform 135">
              <a:extLst>
                <a:ext uri="{FF2B5EF4-FFF2-40B4-BE49-F238E27FC236}">
                  <a16:creationId xmlns:a16="http://schemas.microsoft.com/office/drawing/2014/main" id="{E823673F-DA96-1300-AC38-4C5B1F84D6C0}"/>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8" name="Freeform 136">
              <a:extLst>
                <a:ext uri="{FF2B5EF4-FFF2-40B4-BE49-F238E27FC236}">
                  <a16:creationId xmlns:a16="http://schemas.microsoft.com/office/drawing/2014/main" id="{BCEBC95E-B355-872A-0194-DC22FB41CA79}"/>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9" name="Freeform 137">
              <a:extLst>
                <a:ext uri="{FF2B5EF4-FFF2-40B4-BE49-F238E27FC236}">
                  <a16:creationId xmlns:a16="http://schemas.microsoft.com/office/drawing/2014/main" id="{7583D164-25D3-8B5E-28B2-956DB4FAFF9D}"/>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0" name="Freeform 138">
              <a:extLst>
                <a:ext uri="{FF2B5EF4-FFF2-40B4-BE49-F238E27FC236}">
                  <a16:creationId xmlns:a16="http://schemas.microsoft.com/office/drawing/2014/main" id="{25EBBDB6-11BA-8F0E-DFEC-D24997427DC5}"/>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1" name="Freeform 139">
              <a:extLst>
                <a:ext uri="{FF2B5EF4-FFF2-40B4-BE49-F238E27FC236}">
                  <a16:creationId xmlns:a16="http://schemas.microsoft.com/office/drawing/2014/main" id="{1109F9A7-E692-FA37-EAEB-41125C7CE35F}"/>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2" name="Freeform 140">
              <a:extLst>
                <a:ext uri="{FF2B5EF4-FFF2-40B4-BE49-F238E27FC236}">
                  <a16:creationId xmlns:a16="http://schemas.microsoft.com/office/drawing/2014/main" id="{58D7E2DB-EFBD-BD8D-E9FB-B621AFBF22FD}"/>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3" name="Freeform 141">
              <a:extLst>
                <a:ext uri="{FF2B5EF4-FFF2-40B4-BE49-F238E27FC236}">
                  <a16:creationId xmlns:a16="http://schemas.microsoft.com/office/drawing/2014/main" id="{36A4B5A1-6863-5AF8-457B-F4BA0C094E79}"/>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4" name="Freeform 142">
              <a:extLst>
                <a:ext uri="{FF2B5EF4-FFF2-40B4-BE49-F238E27FC236}">
                  <a16:creationId xmlns:a16="http://schemas.microsoft.com/office/drawing/2014/main" id="{A4048BFD-BCF8-58FE-DA58-6924AB0762F4}"/>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5" name="Freeform 143">
              <a:extLst>
                <a:ext uri="{FF2B5EF4-FFF2-40B4-BE49-F238E27FC236}">
                  <a16:creationId xmlns:a16="http://schemas.microsoft.com/office/drawing/2014/main" id="{4A9EC224-1366-8D77-55EA-CDAE2E70F195}"/>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6" name="Freeform 144">
              <a:extLst>
                <a:ext uri="{FF2B5EF4-FFF2-40B4-BE49-F238E27FC236}">
                  <a16:creationId xmlns:a16="http://schemas.microsoft.com/office/drawing/2014/main" id="{1DA994A1-8712-C9BE-32CB-53B546869CCC}"/>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7" name="Freeform 145">
              <a:extLst>
                <a:ext uri="{FF2B5EF4-FFF2-40B4-BE49-F238E27FC236}">
                  <a16:creationId xmlns:a16="http://schemas.microsoft.com/office/drawing/2014/main" id="{B5CF5C94-DE23-731E-FB20-943731F8A79D}"/>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8" name="Freeform 146">
              <a:extLst>
                <a:ext uri="{FF2B5EF4-FFF2-40B4-BE49-F238E27FC236}">
                  <a16:creationId xmlns:a16="http://schemas.microsoft.com/office/drawing/2014/main" id="{F94EF2AD-1782-EE4F-B0F2-E298EAC32F42}"/>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9" name="Freeform 147">
              <a:extLst>
                <a:ext uri="{FF2B5EF4-FFF2-40B4-BE49-F238E27FC236}">
                  <a16:creationId xmlns:a16="http://schemas.microsoft.com/office/drawing/2014/main" id="{E9F0E79C-5A94-6BC3-C6A0-945298CF0CD4}"/>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0" name="Freeform 148">
              <a:extLst>
                <a:ext uri="{FF2B5EF4-FFF2-40B4-BE49-F238E27FC236}">
                  <a16:creationId xmlns:a16="http://schemas.microsoft.com/office/drawing/2014/main" id="{79AB3B66-B562-E0B7-8B4E-CAD489F11E84}"/>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1" name="Freeform 149">
              <a:extLst>
                <a:ext uri="{FF2B5EF4-FFF2-40B4-BE49-F238E27FC236}">
                  <a16:creationId xmlns:a16="http://schemas.microsoft.com/office/drawing/2014/main" id="{8B745C7C-C0EA-5F77-4F0F-B71D29C2FF49}"/>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2" name="Freeform 150">
              <a:extLst>
                <a:ext uri="{FF2B5EF4-FFF2-40B4-BE49-F238E27FC236}">
                  <a16:creationId xmlns:a16="http://schemas.microsoft.com/office/drawing/2014/main" id="{6B1F30E8-A880-11CB-ED49-F1DFF945DB33}"/>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3" name="Freeform 151">
              <a:extLst>
                <a:ext uri="{FF2B5EF4-FFF2-40B4-BE49-F238E27FC236}">
                  <a16:creationId xmlns:a16="http://schemas.microsoft.com/office/drawing/2014/main" id="{9C1D7078-C375-845E-49C1-E3E95E5B02E0}"/>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4" name="Freeform 152">
              <a:extLst>
                <a:ext uri="{FF2B5EF4-FFF2-40B4-BE49-F238E27FC236}">
                  <a16:creationId xmlns:a16="http://schemas.microsoft.com/office/drawing/2014/main" id="{656A3A0E-6B59-2BD4-B3BB-B02C955DDDF0}"/>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5" name="Freeform 153">
              <a:extLst>
                <a:ext uri="{FF2B5EF4-FFF2-40B4-BE49-F238E27FC236}">
                  <a16:creationId xmlns:a16="http://schemas.microsoft.com/office/drawing/2014/main" id="{DC763AC5-C967-389B-C609-25A9333FA637}"/>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6" name="Freeform 154">
              <a:extLst>
                <a:ext uri="{FF2B5EF4-FFF2-40B4-BE49-F238E27FC236}">
                  <a16:creationId xmlns:a16="http://schemas.microsoft.com/office/drawing/2014/main" id="{D1CDB2D7-A6CC-91DE-BC7E-AB36FFD0F9AF}"/>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7" name="Freeform 155">
              <a:extLst>
                <a:ext uri="{FF2B5EF4-FFF2-40B4-BE49-F238E27FC236}">
                  <a16:creationId xmlns:a16="http://schemas.microsoft.com/office/drawing/2014/main" id="{471C458F-E652-B15C-AB2A-B57015BCE683}"/>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156">
              <a:extLst>
                <a:ext uri="{FF2B5EF4-FFF2-40B4-BE49-F238E27FC236}">
                  <a16:creationId xmlns:a16="http://schemas.microsoft.com/office/drawing/2014/main" id="{F30B7170-8E67-34EE-246C-282BD057654A}"/>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Freeform 157">
              <a:extLst>
                <a:ext uri="{FF2B5EF4-FFF2-40B4-BE49-F238E27FC236}">
                  <a16:creationId xmlns:a16="http://schemas.microsoft.com/office/drawing/2014/main" id="{3CF26F00-C555-E9DC-DE4B-94F8F9B10DAE}"/>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158">
              <a:extLst>
                <a:ext uri="{FF2B5EF4-FFF2-40B4-BE49-F238E27FC236}">
                  <a16:creationId xmlns:a16="http://schemas.microsoft.com/office/drawing/2014/main" id="{848F3C56-6ED1-35D3-E314-F8010485C0EC}"/>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Freeform 159">
              <a:extLst>
                <a:ext uri="{FF2B5EF4-FFF2-40B4-BE49-F238E27FC236}">
                  <a16:creationId xmlns:a16="http://schemas.microsoft.com/office/drawing/2014/main" id="{3DBC91C5-C799-87B5-DC7D-5CF7E95308EF}"/>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160">
              <a:extLst>
                <a:ext uri="{FF2B5EF4-FFF2-40B4-BE49-F238E27FC236}">
                  <a16:creationId xmlns:a16="http://schemas.microsoft.com/office/drawing/2014/main" id="{E9C28209-B802-9EE7-5255-AA16FB4A8C53}"/>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Freeform 161">
              <a:extLst>
                <a:ext uri="{FF2B5EF4-FFF2-40B4-BE49-F238E27FC236}">
                  <a16:creationId xmlns:a16="http://schemas.microsoft.com/office/drawing/2014/main" id="{15CB3F08-F558-0136-1482-BFD2B599F3CD}"/>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162">
              <a:extLst>
                <a:ext uri="{FF2B5EF4-FFF2-40B4-BE49-F238E27FC236}">
                  <a16:creationId xmlns:a16="http://schemas.microsoft.com/office/drawing/2014/main" id="{F31F80AD-E910-C424-D91C-0EAEAF30B48B}"/>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Freeform 163">
              <a:extLst>
                <a:ext uri="{FF2B5EF4-FFF2-40B4-BE49-F238E27FC236}">
                  <a16:creationId xmlns:a16="http://schemas.microsoft.com/office/drawing/2014/main" id="{28F1DCF3-C6B5-37A4-BFFA-DF19F70B405C}"/>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164">
              <a:extLst>
                <a:ext uri="{FF2B5EF4-FFF2-40B4-BE49-F238E27FC236}">
                  <a16:creationId xmlns:a16="http://schemas.microsoft.com/office/drawing/2014/main" id="{F9B50E40-9A64-6E39-68BE-0ED6E57B6771}"/>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Freeform 165">
              <a:extLst>
                <a:ext uri="{FF2B5EF4-FFF2-40B4-BE49-F238E27FC236}">
                  <a16:creationId xmlns:a16="http://schemas.microsoft.com/office/drawing/2014/main" id="{CECCAFE8-A3BB-D354-FF51-FE1D859581B6}"/>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166">
              <a:extLst>
                <a:ext uri="{FF2B5EF4-FFF2-40B4-BE49-F238E27FC236}">
                  <a16:creationId xmlns:a16="http://schemas.microsoft.com/office/drawing/2014/main" id="{42B6BB7A-302C-25A5-1611-577FEE6AD92E}"/>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Freeform 167">
              <a:extLst>
                <a:ext uri="{FF2B5EF4-FFF2-40B4-BE49-F238E27FC236}">
                  <a16:creationId xmlns:a16="http://schemas.microsoft.com/office/drawing/2014/main" id="{3F65D151-B9F6-752A-7A7E-1D44446178AF}"/>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168">
              <a:extLst>
                <a:ext uri="{FF2B5EF4-FFF2-40B4-BE49-F238E27FC236}">
                  <a16:creationId xmlns:a16="http://schemas.microsoft.com/office/drawing/2014/main" id="{9118F35D-D15B-E23F-C55F-160EF1431119}"/>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Freeform 169">
              <a:extLst>
                <a:ext uri="{FF2B5EF4-FFF2-40B4-BE49-F238E27FC236}">
                  <a16:creationId xmlns:a16="http://schemas.microsoft.com/office/drawing/2014/main" id="{F9325084-72F4-82F9-AA33-597330E0399D}"/>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170">
              <a:extLst>
                <a:ext uri="{FF2B5EF4-FFF2-40B4-BE49-F238E27FC236}">
                  <a16:creationId xmlns:a16="http://schemas.microsoft.com/office/drawing/2014/main" id="{43A008A0-1DDC-651D-DF7A-1B23B5B4C0B0}"/>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Freeform 171">
              <a:extLst>
                <a:ext uri="{FF2B5EF4-FFF2-40B4-BE49-F238E27FC236}">
                  <a16:creationId xmlns:a16="http://schemas.microsoft.com/office/drawing/2014/main" id="{70DE4D61-3A73-2ACB-E850-39C78DA0499F}"/>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172">
              <a:extLst>
                <a:ext uri="{FF2B5EF4-FFF2-40B4-BE49-F238E27FC236}">
                  <a16:creationId xmlns:a16="http://schemas.microsoft.com/office/drawing/2014/main" id="{DA7EADF3-627F-7658-3FBE-48E39DEA745C}"/>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Freeform 173">
              <a:extLst>
                <a:ext uri="{FF2B5EF4-FFF2-40B4-BE49-F238E27FC236}">
                  <a16:creationId xmlns:a16="http://schemas.microsoft.com/office/drawing/2014/main" id="{0BABE774-9714-9270-8793-9C5FC2555911}"/>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 name="Freeform 174">
              <a:extLst>
                <a:ext uri="{FF2B5EF4-FFF2-40B4-BE49-F238E27FC236}">
                  <a16:creationId xmlns:a16="http://schemas.microsoft.com/office/drawing/2014/main" id="{87E845F1-D2F2-535C-A10A-5B280CF4A3E6}"/>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 name="Freeform 175">
              <a:extLst>
                <a:ext uri="{FF2B5EF4-FFF2-40B4-BE49-F238E27FC236}">
                  <a16:creationId xmlns:a16="http://schemas.microsoft.com/office/drawing/2014/main" id="{81ED73B3-5D7E-1D51-9759-BD7872D3D6BD}"/>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 name="Freeform 176">
              <a:extLst>
                <a:ext uri="{FF2B5EF4-FFF2-40B4-BE49-F238E27FC236}">
                  <a16:creationId xmlns:a16="http://schemas.microsoft.com/office/drawing/2014/main" id="{63A2EAB3-68B3-500A-69D6-2EE10CB90EDF}"/>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 name="Freeform 177">
              <a:extLst>
                <a:ext uri="{FF2B5EF4-FFF2-40B4-BE49-F238E27FC236}">
                  <a16:creationId xmlns:a16="http://schemas.microsoft.com/office/drawing/2014/main" id="{00009258-9E2A-5DC8-964D-8A01C0E6F887}"/>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 name="Freeform 178">
              <a:extLst>
                <a:ext uri="{FF2B5EF4-FFF2-40B4-BE49-F238E27FC236}">
                  <a16:creationId xmlns:a16="http://schemas.microsoft.com/office/drawing/2014/main" id="{F23FDF52-83AF-44D7-8C81-983EA2809E77}"/>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 name="Freeform 179">
              <a:extLst>
                <a:ext uri="{FF2B5EF4-FFF2-40B4-BE49-F238E27FC236}">
                  <a16:creationId xmlns:a16="http://schemas.microsoft.com/office/drawing/2014/main" id="{86FA427E-2846-5FF8-8C92-7CD6254B5DF6}"/>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2" name="Freeform 180">
              <a:extLst>
                <a:ext uri="{FF2B5EF4-FFF2-40B4-BE49-F238E27FC236}">
                  <a16:creationId xmlns:a16="http://schemas.microsoft.com/office/drawing/2014/main" id="{A815536C-736C-7F72-2C4C-530FC15DEC31}"/>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 name="Freeform 181">
              <a:extLst>
                <a:ext uri="{FF2B5EF4-FFF2-40B4-BE49-F238E27FC236}">
                  <a16:creationId xmlns:a16="http://schemas.microsoft.com/office/drawing/2014/main" id="{435FBBE1-4653-E273-2C20-FE89F78F6710}"/>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 name="Freeform 182">
              <a:extLst>
                <a:ext uri="{FF2B5EF4-FFF2-40B4-BE49-F238E27FC236}">
                  <a16:creationId xmlns:a16="http://schemas.microsoft.com/office/drawing/2014/main" id="{0DF336F9-8631-2246-39AC-DAD8EEB0B41F}"/>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 name="Freeform 183">
              <a:extLst>
                <a:ext uri="{FF2B5EF4-FFF2-40B4-BE49-F238E27FC236}">
                  <a16:creationId xmlns:a16="http://schemas.microsoft.com/office/drawing/2014/main" id="{6E9455FA-42D4-B81C-9A64-E238459FA587}"/>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 name="Freeform 184">
              <a:extLst>
                <a:ext uri="{FF2B5EF4-FFF2-40B4-BE49-F238E27FC236}">
                  <a16:creationId xmlns:a16="http://schemas.microsoft.com/office/drawing/2014/main" id="{10212F59-CD33-0D7A-2EC8-7A367DC39DA0}"/>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7" name="Freeform 185">
              <a:extLst>
                <a:ext uri="{FF2B5EF4-FFF2-40B4-BE49-F238E27FC236}">
                  <a16:creationId xmlns:a16="http://schemas.microsoft.com/office/drawing/2014/main" id="{8DAFD759-C30C-D184-4CA6-DDFDE525A0BB}"/>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 name="Freeform 186">
              <a:extLst>
                <a:ext uri="{FF2B5EF4-FFF2-40B4-BE49-F238E27FC236}">
                  <a16:creationId xmlns:a16="http://schemas.microsoft.com/office/drawing/2014/main" id="{F22377A1-E308-C46D-469B-3AF83D67E4E6}"/>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 name="Freeform 187">
              <a:extLst>
                <a:ext uri="{FF2B5EF4-FFF2-40B4-BE49-F238E27FC236}">
                  <a16:creationId xmlns:a16="http://schemas.microsoft.com/office/drawing/2014/main" id="{A5421954-5C99-0B69-E5EB-F607066D9BE9}"/>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 name="Freeform 188">
              <a:extLst>
                <a:ext uri="{FF2B5EF4-FFF2-40B4-BE49-F238E27FC236}">
                  <a16:creationId xmlns:a16="http://schemas.microsoft.com/office/drawing/2014/main" id="{8D23F347-C989-169C-63FF-95F6DB578272}"/>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 name="Freeform 189">
              <a:extLst>
                <a:ext uri="{FF2B5EF4-FFF2-40B4-BE49-F238E27FC236}">
                  <a16:creationId xmlns:a16="http://schemas.microsoft.com/office/drawing/2014/main" id="{E656F8C1-8214-BC57-9948-C01261AC5EEC}"/>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2" name="Freeform 190">
              <a:extLst>
                <a:ext uri="{FF2B5EF4-FFF2-40B4-BE49-F238E27FC236}">
                  <a16:creationId xmlns:a16="http://schemas.microsoft.com/office/drawing/2014/main" id="{1DB8F54D-F6EA-E2A2-F4E9-222B7B029193}"/>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 name="Freeform 191">
              <a:extLst>
                <a:ext uri="{FF2B5EF4-FFF2-40B4-BE49-F238E27FC236}">
                  <a16:creationId xmlns:a16="http://schemas.microsoft.com/office/drawing/2014/main" id="{68000566-F750-7A23-45E0-5301C01728C9}"/>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 name="Freeform 192">
              <a:extLst>
                <a:ext uri="{FF2B5EF4-FFF2-40B4-BE49-F238E27FC236}">
                  <a16:creationId xmlns:a16="http://schemas.microsoft.com/office/drawing/2014/main" id="{83947ED3-DD36-5228-D4AB-A58A58F4378E}"/>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 name="Freeform 193">
              <a:extLst>
                <a:ext uri="{FF2B5EF4-FFF2-40B4-BE49-F238E27FC236}">
                  <a16:creationId xmlns:a16="http://schemas.microsoft.com/office/drawing/2014/main" id="{8FEC121E-A684-CE5B-DAA8-BE49904D2D28}"/>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 name="Freeform 194">
              <a:extLst>
                <a:ext uri="{FF2B5EF4-FFF2-40B4-BE49-F238E27FC236}">
                  <a16:creationId xmlns:a16="http://schemas.microsoft.com/office/drawing/2014/main" id="{4CDAFEA6-AAA3-000A-36A5-34C9A29FDADB}"/>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 name="Freeform 195">
              <a:extLst>
                <a:ext uri="{FF2B5EF4-FFF2-40B4-BE49-F238E27FC236}">
                  <a16:creationId xmlns:a16="http://schemas.microsoft.com/office/drawing/2014/main" id="{E54AD655-670E-A7EF-C439-D2A230D0AA04}"/>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8" name="Freeform 196">
              <a:extLst>
                <a:ext uri="{FF2B5EF4-FFF2-40B4-BE49-F238E27FC236}">
                  <a16:creationId xmlns:a16="http://schemas.microsoft.com/office/drawing/2014/main" id="{8D31698A-99DF-5738-14F5-11C84BD9619F}"/>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197">
              <a:extLst>
                <a:ext uri="{FF2B5EF4-FFF2-40B4-BE49-F238E27FC236}">
                  <a16:creationId xmlns:a16="http://schemas.microsoft.com/office/drawing/2014/main" id="{7C4D520F-29BA-3FE7-CC18-E3CCDF97A645}"/>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Freeform 198">
              <a:extLst>
                <a:ext uri="{FF2B5EF4-FFF2-40B4-BE49-F238E27FC236}">
                  <a16:creationId xmlns:a16="http://schemas.microsoft.com/office/drawing/2014/main" id="{5AE6356B-9BEC-3EBF-8660-A69BB154537F}"/>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1" name="Freeform 199">
              <a:extLst>
                <a:ext uri="{FF2B5EF4-FFF2-40B4-BE49-F238E27FC236}">
                  <a16:creationId xmlns:a16="http://schemas.microsoft.com/office/drawing/2014/main" id="{6BB17664-73A6-18AA-E07A-0CC422D85F10}"/>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2" name="Freeform 200">
              <a:extLst>
                <a:ext uri="{FF2B5EF4-FFF2-40B4-BE49-F238E27FC236}">
                  <a16:creationId xmlns:a16="http://schemas.microsoft.com/office/drawing/2014/main" id="{3987A004-F198-CF15-2513-01C6A111B557}"/>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3" name="Freeform 201">
              <a:extLst>
                <a:ext uri="{FF2B5EF4-FFF2-40B4-BE49-F238E27FC236}">
                  <a16:creationId xmlns:a16="http://schemas.microsoft.com/office/drawing/2014/main" id="{51453635-C113-7852-64E8-C2282B9901DC}"/>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4" name="Freeform 202">
              <a:extLst>
                <a:ext uri="{FF2B5EF4-FFF2-40B4-BE49-F238E27FC236}">
                  <a16:creationId xmlns:a16="http://schemas.microsoft.com/office/drawing/2014/main" id="{0C6CD2BE-E31F-A772-7EEE-CA0E0100DA34}"/>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5" name="Freeform 203">
              <a:extLst>
                <a:ext uri="{FF2B5EF4-FFF2-40B4-BE49-F238E27FC236}">
                  <a16:creationId xmlns:a16="http://schemas.microsoft.com/office/drawing/2014/main" id="{FDAD4470-8656-E211-B879-101A19C57354}"/>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204">
              <a:extLst>
                <a:ext uri="{FF2B5EF4-FFF2-40B4-BE49-F238E27FC236}">
                  <a16:creationId xmlns:a16="http://schemas.microsoft.com/office/drawing/2014/main" id="{2D437FCC-12E9-2811-72C0-952717764197}"/>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Freeform 24">
              <a:extLst>
                <a:ext uri="{FF2B5EF4-FFF2-40B4-BE49-F238E27FC236}">
                  <a16:creationId xmlns:a16="http://schemas.microsoft.com/office/drawing/2014/main" id="{5C5B4F84-E754-F30C-3206-B9ADCD26CB9F}"/>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solidFill>
              <a:srgbClr val="91AAD9"/>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8" name="Freeform 29">
              <a:extLst>
                <a:ext uri="{FF2B5EF4-FFF2-40B4-BE49-F238E27FC236}">
                  <a16:creationId xmlns:a16="http://schemas.microsoft.com/office/drawing/2014/main" id="{F64926CB-57AA-9425-FAEC-1AF3F88E9FDE}"/>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solidFill>
              <a:srgbClr val="0032A0"/>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9" name="Freeform 32">
              <a:extLst>
                <a:ext uri="{FF2B5EF4-FFF2-40B4-BE49-F238E27FC236}">
                  <a16:creationId xmlns:a16="http://schemas.microsoft.com/office/drawing/2014/main" id="{FC24783D-5628-C989-2500-48AAB391AA3A}"/>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solidFill>
              <a:srgbClr val="B3C2E3"/>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50" name="Rectangle 749">
            <a:extLst>
              <a:ext uri="{FF2B5EF4-FFF2-40B4-BE49-F238E27FC236}">
                <a16:creationId xmlns:a16="http://schemas.microsoft.com/office/drawing/2014/main" id="{E963E821-69B7-05D6-4B38-C8921D8F4F2D}"/>
              </a:ext>
            </a:extLst>
          </p:cNvPr>
          <p:cNvSpPr/>
          <p:nvPr/>
        </p:nvSpPr>
        <p:spPr>
          <a:xfrm>
            <a:off x="1917386" y="2213702"/>
            <a:ext cx="720070" cy="246221"/>
          </a:xfrm>
          <a:prstGeom prst="rect">
            <a:avLst/>
          </a:prstGeom>
        </p:spPr>
        <p:txBody>
          <a:bodyPr wrap="none">
            <a:spAutoFit/>
          </a:bodyPr>
          <a:lstStyle/>
          <a:p>
            <a:pPr algn="r"/>
            <a:r>
              <a:rPr lang="en-US" sz="1000" b="1" dirty="0">
                <a:latin typeface="Raleway" panose="020B0003030101060003" pitchFamily="34" charset="0"/>
              </a:rPr>
              <a:t>CANADA</a:t>
            </a:r>
          </a:p>
        </p:txBody>
      </p:sp>
      <p:sp>
        <p:nvSpPr>
          <p:cNvPr id="751" name="Oval 750">
            <a:extLst>
              <a:ext uri="{FF2B5EF4-FFF2-40B4-BE49-F238E27FC236}">
                <a16:creationId xmlns:a16="http://schemas.microsoft.com/office/drawing/2014/main" id="{084849C8-51F3-7D3A-84E6-090CFE428992}"/>
              </a:ext>
            </a:extLst>
          </p:cNvPr>
          <p:cNvSpPr>
            <a:spLocks noChangeAspect="1"/>
          </p:cNvSpPr>
          <p:nvPr/>
        </p:nvSpPr>
        <p:spPr>
          <a:xfrm>
            <a:off x="2767370" y="2218256"/>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2" name="TextBox 751">
            <a:extLst>
              <a:ext uri="{FF2B5EF4-FFF2-40B4-BE49-F238E27FC236}">
                <a16:creationId xmlns:a16="http://schemas.microsoft.com/office/drawing/2014/main" id="{B6B798D7-D466-B284-4931-7530BD28C169}"/>
              </a:ext>
            </a:extLst>
          </p:cNvPr>
          <p:cNvSpPr txBox="1"/>
          <p:nvPr/>
        </p:nvSpPr>
        <p:spPr>
          <a:xfrm>
            <a:off x="1027305" y="2405118"/>
            <a:ext cx="1519876" cy="246221"/>
          </a:xfrm>
          <a:prstGeom prst="rect">
            <a:avLst/>
          </a:prstGeom>
          <a:noFill/>
        </p:spPr>
        <p:txBody>
          <a:bodyPr wrap="square" rtlCol="0">
            <a:spAutoFit/>
          </a:bodyPr>
          <a:lstStyle/>
          <a:p>
            <a:pPr algn="r"/>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3" name="TextBox 752">
            <a:extLst>
              <a:ext uri="{FF2B5EF4-FFF2-40B4-BE49-F238E27FC236}">
                <a16:creationId xmlns:a16="http://schemas.microsoft.com/office/drawing/2014/main" id="{3704DD81-26F5-2130-06C3-94959073D2F3}"/>
              </a:ext>
            </a:extLst>
          </p:cNvPr>
          <p:cNvSpPr txBox="1"/>
          <p:nvPr/>
        </p:nvSpPr>
        <p:spPr>
          <a:xfrm>
            <a:off x="2753166" y="4628920"/>
            <a:ext cx="1519876" cy="246221"/>
          </a:xfrm>
          <a:prstGeom prst="rect">
            <a:avLst/>
          </a:prstGeom>
          <a:noFill/>
        </p:spPr>
        <p:txBody>
          <a:bodyPr wrap="square" rtlCol="0">
            <a:spAutoFit/>
          </a:bodyPr>
          <a:lstStyle/>
          <a:p>
            <a:pPr algn="r"/>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4" name="Rectangle 753">
            <a:extLst>
              <a:ext uri="{FF2B5EF4-FFF2-40B4-BE49-F238E27FC236}">
                <a16:creationId xmlns:a16="http://schemas.microsoft.com/office/drawing/2014/main" id="{1E065C75-EBFA-50FA-48B5-3C878ED7979B}"/>
              </a:ext>
            </a:extLst>
          </p:cNvPr>
          <p:cNvSpPr/>
          <p:nvPr/>
        </p:nvSpPr>
        <p:spPr>
          <a:xfrm>
            <a:off x="3636329" y="4426517"/>
            <a:ext cx="636713" cy="246221"/>
          </a:xfrm>
          <a:prstGeom prst="rect">
            <a:avLst/>
          </a:prstGeom>
        </p:spPr>
        <p:txBody>
          <a:bodyPr wrap="none">
            <a:spAutoFit/>
          </a:bodyPr>
          <a:lstStyle/>
          <a:p>
            <a:pPr algn="r"/>
            <a:r>
              <a:rPr lang="en-US" sz="1000" b="1" dirty="0">
                <a:latin typeface="Raleway" panose="020B0003030101060003" pitchFamily="34" charset="0"/>
              </a:rPr>
              <a:t>BRAZIL</a:t>
            </a:r>
          </a:p>
        </p:txBody>
      </p:sp>
      <p:sp>
        <p:nvSpPr>
          <p:cNvPr id="755" name="Oval 754">
            <a:extLst>
              <a:ext uri="{FF2B5EF4-FFF2-40B4-BE49-F238E27FC236}">
                <a16:creationId xmlns:a16="http://schemas.microsoft.com/office/drawing/2014/main" id="{2189682E-8E94-E5AC-F2C0-4454D28C4655}"/>
              </a:ext>
            </a:extLst>
          </p:cNvPr>
          <p:cNvSpPr>
            <a:spLocks noChangeAspect="1"/>
          </p:cNvSpPr>
          <p:nvPr/>
        </p:nvSpPr>
        <p:spPr>
          <a:xfrm>
            <a:off x="4274371" y="4448447"/>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6" name="TextBox 755">
            <a:extLst>
              <a:ext uri="{FF2B5EF4-FFF2-40B4-BE49-F238E27FC236}">
                <a16:creationId xmlns:a16="http://schemas.microsoft.com/office/drawing/2014/main" id="{601944C9-A7F8-7E06-B62E-87586C7A5CAE}"/>
              </a:ext>
            </a:extLst>
          </p:cNvPr>
          <p:cNvSpPr txBox="1"/>
          <p:nvPr/>
        </p:nvSpPr>
        <p:spPr>
          <a:xfrm>
            <a:off x="9024637" y="3056311"/>
            <a:ext cx="1519876" cy="246221"/>
          </a:xfrm>
          <a:prstGeom prst="rect">
            <a:avLst/>
          </a:prstGeom>
          <a:noFill/>
        </p:spPr>
        <p:txBody>
          <a:bodyPr wrap="square" rtlCol="0">
            <a:spAutoFit/>
          </a:bodyPr>
          <a:lstStyle/>
          <a:p>
            <a:r>
              <a:rPr lang="en-US" sz="1000" dirty="0">
                <a:solidFill>
                  <a:schemeClr val="bg1">
                    <a:lumMod val="50000"/>
                  </a:schemeClr>
                </a:solidFill>
                <a:latin typeface="Calibri Light" panose="020F0302020204030204" pitchFamily="34" charset="0"/>
                <a:ea typeface="Roboto Light" panose="02000000000000000000" pitchFamily="2" charset="0"/>
              </a:rPr>
              <a:t>Write your text here</a:t>
            </a:r>
          </a:p>
        </p:txBody>
      </p:sp>
      <p:sp>
        <p:nvSpPr>
          <p:cNvPr id="757" name="Rectangle 756">
            <a:extLst>
              <a:ext uri="{FF2B5EF4-FFF2-40B4-BE49-F238E27FC236}">
                <a16:creationId xmlns:a16="http://schemas.microsoft.com/office/drawing/2014/main" id="{4CDCC01A-00D8-8ED6-7D09-9CD1355FF41B}"/>
              </a:ext>
            </a:extLst>
          </p:cNvPr>
          <p:cNvSpPr/>
          <p:nvPr/>
        </p:nvSpPr>
        <p:spPr>
          <a:xfrm>
            <a:off x="9020347" y="2853908"/>
            <a:ext cx="590226" cy="246221"/>
          </a:xfrm>
          <a:prstGeom prst="rect">
            <a:avLst/>
          </a:prstGeom>
        </p:spPr>
        <p:txBody>
          <a:bodyPr wrap="none">
            <a:spAutoFit/>
          </a:bodyPr>
          <a:lstStyle/>
          <a:p>
            <a:r>
              <a:rPr lang="en-US" sz="1000" b="1" dirty="0">
                <a:latin typeface="Raleway" panose="020B0003030101060003" pitchFamily="34" charset="0"/>
              </a:rPr>
              <a:t>CHINA</a:t>
            </a:r>
          </a:p>
        </p:txBody>
      </p:sp>
      <p:sp>
        <p:nvSpPr>
          <p:cNvPr id="758" name="Oval 757">
            <a:extLst>
              <a:ext uri="{FF2B5EF4-FFF2-40B4-BE49-F238E27FC236}">
                <a16:creationId xmlns:a16="http://schemas.microsoft.com/office/drawing/2014/main" id="{E2E7430E-65C3-DC66-4452-44D47BEF7480}"/>
              </a:ext>
            </a:extLst>
          </p:cNvPr>
          <p:cNvSpPr>
            <a:spLocks noChangeAspect="1"/>
          </p:cNvSpPr>
          <p:nvPr/>
        </p:nvSpPr>
        <p:spPr>
          <a:xfrm>
            <a:off x="8853981" y="2875838"/>
            <a:ext cx="163540" cy="163540"/>
          </a:xfrm>
          <a:prstGeom prst="ellipse">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51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a:extLst>
              <a:ext uri="{FF2B5EF4-FFF2-40B4-BE49-F238E27FC236}">
                <a16:creationId xmlns:a16="http://schemas.microsoft.com/office/drawing/2014/main" id="{C375CFD6-22BE-ED34-8F77-5FC08B801099}"/>
              </a:ext>
            </a:extLst>
          </p:cNvPr>
          <p:cNvSpPr txBox="1">
            <a:spLocks/>
          </p:cNvSpPr>
          <p:nvPr/>
        </p:nvSpPr>
        <p:spPr>
          <a:xfrm>
            <a:off x="781050" y="645286"/>
            <a:ext cx="10514013" cy="3562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t>CARTE DU MONDE 1 - Double-cliquer sur le pays pour le sélectionner et changer la couleur.</a:t>
            </a:r>
            <a:endParaRPr lang="fr-FR" dirty="0"/>
          </a:p>
        </p:txBody>
      </p:sp>
      <p:pic>
        <p:nvPicPr>
          <p:cNvPr id="407" name="Picture Placeholder 5" descr="Logo, company name&#10;&#10;Description automatically generated">
            <a:extLst>
              <a:ext uri="{FF2B5EF4-FFF2-40B4-BE49-F238E27FC236}">
                <a16:creationId xmlns:a16="http://schemas.microsoft.com/office/drawing/2014/main" id="{C14A7140-F175-10C9-D2E2-EFFC78681382}"/>
              </a:ext>
            </a:extLst>
          </p:cNvPr>
          <p:cNvPicPr>
            <a:picLocks noChangeAspect="1"/>
          </p:cNvPicPr>
          <p:nvPr/>
        </p:nvPicPr>
        <p:blipFill>
          <a:blip r:embed="rId2"/>
          <a:srcRect t="12302" b="12302"/>
          <a:stretch>
            <a:fillRect/>
          </a:stretch>
        </p:blipFill>
        <p:spPr>
          <a:xfrm>
            <a:off x="10108504" y="5979028"/>
            <a:ext cx="1452932" cy="544850"/>
          </a:xfrm>
          <a:prstGeom prst="rect">
            <a:avLst/>
          </a:prstGeom>
        </p:spPr>
      </p:pic>
      <p:grpSp>
        <p:nvGrpSpPr>
          <p:cNvPr id="2" name="Group 205">
            <a:extLst>
              <a:ext uri="{FF2B5EF4-FFF2-40B4-BE49-F238E27FC236}">
                <a16:creationId xmlns:a16="http://schemas.microsoft.com/office/drawing/2014/main" id="{58C1DCA0-6851-3DF7-6983-4A93FF93198F}"/>
              </a:ext>
            </a:extLst>
          </p:cNvPr>
          <p:cNvGrpSpPr>
            <a:grpSpLocks/>
          </p:cNvGrpSpPr>
          <p:nvPr/>
        </p:nvGrpSpPr>
        <p:grpSpPr bwMode="auto">
          <a:xfrm>
            <a:off x="835503" y="1474740"/>
            <a:ext cx="10154846" cy="4371280"/>
            <a:chOff x="1280" y="1377"/>
            <a:chExt cx="5501" cy="2368"/>
          </a:xfrm>
          <a:solidFill>
            <a:schemeClr val="accent1">
              <a:lumMod val="20000"/>
              <a:lumOff val="80000"/>
            </a:schemeClr>
          </a:solidFill>
        </p:grpSpPr>
        <p:sp>
          <p:nvSpPr>
            <p:cNvPr id="3" name="Freeform 5">
              <a:extLst>
                <a:ext uri="{FF2B5EF4-FFF2-40B4-BE49-F238E27FC236}">
                  <a16:creationId xmlns:a16="http://schemas.microsoft.com/office/drawing/2014/main" id="{A8746A06-BDCD-110A-EF68-07C681046503}"/>
                </a:ext>
              </a:extLst>
            </p:cNvPr>
            <p:cNvSpPr>
              <a:spLocks/>
            </p:cNvSpPr>
            <p:nvPr/>
          </p:nvSpPr>
          <p:spPr bwMode="auto">
            <a:xfrm>
              <a:off x="4885" y="2079"/>
              <a:ext cx="202" cy="164"/>
            </a:xfrm>
            <a:custGeom>
              <a:avLst/>
              <a:gdLst>
                <a:gd name="T0" fmla="*/ 183 w 202"/>
                <a:gd name="T1" fmla="*/ 19 h 164"/>
                <a:gd name="T2" fmla="*/ 166 w 202"/>
                <a:gd name="T3" fmla="*/ 26 h 164"/>
                <a:gd name="T4" fmla="*/ 155 w 202"/>
                <a:gd name="T5" fmla="*/ 32 h 164"/>
                <a:gd name="T6" fmla="*/ 146 w 202"/>
                <a:gd name="T7" fmla="*/ 11 h 164"/>
                <a:gd name="T8" fmla="*/ 141 w 202"/>
                <a:gd name="T9" fmla="*/ 4 h 164"/>
                <a:gd name="T10" fmla="*/ 127 w 202"/>
                <a:gd name="T11" fmla="*/ 6 h 164"/>
                <a:gd name="T12" fmla="*/ 126 w 202"/>
                <a:gd name="T13" fmla="*/ 16 h 164"/>
                <a:gd name="T14" fmla="*/ 115 w 202"/>
                <a:gd name="T15" fmla="*/ 24 h 164"/>
                <a:gd name="T16" fmla="*/ 99 w 202"/>
                <a:gd name="T17" fmla="*/ 27 h 164"/>
                <a:gd name="T18" fmla="*/ 83 w 202"/>
                <a:gd name="T19" fmla="*/ 20 h 164"/>
                <a:gd name="T20" fmla="*/ 70 w 202"/>
                <a:gd name="T21" fmla="*/ 20 h 164"/>
                <a:gd name="T22" fmla="*/ 61 w 202"/>
                <a:gd name="T23" fmla="*/ 21 h 164"/>
                <a:gd name="T24" fmla="*/ 50 w 202"/>
                <a:gd name="T25" fmla="*/ 39 h 164"/>
                <a:gd name="T26" fmla="*/ 32 w 202"/>
                <a:gd name="T27" fmla="*/ 48 h 164"/>
                <a:gd name="T28" fmla="*/ 20 w 202"/>
                <a:gd name="T29" fmla="*/ 58 h 164"/>
                <a:gd name="T30" fmla="*/ 1 w 202"/>
                <a:gd name="T31" fmla="*/ 73 h 164"/>
                <a:gd name="T32" fmla="*/ 7 w 202"/>
                <a:gd name="T33" fmla="*/ 90 h 164"/>
                <a:gd name="T34" fmla="*/ 11 w 202"/>
                <a:gd name="T35" fmla="*/ 113 h 164"/>
                <a:gd name="T36" fmla="*/ 25 w 202"/>
                <a:gd name="T37" fmla="*/ 127 h 164"/>
                <a:gd name="T38" fmla="*/ 18 w 202"/>
                <a:gd name="T39" fmla="*/ 155 h 164"/>
                <a:gd name="T40" fmla="*/ 60 w 202"/>
                <a:gd name="T41" fmla="*/ 161 h 164"/>
                <a:gd name="T42" fmla="*/ 71 w 202"/>
                <a:gd name="T43" fmla="*/ 159 h 164"/>
                <a:gd name="T44" fmla="*/ 100 w 202"/>
                <a:gd name="T45" fmla="*/ 154 h 164"/>
                <a:gd name="T46" fmla="*/ 104 w 202"/>
                <a:gd name="T47" fmla="*/ 129 h 164"/>
                <a:gd name="T48" fmla="*/ 116 w 202"/>
                <a:gd name="T49" fmla="*/ 124 h 164"/>
                <a:gd name="T50" fmla="*/ 133 w 202"/>
                <a:gd name="T51" fmla="*/ 123 h 164"/>
                <a:gd name="T52" fmla="*/ 135 w 202"/>
                <a:gd name="T53" fmla="*/ 108 h 164"/>
                <a:gd name="T54" fmla="*/ 148 w 202"/>
                <a:gd name="T55" fmla="*/ 92 h 164"/>
                <a:gd name="T56" fmla="*/ 153 w 202"/>
                <a:gd name="T57" fmla="*/ 81 h 164"/>
                <a:gd name="T58" fmla="*/ 154 w 202"/>
                <a:gd name="T59" fmla="*/ 68 h 164"/>
                <a:gd name="T60" fmla="*/ 155 w 202"/>
                <a:gd name="T61" fmla="*/ 51 h 164"/>
                <a:gd name="T62" fmla="*/ 157 w 202"/>
                <a:gd name="T63" fmla="*/ 36 h 164"/>
                <a:gd name="T64" fmla="*/ 188 w 202"/>
                <a:gd name="T65" fmla="*/ 29 h 164"/>
                <a:gd name="T66" fmla="*/ 202 w 202"/>
                <a:gd name="T67" fmla="*/ 25 h 164"/>
                <a:gd name="T68" fmla="*/ 199 w 202"/>
                <a:gd name="T6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2" h="164">
                  <a:moveTo>
                    <a:pt x="199" y="19"/>
                  </a:moveTo>
                  <a:lnTo>
                    <a:pt x="183" y="19"/>
                  </a:lnTo>
                  <a:lnTo>
                    <a:pt x="173" y="18"/>
                  </a:lnTo>
                  <a:lnTo>
                    <a:pt x="166" y="26"/>
                  </a:lnTo>
                  <a:lnTo>
                    <a:pt x="160" y="28"/>
                  </a:lnTo>
                  <a:lnTo>
                    <a:pt x="155" y="32"/>
                  </a:lnTo>
                  <a:lnTo>
                    <a:pt x="148" y="25"/>
                  </a:lnTo>
                  <a:lnTo>
                    <a:pt x="146" y="11"/>
                  </a:lnTo>
                  <a:lnTo>
                    <a:pt x="141" y="10"/>
                  </a:lnTo>
                  <a:lnTo>
                    <a:pt x="141" y="4"/>
                  </a:lnTo>
                  <a:lnTo>
                    <a:pt x="132" y="0"/>
                  </a:lnTo>
                  <a:lnTo>
                    <a:pt x="127" y="6"/>
                  </a:lnTo>
                  <a:lnTo>
                    <a:pt x="128" y="13"/>
                  </a:lnTo>
                  <a:lnTo>
                    <a:pt x="126" y="16"/>
                  </a:lnTo>
                  <a:lnTo>
                    <a:pt x="118" y="15"/>
                  </a:lnTo>
                  <a:lnTo>
                    <a:pt x="115" y="24"/>
                  </a:lnTo>
                  <a:lnTo>
                    <a:pt x="109" y="20"/>
                  </a:lnTo>
                  <a:lnTo>
                    <a:pt x="99" y="27"/>
                  </a:lnTo>
                  <a:lnTo>
                    <a:pt x="95" y="24"/>
                  </a:lnTo>
                  <a:lnTo>
                    <a:pt x="83" y="20"/>
                  </a:lnTo>
                  <a:lnTo>
                    <a:pt x="74" y="20"/>
                  </a:lnTo>
                  <a:lnTo>
                    <a:pt x="70" y="20"/>
                  </a:lnTo>
                  <a:lnTo>
                    <a:pt x="62" y="15"/>
                  </a:lnTo>
                  <a:lnTo>
                    <a:pt x="61" y="21"/>
                  </a:lnTo>
                  <a:lnTo>
                    <a:pt x="50" y="25"/>
                  </a:lnTo>
                  <a:lnTo>
                    <a:pt x="50" y="39"/>
                  </a:lnTo>
                  <a:lnTo>
                    <a:pt x="43" y="45"/>
                  </a:lnTo>
                  <a:lnTo>
                    <a:pt x="32" y="48"/>
                  </a:lnTo>
                  <a:lnTo>
                    <a:pt x="31" y="56"/>
                  </a:lnTo>
                  <a:lnTo>
                    <a:pt x="20" y="58"/>
                  </a:lnTo>
                  <a:lnTo>
                    <a:pt x="3" y="51"/>
                  </a:lnTo>
                  <a:lnTo>
                    <a:pt x="1" y="73"/>
                  </a:lnTo>
                  <a:lnTo>
                    <a:pt x="0" y="87"/>
                  </a:lnTo>
                  <a:lnTo>
                    <a:pt x="7" y="90"/>
                  </a:lnTo>
                  <a:lnTo>
                    <a:pt x="3" y="99"/>
                  </a:lnTo>
                  <a:lnTo>
                    <a:pt x="11" y="113"/>
                  </a:lnTo>
                  <a:lnTo>
                    <a:pt x="13" y="124"/>
                  </a:lnTo>
                  <a:lnTo>
                    <a:pt x="25" y="127"/>
                  </a:lnTo>
                  <a:lnTo>
                    <a:pt x="29" y="138"/>
                  </a:lnTo>
                  <a:lnTo>
                    <a:pt x="18" y="155"/>
                  </a:lnTo>
                  <a:lnTo>
                    <a:pt x="45" y="164"/>
                  </a:lnTo>
                  <a:lnTo>
                    <a:pt x="60" y="161"/>
                  </a:lnTo>
                  <a:lnTo>
                    <a:pt x="69" y="164"/>
                  </a:lnTo>
                  <a:lnTo>
                    <a:pt x="71" y="159"/>
                  </a:lnTo>
                  <a:lnTo>
                    <a:pt x="82" y="161"/>
                  </a:lnTo>
                  <a:lnTo>
                    <a:pt x="100" y="154"/>
                  </a:lnTo>
                  <a:lnTo>
                    <a:pt x="98" y="138"/>
                  </a:lnTo>
                  <a:lnTo>
                    <a:pt x="104" y="129"/>
                  </a:lnTo>
                  <a:lnTo>
                    <a:pt x="116" y="129"/>
                  </a:lnTo>
                  <a:lnTo>
                    <a:pt x="116" y="124"/>
                  </a:lnTo>
                  <a:lnTo>
                    <a:pt x="127" y="122"/>
                  </a:lnTo>
                  <a:lnTo>
                    <a:pt x="133" y="123"/>
                  </a:lnTo>
                  <a:lnTo>
                    <a:pt x="138" y="118"/>
                  </a:lnTo>
                  <a:lnTo>
                    <a:pt x="135" y="108"/>
                  </a:lnTo>
                  <a:lnTo>
                    <a:pt x="139" y="97"/>
                  </a:lnTo>
                  <a:lnTo>
                    <a:pt x="148" y="92"/>
                  </a:lnTo>
                  <a:lnTo>
                    <a:pt x="139" y="80"/>
                  </a:lnTo>
                  <a:lnTo>
                    <a:pt x="153" y="81"/>
                  </a:lnTo>
                  <a:lnTo>
                    <a:pt x="156" y="75"/>
                  </a:lnTo>
                  <a:lnTo>
                    <a:pt x="154" y="68"/>
                  </a:lnTo>
                  <a:lnTo>
                    <a:pt x="160" y="60"/>
                  </a:lnTo>
                  <a:lnTo>
                    <a:pt x="155" y="51"/>
                  </a:lnTo>
                  <a:lnTo>
                    <a:pt x="150" y="43"/>
                  </a:lnTo>
                  <a:lnTo>
                    <a:pt x="157" y="36"/>
                  </a:lnTo>
                  <a:lnTo>
                    <a:pt x="171" y="32"/>
                  </a:lnTo>
                  <a:lnTo>
                    <a:pt x="188" y="29"/>
                  </a:lnTo>
                  <a:lnTo>
                    <a:pt x="195" y="27"/>
                  </a:lnTo>
                  <a:lnTo>
                    <a:pt x="202" y="25"/>
                  </a:lnTo>
                  <a:lnTo>
                    <a:pt x="199" y="19"/>
                  </a:lnTo>
                  <a:lnTo>
                    <a:pt x="199"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6A224048-FF77-8662-45A5-7CE5D7E85F29}"/>
                </a:ext>
              </a:extLst>
            </p:cNvPr>
            <p:cNvSpPr>
              <a:spLocks noEditPoints="1"/>
            </p:cNvSpPr>
            <p:nvPr/>
          </p:nvSpPr>
          <p:spPr bwMode="auto">
            <a:xfrm>
              <a:off x="4164" y="2844"/>
              <a:ext cx="195" cy="239"/>
            </a:xfrm>
            <a:custGeom>
              <a:avLst/>
              <a:gdLst>
                <a:gd name="T0" fmla="*/ 29 w 195"/>
                <a:gd name="T1" fmla="*/ 25 h 239"/>
                <a:gd name="T2" fmla="*/ 19 w 195"/>
                <a:gd name="T3" fmla="*/ 26 h 239"/>
                <a:gd name="T4" fmla="*/ 11 w 195"/>
                <a:gd name="T5" fmla="*/ 32 h 239"/>
                <a:gd name="T6" fmla="*/ 22 w 195"/>
                <a:gd name="T7" fmla="*/ 55 h 239"/>
                <a:gd name="T8" fmla="*/ 22 w 195"/>
                <a:gd name="T9" fmla="*/ 80 h 239"/>
                <a:gd name="T10" fmla="*/ 24 w 195"/>
                <a:gd name="T11" fmla="*/ 94 h 239"/>
                <a:gd name="T12" fmla="*/ 34 w 195"/>
                <a:gd name="T13" fmla="*/ 111 h 239"/>
                <a:gd name="T14" fmla="*/ 32 w 195"/>
                <a:gd name="T15" fmla="*/ 134 h 239"/>
                <a:gd name="T16" fmla="*/ 18 w 195"/>
                <a:gd name="T17" fmla="*/ 154 h 239"/>
                <a:gd name="T18" fmla="*/ 9 w 195"/>
                <a:gd name="T19" fmla="*/ 177 h 239"/>
                <a:gd name="T20" fmla="*/ 3 w 195"/>
                <a:gd name="T21" fmla="*/ 201 h 239"/>
                <a:gd name="T22" fmla="*/ 1 w 195"/>
                <a:gd name="T23" fmla="*/ 228 h 239"/>
                <a:gd name="T24" fmla="*/ 18 w 195"/>
                <a:gd name="T25" fmla="*/ 222 h 239"/>
                <a:gd name="T26" fmla="*/ 37 w 195"/>
                <a:gd name="T27" fmla="*/ 230 h 239"/>
                <a:gd name="T28" fmla="*/ 103 w 195"/>
                <a:gd name="T29" fmla="*/ 228 h 239"/>
                <a:gd name="T30" fmla="*/ 150 w 195"/>
                <a:gd name="T31" fmla="*/ 239 h 239"/>
                <a:gd name="T32" fmla="*/ 170 w 195"/>
                <a:gd name="T33" fmla="*/ 221 h 239"/>
                <a:gd name="T34" fmla="*/ 162 w 195"/>
                <a:gd name="T35" fmla="*/ 150 h 239"/>
                <a:gd name="T36" fmla="*/ 193 w 195"/>
                <a:gd name="T37" fmla="*/ 143 h 239"/>
                <a:gd name="T38" fmla="*/ 193 w 195"/>
                <a:gd name="T39" fmla="*/ 129 h 239"/>
                <a:gd name="T40" fmla="*/ 194 w 195"/>
                <a:gd name="T41" fmla="*/ 115 h 239"/>
                <a:gd name="T42" fmla="*/ 176 w 195"/>
                <a:gd name="T43" fmla="*/ 116 h 239"/>
                <a:gd name="T44" fmla="*/ 166 w 195"/>
                <a:gd name="T45" fmla="*/ 118 h 239"/>
                <a:gd name="T46" fmla="*/ 162 w 195"/>
                <a:gd name="T47" fmla="*/ 90 h 239"/>
                <a:gd name="T48" fmla="*/ 164 w 195"/>
                <a:gd name="T49" fmla="*/ 68 h 239"/>
                <a:gd name="T50" fmla="*/ 160 w 195"/>
                <a:gd name="T51" fmla="*/ 50 h 239"/>
                <a:gd name="T52" fmla="*/ 143 w 195"/>
                <a:gd name="T53" fmla="*/ 44 h 239"/>
                <a:gd name="T54" fmla="*/ 134 w 195"/>
                <a:gd name="T55" fmla="*/ 47 h 239"/>
                <a:gd name="T56" fmla="*/ 120 w 195"/>
                <a:gd name="T57" fmla="*/ 58 h 239"/>
                <a:gd name="T58" fmla="*/ 109 w 195"/>
                <a:gd name="T59" fmla="*/ 60 h 239"/>
                <a:gd name="T60" fmla="*/ 93 w 195"/>
                <a:gd name="T61" fmla="*/ 64 h 239"/>
                <a:gd name="T62" fmla="*/ 84 w 195"/>
                <a:gd name="T63" fmla="*/ 48 h 239"/>
                <a:gd name="T64" fmla="*/ 76 w 195"/>
                <a:gd name="T65" fmla="*/ 25 h 239"/>
                <a:gd name="T66" fmla="*/ 15 w 195"/>
                <a:gd name="T67" fmla="*/ 21 h 239"/>
                <a:gd name="T68" fmla="*/ 17 w 195"/>
                <a:gd name="T69" fmla="*/ 9 h 239"/>
                <a:gd name="T70" fmla="*/ 17 w 195"/>
                <a:gd name="T71" fmla="*/ 0 h 239"/>
                <a:gd name="T72" fmla="*/ 6 w 195"/>
                <a:gd name="T73" fmla="*/ 10 h 239"/>
                <a:gd name="T74" fmla="*/ 15 w 195"/>
                <a:gd name="T75" fmla="*/ 2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5" h="239">
                  <a:moveTo>
                    <a:pt x="76" y="25"/>
                  </a:moveTo>
                  <a:lnTo>
                    <a:pt x="29" y="25"/>
                  </a:lnTo>
                  <a:lnTo>
                    <a:pt x="24" y="27"/>
                  </a:lnTo>
                  <a:lnTo>
                    <a:pt x="19" y="26"/>
                  </a:lnTo>
                  <a:lnTo>
                    <a:pt x="13" y="29"/>
                  </a:lnTo>
                  <a:lnTo>
                    <a:pt x="11" y="32"/>
                  </a:lnTo>
                  <a:lnTo>
                    <a:pt x="19" y="44"/>
                  </a:lnTo>
                  <a:lnTo>
                    <a:pt x="22" y="55"/>
                  </a:lnTo>
                  <a:lnTo>
                    <a:pt x="27" y="72"/>
                  </a:lnTo>
                  <a:lnTo>
                    <a:pt x="22" y="80"/>
                  </a:lnTo>
                  <a:lnTo>
                    <a:pt x="21" y="83"/>
                  </a:lnTo>
                  <a:lnTo>
                    <a:pt x="24" y="94"/>
                  </a:lnTo>
                  <a:lnTo>
                    <a:pt x="29" y="105"/>
                  </a:lnTo>
                  <a:lnTo>
                    <a:pt x="34" y="111"/>
                  </a:lnTo>
                  <a:lnTo>
                    <a:pt x="34" y="121"/>
                  </a:lnTo>
                  <a:lnTo>
                    <a:pt x="32" y="134"/>
                  </a:lnTo>
                  <a:lnTo>
                    <a:pt x="27" y="142"/>
                  </a:lnTo>
                  <a:lnTo>
                    <a:pt x="18" y="154"/>
                  </a:lnTo>
                  <a:lnTo>
                    <a:pt x="15" y="162"/>
                  </a:lnTo>
                  <a:lnTo>
                    <a:pt x="9" y="177"/>
                  </a:lnTo>
                  <a:lnTo>
                    <a:pt x="8" y="185"/>
                  </a:lnTo>
                  <a:lnTo>
                    <a:pt x="3" y="201"/>
                  </a:lnTo>
                  <a:lnTo>
                    <a:pt x="0" y="217"/>
                  </a:lnTo>
                  <a:lnTo>
                    <a:pt x="1" y="228"/>
                  </a:lnTo>
                  <a:lnTo>
                    <a:pt x="9" y="225"/>
                  </a:lnTo>
                  <a:lnTo>
                    <a:pt x="18" y="222"/>
                  </a:lnTo>
                  <a:lnTo>
                    <a:pt x="29" y="222"/>
                  </a:lnTo>
                  <a:lnTo>
                    <a:pt x="37" y="230"/>
                  </a:lnTo>
                  <a:lnTo>
                    <a:pt x="40" y="229"/>
                  </a:lnTo>
                  <a:lnTo>
                    <a:pt x="103" y="228"/>
                  </a:lnTo>
                  <a:lnTo>
                    <a:pt x="113" y="236"/>
                  </a:lnTo>
                  <a:lnTo>
                    <a:pt x="150" y="239"/>
                  </a:lnTo>
                  <a:lnTo>
                    <a:pt x="180" y="232"/>
                  </a:lnTo>
                  <a:lnTo>
                    <a:pt x="170" y="221"/>
                  </a:lnTo>
                  <a:lnTo>
                    <a:pt x="159" y="206"/>
                  </a:lnTo>
                  <a:lnTo>
                    <a:pt x="162" y="150"/>
                  </a:lnTo>
                  <a:lnTo>
                    <a:pt x="194" y="150"/>
                  </a:lnTo>
                  <a:lnTo>
                    <a:pt x="193" y="143"/>
                  </a:lnTo>
                  <a:lnTo>
                    <a:pt x="195" y="137"/>
                  </a:lnTo>
                  <a:lnTo>
                    <a:pt x="193" y="129"/>
                  </a:lnTo>
                  <a:lnTo>
                    <a:pt x="195" y="120"/>
                  </a:lnTo>
                  <a:lnTo>
                    <a:pt x="194" y="115"/>
                  </a:lnTo>
                  <a:lnTo>
                    <a:pt x="186" y="113"/>
                  </a:lnTo>
                  <a:lnTo>
                    <a:pt x="176" y="116"/>
                  </a:lnTo>
                  <a:lnTo>
                    <a:pt x="170" y="116"/>
                  </a:lnTo>
                  <a:lnTo>
                    <a:pt x="166" y="118"/>
                  </a:lnTo>
                  <a:lnTo>
                    <a:pt x="167" y="96"/>
                  </a:lnTo>
                  <a:lnTo>
                    <a:pt x="162" y="90"/>
                  </a:lnTo>
                  <a:lnTo>
                    <a:pt x="161" y="79"/>
                  </a:lnTo>
                  <a:lnTo>
                    <a:pt x="164" y="68"/>
                  </a:lnTo>
                  <a:lnTo>
                    <a:pt x="160" y="61"/>
                  </a:lnTo>
                  <a:lnTo>
                    <a:pt x="160" y="50"/>
                  </a:lnTo>
                  <a:lnTo>
                    <a:pt x="141" y="50"/>
                  </a:lnTo>
                  <a:lnTo>
                    <a:pt x="143" y="44"/>
                  </a:lnTo>
                  <a:lnTo>
                    <a:pt x="134" y="44"/>
                  </a:lnTo>
                  <a:lnTo>
                    <a:pt x="134" y="47"/>
                  </a:lnTo>
                  <a:lnTo>
                    <a:pt x="124" y="48"/>
                  </a:lnTo>
                  <a:lnTo>
                    <a:pt x="120" y="58"/>
                  </a:lnTo>
                  <a:lnTo>
                    <a:pt x="117" y="62"/>
                  </a:lnTo>
                  <a:lnTo>
                    <a:pt x="109" y="60"/>
                  </a:lnTo>
                  <a:lnTo>
                    <a:pt x="103" y="62"/>
                  </a:lnTo>
                  <a:lnTo>
                    <a:pt x="93" y="64"/>
                  </a:lnTo>
                  <a:lnTo>
                    <a:pt x="87" y="55"/>
                  </a:lnTo>
                  <a:lnTo>
                    <a:pt x="84" y="48"/>
                  </a:lnTo>
                  <a:lnTo>
                    <a:pt x="79" y="38"/>
                  </a:lnTo>
                  <a:lnTo>
                    <a:pt x="76" y="25"/>
                  </a:lnTo>
                  <a:lnTo>
                    <a:pt x="76" y="25"/>
                  </a:lnTo>
                  <a:close/>
                  <a:moveTo>
                    <a:pt x="15" y="21"/>
                  </a:moveTo>
                  <a:lnTo>
                    <a:pt x="15" y="14"/>
                  </a:lnTo>
                  <a:lnTo>
                    <a:pt x="17" y="9"/>
                  </a:lnTo>
                  <a:lnTo>
                    <a:pt x="23" y="5"/>
                  </a:lnTo>
                  <a:lnTo>
                    <a:pt x="17" y="0"/>
                  </a:lnTo>
                  <a:lnTo>
                    <a:pt x="13" y="2"/>
                  </a:lnTo>
                  <a:lnTo>
                    <a:pt x="6" y="10"/>
                  </a:lnTo>
                  <a:lnTo>
                    <a:pt x="10" y="23"/>
                  </a:lnTo>
                  <a:lnTo>
                    <a:pt x="15" y="21"/>
                  </a:lnTo>
                  <a:lnTo>
                    <a:pt x="15"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3BBA8CF4-7B0A-38F1-547C-0FA2D6F4C5D3}"/>
                </a:ext>
              </a:extLst>
            </p:cNvPr>
            <p:cNvSpPr>
              <a:spLocks/>
            </p:cNvSpPr>
            <p:nvPr/>
          </p:nvSpPr>
          <p:spPr bwMode="auto">
            <a:xfrm>
              <a:off x="4260" y="2005"/>
              <a:ext cx="26" cy="53"/>
            </a:xfrm>
            <a:custGeom>
              <a:avLst/>
              <a:gdLst>
                <a:gd name="T0" fmla="*/ 5 w 26"/>
                <a:gd name="T1" fmla="*/ 0 h 53"/>
                <a:gd name="T2" fmla="*/ 0 w 26"/>
                <a:gd name="T3" fmla="*/ 8 h 53"/>
                <a:gd name="T4" fmla="*/ 1 w 26"/>
                <a:gd name="T5" fmla="*/ 14 h 53"/>
                <a:gd name="T6" fmla="*/ 1 w 26"/>
                <a:gd name="T7" fmla="*/ 14 h 53"/>
                <a:gd name="T8" fmla="*/ 4 w 26"/>
                <a:gd name="T9" fmla="*/ 17 h 53"/>
                <a:gd name="T10" fmla="*/ 3 w 26"/>
                <a:gd name="T11" fmla="*/ 22 h 53"/>
                <a:gd name="T12" fmla="*/ 3 w 26"/>
                <a:gd name="T13" fmla="*/ 34 h 53"/>
                <a:gd name="T14" fmla="*/ 4 w 26"/>
                <a:gd name="T15" fmla="*/ 43 h 53"/>
                <a:gd name="T16" fmla="*/ 12 w 26"/>
                <a:gd name="T17" fmla="*/ 48 h 53"/>
                <a:gd name="T18" fmla="*/ 13 w 26"/>
                <a:gd name="T19" fmla="*/ 52 h 53"/>
                <a:gd name="T20" fmla="*/ 16 w 26"/>
                <a:gd name="T21" fmla="*/ 53 h 53"/>
                <a:gd name="T22" fmla="*/ 22 w 26"/>
                <a:gd name="T23" fmla="*/ 45 h 53"/>
                <a:gd name="T24" fmla="*/ 22 w 26"/>
                <a:gd name="T25" fmla="*/ 39 h 53"/>
                <a:gd name="T26" fmla="*/ 26 w 26"/>
                <a:gd name="T27" fmla="*/ 36 h 53"/>
                <a:gd name="T28" fmla="*/ 26 w 26"/>
                <a:gd name="T29" fmla="*/ 32 h 53"/>
                <a:gd name="T30" fmla="*/ 20 w 26"/>
                <a:gd name="T31" fmla="*/ 28 h 53"/>
                <a:gd name="T32" fmla="*/ 18 w 26"/>
                <a:gd name="T33" fmla="*/ 20 h 53"/>
                <a:gd name="T34" fmla="*/ 19 w 26"/>
                <a:gd name="T35" fmla="*/ 15 h 53"/>
                <a:gd name="T36" fmla="*/ 19 w 26"/>
                <a:gd name="T37" fmla="*/ 15 h 53"/>
                <a:gd name="T38" fmla="*/ 17 w 26"/>
                <a:gd name="T39" fmla="*/ 8 h 53"/>
                <a:gd name="T40" fmla="*/ 14 w 26"/>
                <a:gd name="T41" fmla="*/ 6 h 53"/>
                <a:gd name="T42" fmla="*/ 10 w 26"/>
                <a:gd name="T43" fmla="*/ 2 h 53"/>
                <a:gd name="T44" fmla="*/ 7 w 26"/>
                <a:gd name="T45" fmla="*/ 3 h 53"/>
                <a:gd name="T46" fmla="*/ 5 w 26"/>
                <a:gd name="T47" fmla="*/ 0 h 53"/>
                <a:gd name="T48" fmla="*/ 5 w 26"/>
                <a:gd name="T4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53">
                  <a:moveTo>
                    <a:pt x="5" y="0"/>
                  </a:moveTo>
                  <a:lnTo>
                    <a:pt x="0" y="8"/>
                  </a:lnTo>
                  <a:lnTo>
                    <a:pt x="1" y="14"/>
                  </a:lnTo>
                  <a:lnTo>
                    <a:pt x="1" y="14"/>
                  </a:lnTo>
                  <a:lnTo>
                    <a:pt x="4" y="17"/>
                  </a:lnTo>
                  <a:lnTo>
                    <a:pt x="3" y="22"/>
                  </a:lnTo>
                  <a:lnTo>
                    <a:pt x="3" y="34"/>
                  </a:lnTo>
                  <a:lnTo>
                    <a:pt x="4" y="43"/>
                  </a:lnTo>
                  <a:lnTo>
                    <a:pt x="12" y="48"/>
                  </a:lnTo>
                  <a:lnTo>
                    <a:pt x="13" y="52"/>
                  </a:lnTo>
                  <a:lnTo>
                    <a:pt x="16" y="53"/>
                  </a:lnTo>
                  <a:lnTo>
                    <a:pt x="22" y="45"/>
                  </a:lnTo>
                  <a:lnTo>
                    <a:pt x="22" y="39"/>
                  </a:lnTo>
                  <a:lnTo>
                    <a:pt x="26" y="36"/>
                  </a:lnTo>
                  <a:lnTo>
                    <a:pt x="26" y="32"/>
                  </a:lnTo>
                  <a:lnTo>
                    <a:pt x="20" y="28"/>
                  </a:lnTo>
                  <a:lnTo>
                    <a:pt x="18" y="20"/>
                  </a:lnTo>
                  <a:lnTo>
                    <a:pt x="19" y="15"/>
                  </a:lnTo>
                  <a:lnTo>
                    <a:pt x="19" y="15"/>
                  </a:lnTo>
                  <a:lnTo>
                    <a:pt x="17" y="8"/>
                  </a:lnTo>
                  <a:lnTo>
                    <a:pt x="14" y="6"/>
                  </a:lnTo>
                  <a:lnTo>
                    <a:pt x="10" y="2"/>
                  </a:lnTo>
                  <a:lnTo>
                    <a:pt x="7" y="3"/>
                  </a:lnTo>
                  <a:lnTo>
                    <a:pt x="5" y="0"/>
                  </a:lnTo>
                  <a:lnTo>
                    <a:pt x="5"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DAC8C135-1632-DDD5-3D8E-C4A7320BDB7F}"/>
                </a:ext>
              </a:extLst>
            </p:cNvPr>
            <p:cNvSpPr>
              <a:spLocks/>
            </p:cNvSpPr>
            <p:nvPr/>
          </p:nvSpPr>
          <p:spPr bwMode="auto">
            <a:xfrm>
              <a:off x="4774" y="2301"/>
              <a:ext cx="73" cy="63"/>
            </a:xfrm>
            <a:custGeom>
              <a:avLst/>
              <a:gdLst>
                <a:gd name="T0" fmla="*/ 69 w 73"/>
                <a:gd name="T1" fmla="*/ 6 h 63"/>
                <a:gd name="T2" fmla="*/ 65 w 73"/>
                <a:gd name="T3" fmla="*/ 0 h 63"/>
                <a:gd name="T4" fmla="*/ 57 w 73"/>
                <a:gd name="T5" fmla="*/ 11 h 63"/>
                <a:gd name="T6" fmla="*/ 47 w 73"/>
                <a:gd name="T7" fmla="*/ 23 h 63"/>
                <a:gd name="T8" fmla="*/ 37 w 73"/>
                <a:gd name="T9" fmla="*/ 35 h 63"/>
                <a:gd name="T10" fmla="*/ 28 w 73"/>
                <a:gd name="T11" fmla="*/ 34 h 63"/>
                <a:gd name="T12" fmla="*/ 15 w 73"/>
                <a:gd name="T13" fmla="*/ 33 h 63"/>
                <a:gd name="T14" fmla="*/ 3 w 73"/>
                <a:gd name="T15" fmla="*/ 36 h 63"/>
                <a:gd name="T16" fmla="*/ 3 w 73"/>
                <a:gd name="T17" fmla="*/ 31 h 63"/>
                <a:gd name="T18" fmla="*/ 0 w 73"/>
                <a:gd name="T19" fmla="*/ 32 h 63"/>
                <a:gd name="T20" fmla="*/ 1 w 73"/>
                <a:gd name="T21" fmla="*/ 37 h 63"/>
                <a:gd name="T22" fmla="*/ 8 w 73"/>
                <a:gd name="T23" fmla="*/ 54 h 63"/>
                <a:gd name="T24" fmla="*/ 55 w 73"/>
                <a:gd name="T25" fmla="*/ 63 h 63"/>
                <a:gd name="T26" fmla="*/ 58 w 73"/>
                <a:gd name="T27" fmla="*/ 60 h 63"/>
                <a:gd name="T28" fmla="*/ 58 w 73"/>
                <a:gd name="T29" fmla="*/ 52 h 63"/>
                <a:gd name="T30" fmla="*/ 61 w 73"/>
                <a:gd name="T31" fmla="*/ 45 h 63"/>
                <a:gd name="T32" fmla="*/ 61 w 73"/>
                <a:gd name="T33" fmla="*/ 38 h 63"/>
                <a:gd name="T34" fmla="*/ 68 w 73"/>
                <a:gd name="T35" fmla="*/ 34 h 63"/>
                <a:gd name="T36" fmla="*/ 64 w 73"/>
                <a:gd name="T37" fmla="*/ 32 h 63"/>
                <a:gd name="T38" fmla="*/ 65 w 73"/>
                <a:gd name="T39" fmla="*/ 20 h 63"/>
                <a:gd name="T40" fmla="*/ 73 w 73"/>
                <a:gd name="T41" fmla="*/ 20 h 63"/>
                <a:gd name="T42" fmla="*/ 69 w 73"/>
                <a:gd name="T43" fmla="*/ 6 h 63"/>
                <a:gd name="T44" fmla="*/ 69 w 73"/>
                <a:gd name="T45"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63">
                  <a:moveTo>
                    <a:pt x="69" y="6"/>
                  </a:moveTo>
                  <a:lnTo>
                    <a:pt x="65" y="0"/>
                  </a:lnTo>
                  <a:lnTo>
                    <a:pt x="57" y="11"/>
                  </a:lnTo>
                  <a:lnTo>
                    <a:pt x="47" y="23"/>
                  </a:lnTo>
                  <a:lnTo>
                    <a:pt x="37" y="35"/>
                  </a:lnTo>
                  <a:lnTo>
                    <a:pt x="28" y="34"/>
                  </a:lnTo>
                  <a:lnTo>
                    <a:pt x="15" y="33"/>
                  </a:lnTo>
                  <a:lnTo>
                    <a:pt x="3" y="36"/>
                  </a:lnTo>
                  <a:lnTo>
                    <a:pt x="3" y="31"/>
                  </a:lnTo>
                  <a:lnTo>
                    <a:pt x="0" y="32"/>
                  </a:lnTo>
                  <a:lnTo>
                    <a:pt x="1" y="37"/>
                  </a:lnTo>
                  <a:lnTo>
                    <a:pt x="8" y="54"/>
                  </a:lnTo>
                  <a:lnTo>
                    <a:pt x="55" y="63"/>
                  </a:lnTo>
                  <a:lnTo>
                    <a:pt x="58" y="60"/>
                  </a:lnTo>
                  <a:lnTo>
                    <a:pt x="58" y="52"/>
                  </a:lnTo>
                  <a:lnTo>
                    <a:pt x="61" y="45"/>
                  </a:lnTo>
                  <a:lnTo>
                    <a:pt x="61" y="38"/>
                  </a:lnTo>
                  <a:lnTo>
                    <a:pt x="68" y="34"/>
                  </a:lnTo>
                  <a:lnTo>
                    <a:pt x="64" y="32"/>
                  </a:lnTo>
                  <a:lnTo>
                    <a:pt x="65" y="20"/>
                  </a:lnTo>
                  <a:lnTo>
                    <a:pt x="73" y="20"/>
                  </a:lnTo>
                  <a:lnTo>
                    <a:pt x="69" y="6"/>
                  </a:lnTo>
                  <a:lnTo>
                    <a:pt x="69"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CD4B4141-4B4F-BEC8-6D38-6CE603BA64ED}"/>
                </a:ext>
              </a:extLst>
            </p:cNvPr>
            <p:cNvSpPr>
              <a:spLocks noEditPoints="1"/>
            </p:cNvSpPr>
            <p:nvPr/>
          </p:nvSpPr>
          <p:spPr bwMode="auto">
            <a:xfrm>
              <a:off x="2923" y="3152"/>
              <a:ext cx="244" cy="587"/>
            </a:xfrm>
            <a:custGeom>
              <a:avLst/>
              <a:gdLst>
                <a:gd name="T0" fmla="*/ 204 w 244"/>
                <a:gd name="T1" fmla="*/ 578 h 587"/>
                <a:gd name="T2" fmla="*/ 162 w 244"/>
                <a:gd name="T3" fmla="*/ 564 h 587"/>
                <a:gd name="T4" fmla="*/ 142 w 244"/>
                <a:gd name="T5" fmla="*/ 543 h 587"/>
                <a:gd name="T6" fmla="*/ 172 w 244"/>
                <a:gd name="T7" fmla="*/ 581 h 587"/>
                <a:gd name="T8" fmla="*/ 190 w 244"/>
                <a:gd name="T9" fmla="*/ 587 h 587"/>
                <a:gd name="T10" fmla="*/ 202 w 244"/>
                <a:gd name="T11" fmla="*/ 587 h 587"/>
                <a:gd name="T12" fmla="*/ 40 w 244"/>
                <a:gd name="T13" fmla="*/ 0 h 587"/>
                <a:gd name="T14" fmla="*/ 32 w 244"/>
                <a:gd name="T15" fmla="*/ 21 h 587"/>
                <a:gd name="T16" fmla="*/ 13 w 244"/>
                <a:gd name="T17" fmla="*/ 49 h 587"/>
                <a:gd name="T18" fmla="*/ 15 w 244"/>
                <a:gd name="T19" fmla="*/ 84 h 587"/>
                <a:gd name="T20" fmla="*/ 11 w 244"/>
                <a:gd name="T21" fmla="*/ 102 h 587"/>
                <a:gd name="T22" fmla="*/ 2 w 244"/>
                <a:gd name="T23" fmla="*/ 135 h 587"/>
                <a:gd name="T24" fmla="*/ 0 w 244"/>
                <a:gd name="T25" fmla="*/ 170 h 587"/>
                <a:gd name="T26" fmla="*/ 18 w 244"/>
                <a:gd name="T27" fmla="*/ 204 h 587"/>
                <a:gd name="T28" fmla="*/ 18 w 244"/>
                <a:gd name="T29" fmla="*/ 238 h 587"/>
                <a:gd name="T30" fmla="*/ 13 w 244"/>
                <a:gd name="T31" fmla="*/ 265 h 587"/>
                <a:gd name="T32" fmla="*/ 27 w 244"/>
                <a:gd name="T33" fmla="*/ 299 h 587"/>
                <a:gd name="T34" fmla="*/ 20 w 244"/>
                <a:gd name="T35" fmla="*/ 322 h 587"/>
                <a:gd name="T36" fmla="*/ 32 w 244"/>
                <a:gd name="T37" fmla="*/ 361 h 587"/>
                <a:gd name="T38" fmla="*/ 37 w 244"/>
                <a:gd name="T39" fmla="*/ 384 h 587"/>
                <a:gd name="T40" fmla="*/ 44 w 244"/>
                <a:gd name="T41" fmla="*/ 397 h 587"/>
                <a:gd name="T42" fmla="*/ 55 w 244"/>
                <a:gd name="T43" fmla="*/ 408 h 587"/>
                <a:gd name="T44" fmla="*/ 55 w 244"/>
                <a:gd name="T45" fmla="*/ 421 h 587"/>
                <a:gd name="T46" fmla="*/ 57 w 244"/>
                <a:gd name="T47" fmla="*/ 459 h 587"/>
                <a:gd name="T48" fmla="*/ 61 w 244"/>
                <a:gd name="T49" fmla="*/ 478 h 587"/>
                <a:gd name="T50" fmla="*/ 62 w 244"/>
                <a:gd name="T51" fmla="*/ 505 h 587"/>
                <a:gd name="T52" fmla="*/ 78 w 244"/>
                <a:gd name="T53" fmla="*/ 510 h 587"/>
                <a:gd name="T54" fmla="*/ 93 w 244"/>
                <a:gd name="T55" fmla="*/ 533 h 587"/>
                <a:gd name="T56" fmla="*/ 140 w 244"/>
                <a:gd name="T57" fmla="*/ 537 h 587"/>
                <a:gd name="T58" fmla="*/ 133 w 244"/>
                <a:gd name="T59" fmla="*/ 529 h 587"/>
                <a:gd name="T60" fmla="*/ 124 w 244"/>
                <a:gd name="T61" fmla="*/ 503 h 587"/>
                <a:gd name="T62" fmla="*/ 135 w 244"/>
                <a:gd name="T63" fmla="*/ 476 h 587"/>
                <a:gd name="T64" fmla="*/ 148 w 244"/>
                <a:gd name="T65" fmla="*/ 450 h 587"/>
                <a:gd name="T66" fmla="*/ 116 w 244"/>
                <a:gd name="T67" fmla="*/ 434 h 587"/>
                <a:gd name="T68" fmla="*/ 123 w 244"/>
                <a:gd name="T69" fmla="*/ 412 h 587"/>
                <a:gd name="T70" fmla="*/ 137 w 244"/>
                <a:gd name="T71" fmla="*/ 403 h 587"/>
                <a:gd name="T72" fmla="*/ 142 w 244"/>
                <a:gd name="T73" fmla="*/ 375 h 587"/>
                <a:gd name="T74" fmla="*/ 146 w 244"/>
                <a:gd name="T75" fmla="*/ 360 h 587"/>
                <a:gd name="T76" fmla="*/ 129 w 244"/>
                <a:gd name="T77" fmla="*/ 361 h 587"/>
                <a:gd name="T78" fmla="*/ 126 w 244"/>
                <a:gd name="T79" fmla="*/ 339 h 587"/>
                <a:gd name="T80" fmla="*/ 156 w 244"/>
                <a:gd name="T81" fmla="*/ 343 h 587"/>
                <a:gd name="T82" fmla="*/ 158 w 244"/>
                <a:gd name="T83" fmla="*/ 328 h 587"/>
                <a:gd name="T84" fmla="*/ 152 w 244"/>
                <a:gd name="T85" fmla="*/ 304 h 587"/>
                <a:gd name="T86" fmla="*/ 197 w 244"/>
                <a:gd name="T87" fmla="*/ 302 h 587"/>
                <a:gd name="T88" fmla="*/ 225 w 244"/>
                <a:gd name="T89" fmla="*/ 269 h 587"/>
                <a:gd name="T90" fmla="*/ 213 w 244"/>
                <a:gd name="T91" fmla="*/ 253 h 587"/>
                <a:gd name="T92" fmla="*/ 191 w 244"/>
                <a:gd name="T93" fmla="*/ 225 h 587"/>
                <a:gd name="T94" fmla="*/ 190 w 244"/>
                <a:gd name="T95" fmla="*/ 204 h 587"/>
                <a:gd name="T96" fmla="*/ 189 w 244"/>
                <a:gd name="T97" fmla="*/ 182 h 587"/>
                <a:gd name="T98" fmla="*/ 191 w 244"/>
                <a:gd name="T99" fmla="*/ 150 h 587"/>
                <a:gd name="T100" fmla="*/ 223 w 244"/>
                <a:gd name="T101" fmla="*/ 108 h 587"/>
                <a:gd name="T102" fmla="*/ 244 w 244"/>
                <a:gd name="T103" fmla="*/ 91 h 587"/>
                <a:gd name="T104" fmla="*/ 233 w 244"/>
                <a:gd name="T105" fmla="*/ 67 h 587"/>
                <a:gd name="T106" fmla="*/ 225 w 244"/>
                <a:gd name="T107" fmla="*/ 86 h 587"/>
                <a:gd name="T108" fmla="*/ 202 w 244"/>
                <a:gd name="T109" fmla="*/ 102 h 587"/>
                <a:gd name="T110" fmla="*/ 168 w 244"/>
                <a:gd name="T111" fmla="*/ 95 h 587"/>
                <a:gd name="T112" fmla="*/ 177 w 244"/>
                <a:gd name="T113" fmla="*/ 60 h 587"/>
                <a:gd name="T114" fmla="*/ 140 w 244"/>
                <a:gd name="T115" fmla="*/ 40 h 587"/>
                <a:gd name="T116" fmla="*/ 96 w 244"/>
                <a:gd name="T117" fmla="*/ 8 h 587"/>
                <a:gd name="T118" fmla="*/ 76 w 244"/>
                <a:gd name="T119" fmla="*/ 3 h 587"/>
                <a:gd name="T120" fmla="*/ 61 w 244"/>
                <a:gd name="T121" fmla="*/ 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 h="587">
                  <a:moveTo>
                    <a:pt x="202" y="587"/>
                  </a:moveTo>
                  <a:lnTo>
                    <a:pt x="204" y="578"/>
                  </a:lnTo>
                  <a:lnTo>
                    <a:pt x="184" y="574"/>
                  </a:lnTo>
                  <a:lnTo>
                    <a:pt x="162" y="564"/>
                  </a:lnTo>
                  <a:lnTo>
                    <a:pt x="151" y="551"/>
                  </a:lnTo>
                  <a:lnTo>
                    <a:pt x="142" y="543"/>
                  </a:lnTo>
                  <a:lnTo>
                    <a:pt x="158" y="581"/>
                  </a:lnTo>
                  <a:lnTo>
                    <a:pt x="172" y="581"/>
                  </a:lnTo>
                  <a:lnTo>
                    <a:pt x="181" y="582"/>
                  </a:lnTo>
                  <a:lnTo>
                    <a:pt x="190" y="587"/>
                  </a:lnTo>
                  <a:lnTo>
                    <a:pt x="202" y="587"/>
                  </a:lnTo>
                  <a:lnTo>
                    <a:pt x="202" y="587"/>
                  </a:lnTo>
                  <a:close/>
                  <a:moveTo>
                    <a:pt x="61" y="5"/>
                  </a:moveTo>
                  <a:lnTo>
                    <a:pt x="40" y="0"/>
                  </a:lnTo>
                  <a:lnTo>
                    <a:pt x="29" y="16"/>
                  </a:lnTo>
                  <a:lnTo>
                    <a:pt x="32" y="21"/>
                  </a:lnTo>
                  <a:lnTo>
                    <a:pt x="28" y="40"/>
                  </a:lnTo>
                  <a:lnTo>
                    <a:pt x="13" y="49"/>
                  </a:lnTo>
                  <a:lnTo>
                    <a:pt x="17" y="78"/>
                  </a:lnTo>
                  <a:lnTo>
                    <a:pt x="15" y="84"/>
                  </a:lnTo>
                  <a:lnTo>
                    <a:pt x="20" y="91"/>
                  </a:lnTo>
                  <a:lnTo>
                    <a:pt x="11" y="102"/>
                  </a:lnTo>
                  <a:lnTo>
                    <a:pt x="4" y="119"/>
                  </a:lnTo>
                  <a:lnTo>
                    <a:pt x="2" y="135"/>
                  </a:lnTo>
                  <a:lnTo>
                    <a:pt x="6" y="152"/>
                  </a:lnTo>
                  <a:lnTo>
                    <a:pt x="0" y="170"/>
                  </a:lnTo>
                  <a:lnTo>
                    <a:pt x="14" y="200"/>
                  </a:lnTo>
                  <a:lnTo>
                    <a:pt x="18" y="204"/>
                  </a:lnTo>
                  <a:lnTo>
                    <a:pt x="22" y="221"/>
                  </a:lnTo>
                  <a:lnTo>
                    <a:pt x="18" y="238"/>
                  </a:lnTo>
                  <a:lnTo>
                    <a:pt x="22" y="253"/>
                  </a:lnTo>
                  <a:lnTo>
                    <a:pt x="13" y="265"/>
                  </a:lnTo>
                  <a:lnTo>
                    <a:pt x="18" y="281"/>
                  </a:lnTo>
                  <a:lnTo>
                    <a:pt x="27" y="299"/>
                  </a:lnTo>
                  <a:lnTo>
                    <a:pt x="20" y="306"/>
                  </a:lnTo>
                  <a:lnTo>
                    <a:pt x="20" y="322"/>
                  </a:lnTo>
                  <a:lnTo>
                    <a:pt x="23" y="339"/>
                  </a:lnTo>
                  <a:lnTo>
                    <a:pt x="32" y="361"/>
                  </a:lnTo>
                  <a:lnTo>
                    <a:pt x="27" y="364"/>
                  </a:lnTo>
                  <a:lnTo>
                    <a:pt x="37" y="384"/>
                  </a:lnTo>
                  <a:lnTo>
                    <a:pt x="46" y="390"/>
                  </a:lnTo>
                  <a:lnTo>
                    <a:pt x="44" y="397"/>
                  </a:lnTo>
                  <a:lnTo>
                    <a:pt x="52" y="402"/>
                  </a:lnTo>
                  <a:lnTo>
                    <a:pt x="55" y="408"/>
                  </a:lnTo>
                  <a:lnTo>
                    <a:pt x="50" y="411"/>
                  </a:lnTo>
                  <a:lnTo>
                    <a:pt x="55" y="421"/>
                  </a:lnTo>
                  <a:lnTo>
                    <a:pt x="58" y="444"/>
                  </a:lnTo>
                  <a:lnTo>
                    <a:pt x="57" y="459"/>
                  </a:lnTo>
                  <a:lnTo>
                    <a:pt x="62" y="468"/>
                  </a:lnTo>
                  <a:lnTo>
                    <a:pt x="61" y="478"/>
                  </a:lnTo>
                  <a:lnTo>
                    <a:pt x="54" y="486"/>
                  </a:lnTo>
                  <a:lnTo>
                    <a:pt x="62" y="505"/>
                  </a:lnTo>
                  <a:lnTo>
                    <a:pt x="69" y="511"/>
                  </a:lnTo>
                  <a:lnTo>
                    <a:pt x="78" y="510"/>
                  </a:lnTo>
                  <a:lnTo>
                    <a:pt x="83" y="522"/>
                  </a:lnTo>
                  <a:lnTo>
                    <a:pt x="93" y="533"/>
                  </a:lnTo>
                  <a:lnTo>
                    <a:pt x="127" y="535"/>
                  </a:lnTo>
                  <a:lnTo>
                    <a:pt x="140" y="537"/>
                  </a:lnTo>
                  <a:lnTo>
                    <a:pt x="146" y="538"/>
                  </a:lnTo>
                  <a:lnTo>
                    <a:pt x="133" y="529"/>
                  </a:lnTo>
                  <a:lnTo>
                    <a:pt x="122" y="511"/>
                  </a:lnTo>
                  <a:lnTo>
                    <a:pt x="124" y="503"/>
                  </a:lnTo>
                  <a:lnTo>
                    <a:pt x="134" y="496"/>
                  </a:lnTo>
                  <a:lnTo>
                    <a:pt x="135" y="476"/>
                  </a:lnTo>
                  <a:lnTo>
                    <a:pt x="148" y="466"/>
                  </a:lnTo>
                  <a:lnTo>
                    <a:pt x="148" y="450"/>
                  </a:lnTo>
                  <a:lnTo>
                    <a:pt x="134" y="446"/>
                  </a:lnTo>
                  <a:lnTo>
                    <a:pt x="116" y="434"/>
                  </a:lnTo>
                  <a:lnTo>
                    <a:pt x="116" y="421"/>
                  </a:lnTo>
                  <a:lnTo>
                    <a:pt x="123" y="412"/>
                  </a:lnTo>
                  <a:lnTo>
                    <a:pt x="137" y="412"/>
                  </a:lnTo>
                  <a:lnTo>
                    <a:pt x="137" y="403"/>
                  </a:lnTo>
                  <a:lnTo>
                    <a:pt x="134" y="385"/>
                  </a:lnTo>
                  <a:lnTo>
                    <a:pt x="142" y="375"/>
                  </a:lnTo>
                  <a:lnTo>
                    <a:pt x="153" y="369"/>
                  </a:lnTo>
                  <a:lnTo>
                    <a:pt x="146" y="360"/>
                  </a:lnTo>
                  <a:lnTo>
                    <a:pt x="140" y="366"/>
                  </a:lnTo>
                  <a:lnTo>
                    <a:pt x="129" y="361"/>
                  </a:lnTo>
                  <a:lnTo>
                    <a:pt x="122" y="344"/>
                  </a:lnTo>
                  <a:lnTo>
                    <a:pt x="126" y="339"/>
                  </a:lnTo>
                  <a:lnTo>
                    <a:pt x="142" y="346"/>
                  </a:lnTo>
                  <a:lnTo>
                    <a:pt x="156" y="343"/>
                  </a:lnTo>
                  <a:lnTo>
                    <a:pt x="163" y="337"/>
                  </a:lnTo>
                  <a:lnTo>
                    <a:pt x="158" y="328"/>
                  </a:lnTo>
                  <a:lnTo>
                    <a:pt x="158" y="315"/>
                  </a:lnTo>
                  <a:lnTo>
                    <a:pt x="152" y="304"/>
                  </a:lnTo>
                  <a:lnTo>
                    <a:pt x="168" y="306"/>
                  </a:lnTo>
                  <a:lnTo>
                    <a:pt x="197" y="302"/>
                  </a:lnTo>
                  <a:lnTo>
                    <a:pt x="216" y="293"/>
                  </a:lnTo>
                  <a:lnTo>
                    <a:pt x="225" y="269"/>
                  </a:lnTo>
                  <a:lnTo>
                    <a:pt x="225" y="260"/>
                  </a:lnTo>
                  <a:lnTo>
                    <a:pt x="213" y="253"/>
                  </a:lnTo>
                  <a:lnTo>
                    <a:pt x="213" y="240"/>
                  </a:lnTo>
                  <a:lnTo>
                    <a:pt x="191" y="225"/>
                  </a:lnTo>
                  <a:lnTo>
                    <a:pt x="190" y="216"/>
                  </a:lnTo>
                  <a:lnTo>
                    <a:pt x="190" y="204"/>
                  </a:lnTo>
                  <a:lnTo>
                    <a:pt x="192" y="200"/>
                  </a:lnTo>
                  <a:lnTo>
                    <a:pt x="189" y="182"/>
                  </a:lnTo>
                  <a:lnTo>
                    <a:pt x="190" y="164"/>
                  </a:lnTo>
                  <a:lnTo>
                    <a:pt x="191" y="150"/>
                  </a:lnTo>
                  <a:lnTo>
                    <a:pt x="208" y="125"/>
                  </a:lnTo>
                  <a:lnTo>
                    <a:pt x="223" y="108"/>
                  </a:lnTo>
                  <a:lnTo>
                    <a:pt x="232" y="101"/>
                  </a:lnTo>
                  <a:lnTo>
                    <a:pt x="244" y="91"/>
                  </a:lnTo>
                  <a:lnTo>
                    <a:pt x="242" y="77"/>
                  </a:lnTo>
                  <a:lnTo>
                    <a:pt x="233" y="67"/>
                  </a:lnTo>
                  <a:lnTo>
                    <a:pt x="226" y="70"/>
                  </a:lnTo>
                  <a:lnTo>
                    <a:pt x="225" y="86"/>
                  </a:lnTo>
                  <a:lnTo>
                    <a:pt x="213" y="100"/>
                  </a:lnTo>
                  <a:lnTo>
                    <a:pt x="202" y="102"/>
                  </a:lnTo>
                  <a:lnTo>
                    <a:pt x="184" y="100"/>
                  </a:lnTo>
                  <a:lnTo>
                    <a:pt x="168" y="95"/>
                  </a:lnTo>
                  <a:lnTo>
                    <a:pt x="180" y="67"/>
                  </a:lnTo>
                  <a:lnTo>
                    <a:pt x="177" y="60"/>
                  </a:lnTo>
                  <a:lnTo>
                    <a:pt x="160" y="53"/>
                  </a:lnTo>
                  <a:lnTo>
                    <a:pt x="140" y="40"/>
                  </a:lnTo>
                  <a:lnTo>
                    <a:pt x="127" y="37"/>
                  </a:lnTo>
                  <a:lnTo>
                    <a:pt x="96" y="8"/>
                  </a:lnTo>
                  <a:lnTo>
                    <a:pt x="93" y="5"/>
                  </a:lnTo>
                  <a:lnTo>
                    <a:pt x="76" y="3"/>
                  </a:lnTo>
                  <a:lnTo>
                    <a:pt x="71" y="18"/>
                  </a:lnTo>
                  <a:lnTo>
                    <a:pt x="61" y="5"/>
                  </a:lnTo>
                  <a:lnTo>
                    <a:pt x="61"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25486B98-9A7A-F20C-2626-818C75A76C40}"/>
                </a:ext>
              </a:extLst>
            </p:cNvPr>
            <p:cNvSpPr>
              <a:spLocks/>
            </p:cNvSpPr>
            <p:nvPr/>
          </p:nvSpPr>
          <p:spPr bwMode="auto">
            <a:xfrm>
              <a:off x="4612" y="2030"/>
              <a:ext cx="49" cy="44"/>
            </a:xfrm>
            <a:custGeom>
              <a:avLst/>
              <a:gdLst>
                <a:gd name="T0" fmla="*/ 49 w 49"/>
                <a:gd name="T1" fmla="*/ 43 h 44"/>
                <a:gd name="T2" fmla="*/ 46 w 49"/>
                <a:gd name="T3" fmla="*/ 32 h 44"/>
                <a:gd name="T4" fmla="*/ 39 w 49"/>
                <a:gd name="T5" fmla="*/ 28 h 44"/>
                <a:gd name="T6" fmla="*/ 32 w 49"/>
                <a:gd name="T7" fmla="*/ 24 h 44"/>
                <a:gd name="T8" fmla="*/ 35 w 49"/>
                <a:gd name="T9" fmla="*/ 18 h 44"/>
                <a:gd name="T10" fmla="*/ 27 w 49"/>
                <a:gd name="T11" fmla="*/ 12 h 44"/>
                <a:gd name="T12" fmla="*/ 29 w 49"/>
                <a:gd name="T13" fmla="*/ 8 h 44"/>
                <a:gd name="T14" fmla="*/ 23 w 49"/>
                <a:gd name="T15" fmla="*/ 4 h 44"/>
                <a:gd name="T16" fmla="*/ 18 w 49"/>
                <a:gd name="T17" fmla="*/ 0 h 44"/>
                <a:gd name="T18" fmla="*/ 0 w 49"/>
                <a:gd name="T19" fmla="*/ 3 h 44"/>
                <a:gd name="T20" fmla="*/ 3 w 49"/>
                <a:gd name="T21" fmla="*/ 9 h 44"/>
                <a:gd name="T22" fmla="*/ 3 w 49"/>
                <a:gd name="T23" fmla="*/ 18 h 44"/>
                <a:gd name="T24" fmla="*/ 15 w 49"/>
                <a:gd name="T25" fmla="*/ 22 h 44"/>
                <a:gd name="T26" fmla="*/ 21 w 49"/>
                <a:gd name="T27" fmla="*/ 27 h 44"/>
                <a:gd name="T28" fmla="*/ 24 w 49"/>
                <a:gd name="T29" fmla="*/ 27 h 44"/>
                <a:gd name="T30" fmla="*/ 30 w 49"/>
                <a:gd name="T31" fmla="*/ 31 h 44"/>
                <a:gd name="T32" fmla="*/ 36 w 49"/>
                <a:gd name="T33" fmla="*/ 31 h 44"/>
                <a:gd name="T34" fmla="*/ 37 w 49"/>
                <a:gd name="T35" fmla="*/ 34 h 44"/>
                <a:gd name="T36" fmla="*/ 44 w 49"/>
                <a:gd name="T37" fmla="*/ 44 h 44"/>
                <a:gd name="T38" fmla="*/ 49 w 49"/>
                <a:gd name="T39" fmla="*/ 43 h 44"/>
                <a:gd name="T40" fmla="*/ 49 w 49"/>
                <a:gd name="T41"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4">
                  <a:moveTo>
                    <a:pt x="49" y="43"/>
                  </a:moveTo>
                  <a:lnTo>
                    <a:pt x="46" y="32"/>
                  </a:lnTo>
                  <a:lnTo>
                    <a:pt x="39" y="28"/>
                  </a:lnTo>
                  <a:lnTo>
                    <a:pt x="32" y="24"/>
                  </a:lnTo>
                  <a:lnTo>
                    <a:pt x="35" y="18"/>
                  </a:lnTo>
                  <a:lnTo>
                    <a:pt x="27" y="12"/>
                  </a:lnTo>
                  <a:lnTo>
                    <a:pt x="29" y="8"/>
                  </a:lnTo>
                  <a:lnTo>
                    <a:pt x="23" y="4"/>
                  </a:lnTo>
                  <a:lnTo>
                    <a:pt x="18" y="0"/>
                  </a:lnTo>
                  <a:lnTo>
                    <a:pt x="0" y="3"/>
                  </a:lnTo>
                  <a:lnTo>
                    <a:pt x="3" y="9"/>
                  </a:lnTo>
                  <a:lnTo>
                    <a:pt x="3" y="18"/>
                  </a:lnTo>
                  <a:lnTo>
                    <a:pt x="15" y="22"/>
                  </a:lnTo>
                  <a:lnTo>
                    <a:pt x="21" y="27"/>
                  </a:lnTo>
                  <a:lnTo>
                    <a:pt x="24" y="27"/>
                  </a:lnTo>
                  <a:lnTo>
                    <a:pt x="30" y="31"/>
                  </a:lnTo>
                  <a:lnTo>
                    <a:pt x="36" y="31"/>
                  </a:lnTo>
                  <a:lnTo>
                    <a:pt x="37" y="34"/>
                  </a:lnTo>
                  <a:lnTo>
                    <a:pt x="44" y="44"/>
                  </a:lnTo>
                  <a:lnTo>
                    <a:pt x="49" y="43"/>
                  </a:lnTo>
                  <a:lnTo>
                    <a:pt x="49"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1">
              <a:extLst>
                <a:ext uri="{FF2B5EF4-FFF2-40B4-BE49-F238E27FC236}">
                  <a16:creationId xmlns:a16="http://schemas.microsoft.com/office/drawing/2014/main" id="{46175516-42DD-D74F-A2DE-928B5956AC3B}"/>
                </a:ext>
              </a:extLst>
            </p:cNvPr>
            <p:cNvSpPr>
              <a:spLocks noEditPoints="1"/>
            </p:cNvSpPr>
            <p:nvPr/>
          </p:nvSpPr>
          <p:spPr bwMode="auto">
            <a:xfrm>
              <a:off x="5694" y="2954"/>
              <a:ext cx="626" cy="586"/>
            </a:xfrm>
            <a:custGeom>
              <a:avLst/>
              <a:gdLst>
                <a:gd name="T0" fmla="*/ 372 w 626"/>
                <a:gd name="T1" fmla="*/ 558 h 586"/>
                <a:gd name="T2" fmla="*/ 376 w 626"/>
                <a:gd name="T3" fmla="*/ 586 h 586"/>
                <a:gd name="T4" fmla="*/ 416 w 626"/>
                <a:gd name="T5" fmla="*/ 559 h 586"/>
                <a:gd name="T6" fmla="*/ 398 w 626"/>
                <a:gd name="T7" fmla="*/ 543 h 586"/>
                <a:gd name="T8" fmla="*/ 529 w 626"/>
                <a:gd name="T9" fmla="*/ 49 h 586"/>
                <a:gd name="T10" fmla="*/ 521 w 626"/>
                <a:gd name="T11" fmla="*/ 20 h 586"/>
                <a:gd name="T12" fmla="*/ 511 w 626"/>
                <a:gd name="T13" fmla="*/ 12 h 586"/>
                <a:gd name="T14" fmla="*/ 500 w 626"/>
                <a:gd name="T15" fmla="*/ 40 h 586"/>
                <a:gd name="T16" fmla="*/ 495 w 626"/>
                <a:gd name="T17" fmla="*/ 78 h 586"/>
                <a:gd name="T18" fmla="*/ 475 w 626"/>
                <a:gd name="T19" fmla="*/ 119 h 586"/>
                <a:gd name="T20" fmla="*/ 441 w 626"/>
                <a:gd name="T21" fmla="*/ 109 h 586"/>
                <a:gd name="T22" fmla="*/ 410 w 626"/>
                <a:gd name="T23" fmla="*/ 87 h 586"/>
                <a:gd name="T24" fmla="*/ 411 w 626"/>
                <a:gd name="T25" fmla="*/ 54 h 586"/>
                <a:gd name="T26" fmla="*/ 428 w 626"/>
                <a:gd name="T27" fmla="*/ 30 h 586"/>
                <a:gd name="T28" fmla="*/ 403 w 626"/>
                <a:gd name="T29" fmla="*/ 28 h 586"/>
                <a:gd name="T30" fmla="*/ 369 w 626"/>
                <a:gd name="T31" fmla="*/ 13 h 586"/>
                <a:gd name="T32" fmla="*/ 361 w 626"/>
                <a:gd name="T33" fmla="*/ 26 h 586"/>
                <a:gd name="T34" fmla="*/ 321 w 626"/>
                <a:gd name="T35" fmla="*/ 43 h 586"/>
                <a:gd name="T36" fmla="*/ 307 w 626"/>
                <a:gd name="T37" fmla="*/ 77 h 586"/>
                <a:gd name="T38" fmla="*/ 270 w 626"/>
                <a:gd name="T39" fmla="*/ 56 h 586"/>
                <a:gd name="T40" fmla="*/ 248 w 626"/>
                <a:gd name="T41" fmla="*/ 64 h 586"/>
                <a:gd name="T42" fmla="*/ 224 w 626"/>
                <a:gd name="T43" fmla="*/ 87 h 586"/>
                <a:gd name="T44" fmla="*/ 212 w 626"/>
                <a:gd name="T45" fmla="*/ 114 h 586"/>
                <a:gd name="T46" fmla="*/ 185 w 626"/>
                <a:gd name="T47" fmla="*/ 127 h 586"/>
                <a:gd name="T48" fmla="*/ 157 w 626"/>
                <a:gd name="T49" fmla="*/ 161 h 586"/>
                <a:gd name="T50" fmla="*/ 124 w 626"/>
                <a:gd name="T51" fmla="*/ 170 h 586"/>
                <a:gd name="T52" fmla="*/ 90 w 626"/>
                <a:gd name="T53" fmla="*/ 179 h 586"/>
                <a:gd name="T54" fmla="*/ 46 w 626"/>
                <a:gd name="T55" fmla="*/ 211 h 586"/>
                <a:gd name="T56" fmla="*/ 35 w 626"/>
                <a:gd name="T57" fmla="*/ 229 h 586"/>
                <a:gd name="T58" fmla="*/ 29 w 626"/>
                <a:gd name="T59" fmla="*/ 255 h 586"/>
                <a:gd name="T60" fmla="*/ 23 w 626"/>
                <a:gd name="T61" fmla="*/ 266 h 586"/>
                <a:gd name="T62" fmla="*/ 24 w 626"/>
                <a:gd name="T63" fmla="*/ 296 h 586"/>
                <a:gd name="T64" fmla="*/ 29 w 626"/>
                <a:gd name="T65" fmla="*/ 334 h 586"/>
                <a:gd name="T66" fmla="*/ 24 w 626"/>
                <a:gd name="T67" fmla="*/ 383 h 586"/>
                <a:gd name="T68" fmla="*/ 4 w 626"/>
                <a:gd name="T69" fmla="*/ 408 h 586"/>
                <a:gd name="T70" fmla="*/ 28 w 626"/>
                <a:gd name="T71" fmla="*/ 433 h 586"/>
                <a:gd name="T72" fmla="*/ 61 w 626"/>
                <a:gd name="T73" fmla="*/ 424 h 586"/>
                <a:gd name="T74" fmla="*/ 107 w 626"/>
                <a:gd name="T75" fmla="*/ 415 h 586"/>
                <a:gd name="T76" fmla="*/ 145 w 626"/>
                <a:gd name="T77" fmla="*/ 396 h 586"/>
                <a:gd name="T78" fmla="*/ 212 w 626"/>
                <a:gd name="T79" fmla="*/ 379 h 586"/>
                <a:gd name="T80" fmla="*/ 284 w 626"/>
                <a:gd name="T81" fmla="*/ 379 h 586"/>
                <a:gd name="T82" fmla="*/ 303 w 626"/>
                <a:gd name="T83" fmla="*/ 414 h 586"/>
                <a:gd name="T84" fmla="*/ 330 w 626"/>
                <a:gd name="T85" fmla="*/ 411 h 586"/>
                <a:gd name="T86" fmla="*/ 328 w 626"/>
                <a:gd name="T87" fmla="*/ 428 h 586"/>
                <a:gd name="T88" fmla="*/ 341 w 626"/>
                <a:gd name="T89" fmla="*/ 435 h 586"/>
                <a:gd name="T90" fmla="*/ 347 w 626"/>
                <a:gd name="T91" fmla="*/ 463 h 586"/>
                <a:gd name="T92" fmla="*/ 366 w 626"/>
                <a:gd name="T93" fmla="*/ 494 h 586"/>
                <a:gd name="T94" fmla="*/ 412 w 626"/>
                <a:gd name="T95" fmla="*/ 485 h 586"/>
                <a:gd name="T96" fmla="*/ 433 w 626"/>
                <a:gd name="T97" fmla="*/ 498 h 586"/>
                <a:gd name="T98" fmla="*/ 490 w 626"/>
                <a:gd name="T99" fmla="*/ 477 h 586"/>
                <a:gd name="T100" fmla="*/ 521 w 626"/>
                <a:gd name="T101" fmla="*/ 436 h 586"/>
                <a:gd name="T102" fmla="*/ 570 w 626"/>
                <a:gd name="T103" fmla="*/ 389 h 586"/>
                <a:gd name="T104" fmla="*/ 608 w 626"/>
                <a:gd name="T105" fmla="*/ 334 h 586"/>
                <a:gd name="T106" fmla="*/ 624 w 626"/>
                <a:gd name="T107" fmla="*/ 284 h 586"/>
                <a:gd name="T108" fmla="*/ 614 w 626"/>
                <a:gd name="T109" fmla="*/ 238 h 586"/>
                <a:gd name="T110" fmla="*/ 598 w 626"/>
                <a:gd name="T111" fmla="*/ 204 h 586"/>
                <a:gd name="T112" fmla="*/ 587 w 626"/>
                <a:gd name="T113" fmla="*/ 173 h 586"/>
                <a:gd name="T114" fmla="*/ 552 w 626"/>
                <a:gd name="T115" fmla="*/ 136 h 586"/>
                <a:gd name="T116" fmla="*/ 550 w 626"/>
                <a:gd name="T117" fmla="*/ 100 h 586"/>
                <a:gd name="T118" fmla="*/ 542 w 626"/>
                <a:gd name="T119" fmla="*/ 6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586">
                  <a:moveTo>
                    <a:pt x="388" y="537"/>
                  </a:moveTo>
                  <a:lnTo>
                    <a:pt x="379" y="535"/>
                  </a:lnTo>
                  <a:lnTo>
                    <a:pt x="374" y="544"/>
                  </a:lnTo>
                  <a:lnTo>
                    <a:pt x="372" y="558"/>
                  </a:lnTo>
                  <a:lnTo>
                    <a:pt x="366" y="569"/>
                  </a:lnTo>
                  <a:lnTo>
                    <a:pt x="365" y="584"/>
                  </a:lnTo>
                  <a:lnTo>
                    <a:pt x="373" y="585"/>
                  </a:lnTo>
                  <a:lnTo>
                    <a:pt x="376" y="586"/>
                  </a:lnTo>
                  <a:lnTo>
                    <a:pt x="394" y="574"/>
                  </a:lnTo>
                  <a:lnTo>
                    <a:pt x="396" y="579"/>
                  </a:lnTo>
                  <a:lnTo>
                    <a:pt x="407" y="565"/>
                  </a:lnTo>
                  <a:lnTo>
                    <a:pt x="416" y="559"/>
                  </a:lnTo>
                  <a:lnTo>
                    <a:pt x="428" y="538"/>
                  </a:lnTo>
                  <a:lnTo>
                    <a:pt x="421" y="537"/>
                  </a:lnTo>
                  <a:lnTo>
                    <a:pt x="407" y="540"/>
                  </a:lnTo>
                  <a:lnTo>
                    <a:pt x="398" y="543"/>
                  </a:lnTo>
                  <a:lnTo>
                    <a:pt x="388" y="537"/>
                  </a:lnTo>
                  <a:lnTo>
                    <a:pt x="388" y="537"/>
                  </a:lnTo>
                  <a:close/>
                  <a:moveTo>
                    <a:pt x="528" y="55"/>
                  </a:moveTo>
                  <a:lnTo>
                    <a:pt x="529" y="49"/>
                  </a:lnTo>
                  <a:lnTo>
                    <a:pt x="530" y="38"/>
                  </a:lnTo>
                  <a:lnTo>
                    <a:pt x="525" y="29"/>
                  </a:lnTo>
                  <a:lnTo>
                    <a:pt x="526" y="22"/>
                  </a:lnTo>
                  <a:lnTo>
                    <a:pt x="521" y="20"/>
                  </a:lnTo>
                  <a:lnTo>
                    <a:pt x="522" y="9"/>
                  </a:lnTo>
                  <a:lnTo>
                    <a:pt x="519" y="0"/>
                  </a:lnTo>
                  <a:lnTo>
                    <a:pt x="512" y="7"/>
                  </a:lnTo>
                  <a:lnTo>
                    <a:pt x="511" y="12"/>
                  </a:lnTo>
                  <a:lnTo>
                    <a:pt x="507" y="22"/>
                  </a:lnTo>
                  <a:lnTo>
                    <a:pt x="502" y="31"/>
                  </a:lnTo>
                  <a:lnTo>
                    <a:pt x="503" y="37"/>
                  </a:lnTo>
                  <a:lnTo>
                    <a:pt x="500" y="40"/>
                  </a:lnTo>
                  <a:lnTo>
                    <a:pt x="496" y="54"/>
                  </a:lnTo>
                  <a:lnTo>
                    <a:pt x="496" y="64"/>
                  </a:lnTo>
                  <a:lnTo>
                    <a:pt x="494" y="69"/>
                  </a:lnTo>
                  <a:lnTo>
                    <a:pt x="495" y="78"/>
                  </a:lnTo>
                  <a:lnTo>
                    <a:pt x="488" y="92"/>
                  </a:lnTo>
                  <a:lnTo>
                    <a:pt x="484" y="102"/>
                  </a:lnTo>
                  <a:lnTo>
                    <a:pt x="479" y="110"/>
                  </a:lnTo>
                  <a:lnTo>
                    <a:pt x="475" y="119"/>
                  </a:lnTo>
                  <a:lnTo>
                    <a:pt x="463" y="125"/>
                  </a:lnTo>
                  <a:lnTo>
                    <a:pt x="449" y="119"/>
                  </a:lnTo>
                  <a:lnTo>
                    <a:pt x="448" y="114"/>
                  </a:lnTo>
                  <a:lnTo>
                    <a:pt x="441" y="109"/>
                  </a:lnTo>
                  <a:lnTo>
                    <a:pt x="437" y="109"/>
                  </a:lnTo>
                  <a:lnTo>
                    <a:pt x="428" y="98"/>
                  </a:lnTo>
                  <a:lnTo>
                    <a:pt x="421" y="92"/>
                  </a:lnTo>
                  <a:lnTo>
                    <a:pt x="410" y="87"/>
                  </a:lnTo>
                  <a:lnTo>
                    <a:pt x="398" y="77"/>
                  </a:lnTo>
                  <a:lnTo>
                    <a:pt x="398" y="72"/>
                  </a:lnTo>
                  <a:lnTo>
                    <a:pt x="405" y="64"/>
                  </a:lnTo>
                  <a:lnTo>
                    <a:pt x="411" y="54"/>
                  </a:lnTo>
                  <a:lnTo>
                    <a:pt x="410" y="47"/>
                  </a:lnTo>
                  <a:lnTo>
                    <a:pt x="416" y="47"/>
                  </a:lnTo>
                  <a:lnTo>
                    <a:pt x="423" y="40"/>
                  </a:lnTo>
                  <a:lnTo>
                    <a:pt x="428" y="30"/>
                  </a:lnTo>
                  <a:lnTo>
                    <a:pt x="422" y="21"/>
                  </a:lnTo>
                  <a:lnTo>
                    <a:pt x="418" y="24"/>
                  </a:lnTo>
                  <a:lnTo>
                    <a:pt x="412" y="23"/>
                  </a:lnTo>
                  <a:lnTo>
                    <a:pt x="403" y="28"/>
                  </a:lnTo>
                  <a:lnTo>
                    <a:pt x="393" y="22"/>
                  </a:lnTo>
                  <a:lnTo>
                    <a:pt x="389" y="24"/>
                  </a:lnTo>
                  <a:lnTo>
                    <a:pt x="376" y="20"/>
                  </a:lnTo>
                  <a:lnTo>
                    <a:pt x="369" y="13"/>
                  </a:lnTo>
                  <a:lnTo>
                    <a:pt x="359" y="8"/>
                  </a:lnTo>
                  <a:lnTo>
                    <a:pt x="350" y="11"/>
                  </a:lnTo>
                  <a:lnTo>
                    <a:pt x="361" y="17"/>
                  </a:lnTo>
                  <a:lnTo>
                    <a:pt x="361" y="26"/>
                  </a:lnTo>
                  <a:lnTo>
                    <a:pt x="347" y="29"/>
                  </a:lnTo>
                  <a:lnTo>
                    <a:pt x="339" y="27"/>
                  </a:lnTo>
                  <a:lnTo>
                    <a:pt x="329" y="33"/>
                  </a:lnTo>
                  <a:lnTo>
                    <a:pt x="321" y="43"/>
                  </a:lnTo>
                  <a:lnTo>
                    <a:pt x="323" y="47"/>
                  </a:lnTo>
                  <a:lnTo>
                    <a:pt x="315" y="52"/>
                  </a:lnTo>
                  <a:lnTo>
                    <a:pt x="305" y="67"/>
                  </a:lnTo>
                  <a:lnTo>
                    <a:pt x="307" y="77"/>
                  </a:lnTo>
                  <a:lnTo>
                    <a:pt x="298" y="75"/>
                  </a:lnTo>
                  <a:lnTo>
                    <a:pt x="288" y="75"/>
                  </a:lnTo>
                  <a:lnTo>
                    <a:pt x="281" y="64"/>
                  </a:lnTo>
                  <a:lnTo>
                    <a:pt x="270" y="56"/>
                  </a:lnTo>
                  <a:lnTo>
                    <a:pt x="263" y="59"/>
                  </a:lnTo>
                  <a:lnTo>
                    <a:pt x="256" y="61"/>
                  </a:lnTo>
                  <a:lnTo>
                    <a:pt x="254" y="66"/>
                  </a:lnTo>
                  <a:lnTo>
                    <a:pt x="248" y="64"/>
                  </a:lnTo>
                  <a:lnTo>
                    <a:pt x="247" y="68"/>
                  </a:lnTo>
                  <a:lnTo>
                    <a:pt x="239" y="71"/>
                  </a:lnTo>
                  <a:lnTo>
                    <a:pt x="234" y="78"/>
                  </a:lnTo>
                  <a:lnTo>
                    <a:pt x="224" y="87"/>
                  </a:lnTo>
                  <a:lnTo>
                    <a:pt x="220" y="101"/>
                  </a:lnTo>
                  <a:lnTo>
                    <a:pt x="214" y="97"/>
                  </a:lnTo>
                  <a:lnTo>
                    <a:pt x="207" y="105"/>
                  </a:lnTo>
                  <a:lnTo>
                    <a:pt x="212" y="114"/>
                  </a:lnTo>
                  <a:lnTo>
                    <a:pt x="205" y="117"/>
                  </a:lnTo>
                  <a:lnTo>
                    <a:pt x="200" y="102"/>
                  </a:lnTo>
                  <a:lnTo>
                    <a:pt x="187" y="117"/>
                  </a:lnTo>
                  <a:lnTo>
                    <a:pt x="185" y="127"/>
                  </a:lnTo>
                  <a:lnTo>
                    <a:pt x="183" y="134"/>
                  </a:lnTo>
                  <a:lnTo>
                    <a:pt x="172" y="143"/>
                  </a:lnTo>
                  <a:lnTo>
                    <a:pt x="167" y="152"/>
                  </a:lnTo>
                  <a:lnTo>
                    <a:pt x="157" y="161"/>
                  </a:lnTo>
                  <a:lnTo>
                    <a:pt x="140" y="166"/>
                  </a:lnTo>
                  <a:lnTo>
                    <a:pt x="131" y="165"/>
                  </a:lnTo>
                  <a:lnTo>
                    <a:pt x="127" y="167"/>
                  </a:lnTo>
                  <a:lnTo>
                    <a:pt x="124" y="170"/>
                  </a:lnTo>
                  <a:lnTo>
                    <a:pt x="114" y="173"/>
                  </a:lnTo>
                  <a:lnTo>
                    <a:pt x="101" y="180"/>
                  </a:lnTo>
                  <a:lnTo>
                    <a:pt x="97" y="177"/>
                  </a:lnTo>
                  <a:lnTo>
                    <a:pt x="90" y="179"/>
                  </a:lnTo>
                  <a:lnTo>
                    <a:pt x="77" y="185"/>
                  </a:lnTo>
                  <a:lnTo>
                    <a:pt x="68" y="193"/>
                  </a:lnTo>
                  <a:lnTo>
                    <a:pt x="54" y="198"/>
                  </a:lnTo>
                  <a:lnTo>
                    <a:pt x="46" y="211"/>
                  </a:lnTo>
                  <a:lnTo>
                    <a:pt x="47" y="197"/>
                  </a:lnTo>
                  <a:lnTo>
                    <a:pt x="38" y="210"/>
                  </a:lnTo>
                  <a:lnTo>
                    <a:pt x="38" y="221"/>
                  </a:lnTo>
                  <a:lnTo>
                    <a:pt x="35" y="229"/>
                  </a:lnTo>
                  <a:lnTo>
                    <a:pt x="30" y="233"/>
                  </a:lnTo>
                  <a:lnTo>
                    <a:pt x="26" y="244"/>
                  </a:lnTo>
                  <a:lnTo>
                    <a:pt x="29" y="249"/>
                  </a:lnTo>
                  <a:lnTo>
                    <a:pt x="29" y="255"/>
                  </a:lnTo>
                  <a:lnTo>
                    <a:pt x="34" y="269"/>
                  </a:lnTo>
                  <a:lnTo>
                    <a:pt x="32" y="278"/>
                  </a:lnTo>
                  <a:lnTo>
                    <a:pt x="29" y="271"/>
                  </a:lnTo>
                  <a:lnTo>
                    <a:pt x="23" y="266"/>
                  </a:lnTo>
                  <a:lnTo>
                    <a:pt x="23" y="282"/>
                  </a:lnTo>
                  <a:lnTo>
                    <a:pt x="19" y="275"/>
                  </a:lnTo>
                  <a:lnTo>
                    <a:pt x="19" y="282"/>
                  </a:lnTo>
                  <a:lnTo>
                    <a:pt x="24" y="296"/>
                  </a:lnTo>
                  <a:lnTo>
                    <a:pt x="23" y="310"/>
                  </a:lnTo>
                  <a:lnTo>
                    <a:pt x="28" y="317"/>
                  </a:lnTo>
                  <a:lnTo>
                    <a:pt x="26" y="323"/>
                  </a:lnTo>
                  <a:lnTo>
                    <a:pt x="29" y="334"/>
                  </a:lnTo>
                  <a:lnTo>
                    <a:pt x="25" y="344"/>
                  </a:lnTo>
                  <a:lnTo>
                    <a:pt x="24" y="354"/>
                  </a:lnTo>
                  <a:lnTo>
                    <a:pt x="26" y="372"/>
                  </a:lnTo>
                  <a:lnTo>
                    <a:pt x="24" y="383"/>
                  </a:lnTo>
                  <a:lnTo>
                    <a:pt x="18" y="395"/>
                  </a:lnTo>
                  <a:lnTo>
                    <a:pt x="16" y="402"/>
                  </a:lnTo>
                  <a:lnTo>
                    <a:pt x="12" y="406"/>
                  </a:lnTo>
                  <a:lnTo>
                    <a:pt x="4" y="408"/>
                  </a:lnTo>
                  <a:lnTo>
                    <a:pt x="0" y="419"/>
                  </a:lnTo>
                  <a:lnTo>
                    <a:pt x="7" y="422"/>
                  </a:lnTo>
                  <a:lnTo>
                    <a:pt x="18" y="433"/>
                  </a:lnTo>
                  <a:lnTo>
                    <a:pt x="28" y="433"/>
                  </a:lnTo>
                  <a:lnTo>
                    <a:pt x="39" y="434"/>
                  </a:lnTo>
                  <a:lnTo>
                    <a:pt x="48" y="428"/>
                  </a:lnTo>
                  <a:lnTo>
                    <a:pt x="57" y="423"/>
                  </a:lnTo>
                  <a:lnTo>
                    <a:pt x="61" y="424"/>
                  </a:lnTo>
                  <a:lnTo>
                    <a:pt x="74" y="414"/>
                  </a:lnTo>
                  <a:lnTo>
                    <a:pt x="84" y="414"/>
                  </a:lnTo>
                  <a:lnTo>
                    <a:pt x="96" y="412"/>
                  </a:lnTo>
                  <a:lnTo>
                    <a:pt x="107" y="415"/>
                  </a:lnTo>
                  <a:lnTo>
                    <a:pt x="118" y="414"/>
                  </a:lnTo>
                  <a:lnTo>
                    <a:pt x="130" y="413"/>
                  </a:lnTo>
                  <a:lnTo>
                    <a:pt x="139" y="405"/>
                  </a:lnTo>
                  <a:lnTo>
                    <a:pt x="145" y="396"/>
                  </a:lnTo>
                  <a:lnTo>
                    <a:pt x="160" y="392"/>
                  </a:lnTo>
                  <a:lnTo>
                    <a:pt x="179" y="383"/>
                  </a:lnTo>
                  <a:lnTo>
                    <a:pt x="193" y="384"/>
                  </a:lnTo>
                  <a:lnTo>
                    <a:pt x="212" y="379"/>
                  </a:lnTo>
                  <a:lnTo>
                    <a:pt x="235" y="372"/>
                  </a:lnTo>
                  <a:lnTo>
                    <a:pt x="262" y="370"/>
                  </a:lnTo>
                  <a:lnTo>
                    <a:pt x="273" y="379"/>
                  </a:lnTo>
                  <a:lnTo>
                    <a:pt x="284" y="379"/>
                  </a:lnTo>
                  <a:lnTo>
                    <a:pt x="298" y="390"/>
                  </a:lnTo>
                  <a:lnTo>
                    <a:pt x="293" y="394"/>
                  </a:lnTo>
                  <a:lnTo>
                    <a:pt x="299" y="401"/>
                  </a:lnTo>
                  <a:lnTo>
                    <a:pt x="303" y="414"/>
                  </a:lnTo>
                  <a:lnTo>
                    <a:pt x="298" y="423"/>
                  </a:lnTo>
                  <a:lnTo>
                    <a:pt x="306" y="430"/>
                  </a:lnTo>
                  <a:lnTo>
                    <a:pt x="318" y="416"/>
                  </a:lnTo>
                  <a:lnTo>
                    <a:pt x="330" y="411"/>
                  </a:lnTo>
                  <a:lnTo>
                    <a:pt x="349" y="395"/>
                  </a:lnTo>
                  <a:lnTo>
                    <a:pt x="344" y="408"/>
                  </a:lnTo>
                  <a:lnTo>
                    <a:pt x="335" y="417"/>
                  </a:lnTo>
                  <a:lnTo>
                    <a:pt x="328" y="428"/>
                  </a:lnTo>
                  <a:lnTo>
                    <a:pt x="316" y="437"/>
                  </a:lnTo>
                  <a:lnTo>
                    <a:pt x="330" y="434"/>
                  </a:lnTo>
                  <a:lnTo>
                    <a:pt x="343" y="422"/>
                  </a:lnTo>
                  <a:lnTo>
                    <a:pt x="341" y="435"/>
                  </a:lnTo>
                  <a:lnTo>
                    <a:pt x="332" y="444"/>
                  </a:lnTo>
                  <a:lnTo>
                    <a:pt x="345" y="446"/>
                  </a:lnTo>
                  <a:lnTo>
                    <a:pt x="349" y="453"/>
                  </a:lnTo>
                  <a:lnTo>
                    <a:pt x="347" y="463"/>
                  </a:lnTo>
                  <a:lnTo>
                    <a:pt x="343" y="477"/>
                  </a:lnTo>
                  <a:lnTo>
                    <a:pt x="347" y="488"/>
                  </a:lnTo>
                  <a:lnTo>
                    <a:pt x="358" y="493"/>
                  </a:lnTo>
                  <a:lnTo>
                    <a:pt x="366" y="494"/>
                  </a:lnTo>
                  <a:lnTo>
                    <a:pt x="373" y="497"/>
                  </a:lnTo>
                  <a:lnTo>
                    <a:pt x="383" y="502"/>
                  </a:lnTo>
                  <a:lnTo>
                    <a:pt x="403" y="488"/>
                  </a:lnTo>
                  <a:lnTo>
                    <a:pt x="412" y="485"/>
                  </a:lnTo>
                  <a:lnTo>
                    <a:pt x="405" y="495"/>
                  </a:lnTo>
                  <a:lnTo>
                    <a:pt x="412" y="497"/>
                  </a:lnTo>
                  <a:lnTo>
                    <a:pt x="420" y="506"/>
                  </a:lnTo>
                  <a:lnTo>
                    <a:pt x="433" y="498"/>
                  </a:lnTo>
                  <a:lnTo>
                    <a:pt x="444" y="491"/>
                  </a:lnTo>
                  <a:lnTo>
                    <a:pt x="461" y="484"/>
                  </a:lnTo>
                  <a:lnTo>
                    <a:pt x="478" y="483"/>
                  </a:lnTo>
                  <a:lnTo>
                    <a:pt x="490" y="477"/>
                  </a:lnTo>
                  <a:lnTo>
                    <a:pt x="492" y="471"/>
                  </a:lnTo>
                  <a:lnTo>
                    <a:pt x="500" y="458"/>
                  </a:lnTo>
                  <a:lnTo>
                    <a:pt x="512" y="445"/>
                  </a:lnTo>
                  <a:lnTo>
                    <a:pt x="521" y="436"/>
                  </a:lnTo>
                  <a:lnTo>
                    <a:pt x="534" y="421"/>
                  </a:lnTo>
                  <a:lnTo>
                    <a:pt x="543" y="412"/>
                  </a:lnTo>
                  <a:lnTo>
                    <a:pt x="556" y="398"/>
                  </a:lnTo>
                  <a:lnTo>
                    <a:pt x="570" y="389"/>
                  </a:lnTo>
                  <a:lnTo>
                    <a:pt x="584" y="373"/>
                  </a:lnTo>
                  <a:lnTo>
                    <a:pt x="594" y="361"/>
                  </a:lnTo>
                  <a:lnTo>
                    <a:pt x="597" y="350"/>
                  </a:lnTo>
                  <a:lnTo>
                    <a:pt x="608" y="334"/>
                  </a:lnTo>
                  <a:lnTo>
                    <a:pt x="614" y="326"/>
                  </a:lnTo>
                  <a:lnTo>
                    <a:pt x="621" y="310"/>
                  </a:lnTo>
                  <a:lnTo>
                    <a:pt x="619" y="295"/>
                  </a:lnTo>
                  <a:lnTo>
                    <a:pt x="624" y="284"/>
                  </a:lnTo>
                  <a:lnTo>
                    <a:pt x="626" y="274"/>
                  </a:lnTo>
                  <a:lnTo>
                    <a:pt x="626" y="260"/>
                  </a:lnTo>
                  <a:lnTo>
                    <a:pt x="619" y="245"/>
                  </a:lnTo>
                  <a:lnTo>
                    <a:pt x="614" y="238"/>
                  </a:lnTo>
                  <a:lnTo>
                    <a:pt x="605" y="228"/>
                  </a:lnTo>
                  <a:lnTo>
                    <a:pt x="607" y="209"/>
                  </a:lnTo>
                  <a:lnTo>
                    <a:pt x="603" y="212"/>
                  </a:lnTo>
                  <a:lnTo>
                    <a:pt x="598" y="204"/>
                  </a:lnTo>
                  <a:lnTo>
                    <a:pt x="591" y="207"/>
                  </a:lnTo>
                  <a:lnTo>
                    <a:pt x="590" y="189"/>
                  </a:lnTo>
                  <a:lnTo>
                    <a:pt x="584" y="177"/>
                  </a:lnTo>
                  <a:lnTo>
                    <a:pt x="587" y="173"/>
                  </a:lnTo>
                  <a:lnTo>
                    <a:pt x="578" y="165"/>
                  </a:lnTo>
                  <a:lnTo>
                    <a:pt x="569" y="156"/>
                  </a:lnTo>
                  <a:lnTo>
                    <a:pt x="554" y="147"/>
                  </a:lnTo>
                  <a:lnTo>
                    <a:pt x="552" y="136"/>
                  </a:lnTo>
                  <a:lnTo>
                    <a:pt x="555" y="126"/>
                  </a:lnTo>
                  <a:lnTo>
                    <a:pt x="554" y="111"/>
                  </a:lnTo>
                  <a:lnTo>
                    <a:pt x="551" y="109"/>
                  </a:lnTo>
                  <a:lnTo>
                    <a:pt x="550" y="100"/>
                  </a:lnTo>
                  <a:lnTo>
                    <a:pt x="549" y="85"/>
                  </a:lnTo>
                  <a:lnTo>
                    <a:pt x="552" y="77"/>
                  </a:lnTo>
                  <a:lnTo>
                    <a:pt x="546" y="70"/>
                  </a:lnTo>
                  <a:lnTo>
                    <a:pt x="542" y="62"/>
                  </a:lnTo>
                  <a:lnTo>
                    <a:pt x="531" y="69"/>
                  </a:lnTo>
                  <a:lnTo>
                    <a:pt x="528" y="55"/>
                  </a:lnTo>
                  <a:lnTo>
                    <a:pt x="528"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39A58509-FB21-C0A8-BEE8-53F589AAF479}"/>
                </a:ext>
              </a:extLst>
            </p:cNvPr>
            <p:cNvSpPr>
              <a:spLocks/>
            </p:cNvSpPr>
            <p:nvPr/>
          </p:nvSpPr>
          <p:spPr bwMode="auto">
            <a:xfrm>
              <a:off x="4115" y="1895"/>
              <a:ext cx="103" cy="46"/>
            </a:xfrm>
            <a:custGeom>
              <a:avLst/>
              <a:gdLst>
                <a:gd name="T0" fmla="*/ 102 w 103"/>
                <a:gd name="T1" fmla="*/ 8 h 46"/>
                <a:gd name="T2" fmla="*/ 96 w 103"/>
                <a:gd name="T3" fmla="*/ 4 h 46"/>
                <a:gd name="T4" fmla="*/ 89 w 103"/>
                <a:gd name="T5" fmla="*/ 5 h 46"/>
                <a:gd name="T6" fmla="*/ 78 w 103"/>
                <a:gd name="T7" fmla="*/ 0 h 46"/>
                <a:gd name="T8" fmla="*/ 73 w 103"/>
                <a:gd name="T9" fmla="*/ 2 h 46"/>
                <a:gd name="T10" fmla="*/ 66 w 103"/>
                <a:gd name="T11" fmla="*/ 9 h 46"/>
                <a:gd name="T12" fmla="*/ 55 w 103"/>
                <a:gd name="T13" fmla="*/ 3 h 46"/>
                <a:gd name="T14" fmla="*/ 51 w 103"/>
                <a:gd name="T15" fmla="*/ 11 h 46"/>
                <a:gd name="T16" fmla="*/ 46 w 103"/>
                <a:gd name="T17" fmla="*/ 14 h 46"/>
                <a:gd name="T18" fmla="*/ 49 w 103"/>
                <a:gd name="T19" fmla="*/ 25 h 46"/>
                <a:gd name="T20" fmla="*/ 48 w 103"/>
                <a:gd name="T21" fmla="*/ 28 h 46"/>
                <a:gd name="T22" fmla="*/ 43 w 103"/>
                <a:gd name="T23" fmla="*/ 24 h 46"/>
                <a:gd name="T24" fmla="*/ 36 w 103"/>
                <a:gd name="T25" fmla="*/ 23 h 46"/>
                <a:gd name="T26" fmla="*/ 27 w 103"/>
                <a:gd name="T27" fmla="*/ 27 h 46"/>
                <a:gd name="T28" fmla="*/ 15 w 103"/>
                <a:gd name="T29" fmla="*/ 26 h 46"/>
                <a:gd name="T30" fmla="*/ 13 w 103"/>
                <a:gd name="T31" fmla="*/ 30 h 46"/>
                <a:gd name="T32" fmla="*/ 6 w 103"/>
                <a:gd name="T33" fmla="*/ 25 h 46"/>
                <a:gd name="T34" fmla="*/ 1 w 103"/>
                <a:gd name="T35" fmla="*/ 26 h 46"/>
                <a:gd name="T36" fmla="*/ 2 w 103"/>
                <a:gd name="T37" fmla="*/ 30 h 46"/>
                <a:gd name="T38" fmla="*/ 0 w 103"/>
                <a:gd name="T39" fmla="*/ 34 h 46"/>
                <a:gd name="T40" fmla="*/ 6 w 103"/>
                <a:gd name="T41" fmla="*/ 37 h 46"/>
                <a:gd name="T42" fmla="*/ 14 w 103"/>
                <a:gd name="T43" fmla="*/ 37 h 46"/>
                <a:gd name="T44" fmla="*/ 22 w 103"/>
                <a:gd name="T45" fmla="*/ 40 h 46"/>
                <a:gd name="T46" fmla="*/ 24 w 103"/>
                <a:gd name="T47" fmla="*/ 37 h 46"/>
                <a:gd name="T48" fmla="*/ 37 w 103"/>
                <a:gd name="T49" fmla="*/ 34 h 46"/>
                <a:gd name="T50" fmla="*/ 41 w 103"/>
                <a:gd name="T51" fmla="*/ 40 h 46"/>
                <a:gd name="T52" fmla="*/ 61 w 103"/>
                <a:gd name="T53" fmla="*/ 44 h 46"/>
                <a:gd name="T54" fmla="*/ 73 w 103"/>
                <a:gd name="T55" fmla="*/ 46 h 46"/>
                <a:gd name="T56" fmla="*/ 80 w 103"/>
                <a:gd name="T57" fmla="*/ 42 h 46"/>
                <a:gd name="T58" fmla="*/ 92 w 103"/>
                <a:gd name="T59" fmla="*/ 42 h 46"/>
                <a:gd name="T60" fmla="*/ 94 w 103"/>
                <a:gd name="T61" fmla="*/ 38 h 46"/>
                <a:gd name="T62" fmla="*/ 98 w 103"/>
                <a:gd name="T63" fmla="*/ 27 h 46"/>
                <a:gd name="T64" fmla="*/ 94 w 103"/>
                <a:gd name="T65" fmla="*/ 23 h 46"/>
                <a:gd name="T66" fmla="*/ 103 w 103"/>
                <a:gd name="T67" fmla="*/ 23 h 46"/>
                <a:gd name="T68" fmla="*/ 103 w 103"/>
                <a:gd name="T69" fmla="*/ 16 h 46"/>
                <a:gd name="T70" fmla="*/ 101 w 103"/>
                <a:gd name="T71" fmla="*/ 10 h 46"/>
                <a:gd name="T72" fmla="*/ 102 w 103"/>
                <a:gd name="T73" fmla="*/ 8 h 46"/>
                <a:gd name="T74" fmla="*/ 102 w 103"/>
                <a:gd name="T75"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46">
                  <a:moveTo>
                    <a:pt x="102" y="8"/>
                  </a:moveTo>
                  <a:lnTo>
                    <a:pt x="96" y="4"/>
                  </a:lnTo>
                  <a:lnTo>
                    <a:pt x="89" y="5"/>
                  </a:lnTo>
                  <a:lnTo>
                    <a:pt x="78" y="0"/>
                  </a:lnTo>
                  <a:lnTo>
                    <a:pt x="73" y="2"/>
                  </a:lnTo>
                  <a:lnTo>
                    <a:pt x="66" y="9"/>
                  </a:lnTo>
                  <a:lnTo>
                    <a:pt x="55" y="3"/>
                  </a:lnTo>
                  <a:lnTo>
                    <a:pt x="51" y="11"/>
                  </a:lnTo>
                  <a:lnTo>
                    <a:pt x="46" y="14"/>
                  </a:lnTo>
                  <a:lnTo>
                    <a:pt x="49" y="25"/>
                  </a:lnTo>
                  <a:lnTo>
                    <a:pt x="48" y="28"/>
                  </a:lnTo>
                  <a:lnTo>
                    <a:pt x="43" y="24"/>
                  </a:lnTo>
                  <a:lnTo>
                    <a:pt x="36" y="23"/>
                  </a:lnTo>
                  <a:lnTo>
                    <a:pt x="27" y="27"/>
                  </a:lnTo>
                  <a:lnTo>
                    <a:pt x="15" y="26"/>
                  </a:lnTo>
                  <a:lnTo>
                    <a:pt x="13" y="30"/>
                  </a:lnTo>
                  <a:lnTo>
                    <a:pt x="6" y="25"/>
                  </a:lnTo>
                  <a:lnTo>
                    <a:pt x="1" y="26"/>
                  </a:lnTo>
                  <a:lnTo>
                    <a:pt x="2" y="30"/>
                  </a:lnTo>
                  <a:lnTo>
                    <a:pt x="0" y="34"/>
                  </a:lnTo>
                  <a:lnTo>
                    <a:pt x="6" y="37"/>
                  </a:lnTo>
                  <a:lnTo>
                    <a:pt x="14" y="37"/>
                  </a:lnTo>
                  <a:lnTo>
                    <a:pt x="22" y="40"/>
                  </a:lnTo>
                  <a:lnTo>
                    <a:pt x="24" y="37"/>
                  </a:lnTo>
                  <a:lnTo>
                    <a:pt x="37" y="34"/>
                  </a:lnTo>
                  <a:lnTo>
                    <a:pt x="41" y="40"/>
                  </a:lnTo>
                  <a:lnTo>
                    <a:pt x="61" y="44"/>
                  </a:lnTo>
                  <a:lnTo>
                    <a:pt x="73" y="46"/>
                  </a:lnTo>
                  <a:lnTo>
                    <a:pt x="80" y="42"/>
                  </a:lnTo>
                  <a:lnTo>
                    <a:pt x="92" y="42"/>
                  </a:lnTo>
                  <a:lnTo>
                    <a:pt x="94" y="38"/>
                  </a:lnTo>
                  <a:lnTo>
                    <a:pt x="98" y="27"/>
                  </a:lnTo>
                  <a:lnTo>
                    <a:pt x="94" y="23"/>
                  </a:lnTo>
                  <a:lnTo>
                    <a:pt x="103" y="23"/>
                  </a:lnTo>
                  <a:lnTo>
                    <a:pt x="103" y="16"/>
                  </a:lnTo>
                  <a:lnTo>
                    <a:pt x="101" y="10"/>
                  </a:lnTo>
                  <a:lnTo>
                    <a:pt x="102" y="8"/>
                  </a:lnTo>
                  <a:lnTo>
                    <a:pt x="102"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6010534C-2E5F-769E-B6CC-D1E0AB89AAB5}"/>
                </a:ext>
              </a:extLst>
            </p:cNvPr>
            <p:cNvSpPr>
              <a:spLocks noEditPoints="1"/>
            </p:cNvSpPr>
            <p:nvPr/>
          </p:nvSpPr>
          <p:spPr bwMode="auto">
            <a:xfrm>
              <a:off x="4630" y="2019"/>
              <a:ext cx="83" cy="64"/>
            </a:xfrm>
            <a:custGeom>
              <a:avLst/>
              <a:gdLst>
                <a:gd name="T0" fmla="*/ 6 w 83"/>
                <a:gd name="T1" fmla="*/ 38 h 64"/>
                <a:gd name="T2" fmla="*/ 3 w 83"/>
                <a:gd name="T3" fmla="*/ 38 h 64"/>
                <a:gd name="T4" fmla="*/ 7 w 83"/>
                <a:gd name="T5" fmla="*/ 45 h 64"/>
                <a:gd name="T6" fmla="*/ 16 w 83"/>
                <a:gd name="T7" fmla="*/ 53 h 64"/>
                <a:gd name="T8" fmla="*/ 26 w 83"/>
                <a:gd name="T9" fmla="*/ 55 h 64"/>
                <a:gd name="T10" fmla="*/ 19 w 83"/>
                <a:gd name="T11" fmla="*/ 45 h 64"/>
                <a:gd name="T12" fmla="*/ 18 w 83"/>
                <a:gd name="T13" fmla="*/ 42 h 64"/>
                <a:gd name="T14" fmla="*/ 12 w 83"/>
                <a:gd name="T15" fmla="*/ 42 h 64"/>
                <a:gd name="T16" fmla="*/ 6 w 83"/>
                <a:gd name="T17" fmla="*/ 38 h 64"/>
                <a:gd name="T18" fmla="*/ 6 w 83"/>
                <a:gd name="T19" fmla="*/ 38 h 64"/>
                <a:gd name="T20" fmla="*/ 35 w 83"/>
                <a:gd name="T21" fmla="*/ 11 h 64"/>
                <a:gd name="T22" fmla="*/ 24 w 83"/>
                <a:gd name="T23" fmla="*/ 1 h 64"/>
                <a:gd name="T24" fmla="*/ 19 w 83"/>
                <a:gd name="T25" fmla="*/ 0 h 64"/>
                <a:gd name="T26" fmla="*/ 16 w 83"/>
                <a:gd name="T27" fmla="*/ 3 h 64"/>
                <a:gd name="T28" fmla="*/ 25 w 83"/>
                <a:gd name="T29" fmla="*/ 13 h 64"/>
                <a:gd name="T30" fmla="*/ 24 w 83"/>
                <a:gd name="T31" fmla="*/ 14 h 64"/>
                <a:gd name="T32" fmla="*/ 16 w 83"/>
                <a:gd name="T33" fmla="*/ 13 h 64"/>
                <a:gd name="T34" fmla="*/ 4 w 83"/>
                <a:gd name="T35" fmla="*/ 8 h 64"/>
                <a:gd name="T36" fmla="*/ 0 w 83"/>
                <a:gd name="T37" fmla="*/ 11 h 64"/>
                <a:gd name="T38" fmla="*/ 5 w 83"/>
                <a:gd name="T39" fmla="*/ 15 h 64"/>
                <a:gd name="T40" fmla="*/ 11 w 83"/>
                <a:gd name="T41" fmla="*/ 19 h 64"/>
                <a:gd name="T42" fmla="*/ 9 w 83"/>
                <a:gd name="T43" fmla="*/ 23 h 64"/>
                <a:gd name="T44" fmla="*/ 17 w 83"/>
                <a:gd name="T45" fmla="*/ 29 h 64"/>
                <a:gd name="T46" fmla="*/ 14 w 83"/>
                <a:gd name="T47" fmla="*/ 35 h 64"/>
                <a:gd name="T48" fmla="*/ 21 w 83"/>
                <a:gd name="T49" fmla="*/ 39 h 64"/>
                <a:gd name="T50" fmla="*/ 28 w 83"/>
                <a:gd name="T51" fmla="*/ 43 h 64"/>
                <a:gd name="T52" fmla="*/ 31 w 83"/>
                <a:gd name="T53" fmla="*/ 54 h 64"/>
                <a:gd name="T54" fmla="*/ 46 w 83"/>
                <a:gd name="T55" fmla="*/ 42 h 64"/>
                <a:gd name="T56" fmla="*/ 52 w 83"/>
                <a:gd name="T57" fmla="*/ 41 h 64"/>
                <a:gd name="T58" fmla="*/ 56 w 83"/>
                <a:gd name="T59" fmla="*/ 45 h 64"/>
                <a:gd name="T60" fmla="*/ 54 w 83"/>
                <a:gd name="T61" fmla="*/ 54 h 64"/>
                <a:gd name="T62" fmla="*/ 64 w 83"/>
                <a:gd name="T63" fmla="*/ 64 h 64"/>
                <a:gd name="T64" fmla="*/ 68 w 83"/>
                <a:gd name="T65" fmla="*/ 63 h 64"/>
                <a:gd name="T66" fmla="*/ 66 w 83"/>
                <a:gd name="T67" fmla="*/ 54 h 64"/>
                <a:gd name="T68" fmla="*/ 70 w 83"/>
                <a:gd name="T69" fmla="*/ 50 h 64"/>
                <a:gd name="T70" fmla="*/ 71 w 83"/>
                <a:gd name="T71" fmla="*/ 43 h 64"/>
                <a:gd name="T72" fmla="*/ 71 w 83"/>
                <a:gd name="T73" fmla="*/ 29 h 64"/>
                <a:gd name="T74" fmla="*/ 83 w 83"/>
                <a:gd name="T75" fmla="*/ 28 h 64"/>
                <a:gd name="T76" fmla="*/ 77 w 83"/>
                <a:gd name="T77" fmla="*/ 24 h 64"/>
                <a:gd name="T78" fmla="*/ 70 w 83"/>
                <a:gd name="T79" fmla="*/ 23 h 64"/>
                <a:gd name="T80" fmla="*/ 61 w 83"/>
                <a:gd name="T81" fmla="*/ 10 h 64"/>
                <a:gd name="T82" fmla="*/ 51 w 83"/>
                <a:gd name="T83" fmla="*/ 1 h 64"/>
                <a:gd name="T84" fmla="*/ 51 w 83"/>
                <a:gd name="T85" fmla="*/ 1 h 64"/>
                <a:gd name="T86" fmla="*/ 44 w 83"/>
                <a:gd name="T87" fmla="*/ 8 h 64"/>
                <a:gd name="T88" fmla="*/ 42 w 83"/>
                <a:gd name="T89" fmla="*/ 13 h 64"/>
                <a:gd name="T90" fmla="*/ 35 w 83"/>
                <a:gd name="T91" fmla="*/ 11 h 64"/>
                <a:gd name="T92" fmla="*/ 35 w 83"/>
                <a:gd name="T93"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 h="64">
                  <a:moveTo>
                    <a:pt x="6" y="38"/>
                  </a:moveTo>
                  <a:lnTo>
                    <a:pt x="3" y="38"/>
                  </a:lnTo>
                  <a:lnTo>
                    <a:pt x="7" y="45"/>
                  </a:lnTo>
                  <a:lnTo>
                    <a:pt x="16" y="53"/>
                  </a:lnTo>
                  <a:lnTo>
                    <a:pt x="26" y="55"/>
                  </a:lnTo>
                  <a:lnTo>
                    <a:pt x="19" y="45"/>
                  </a:lnTo>
                  <a:lnTo>
                    <a:pt x="18" y="42"/>
                  </a:lnTo>
                  <a:lnTo>
                    <a:pt x="12" y="42"/>
                  </a:lnTo>
                  <a:lnTo>
                    <a:pt x="6" y="38"/>
                  </a:lnTo>
                  <a:lnTo>
                    <a:pt x="6" y="38"/>
                  </a:lnTo>
                  <a:close/>
                  <a:moveTo>
                    <a:pt x="35" y="11"/>
                  </a:moveTo>
                  <a:lnTo>
                    <a:pt x="24" y="1"/>
                  </a:lnTo>
                  <a:lnTo>
                    <a:pt x="19" y="0"/>
                  </a:lnTo>
                  <a:lnTo>
                    <a:pt x="16" y="3"/>
                  </a:lnTo>
                  <a:lnTo>
                    <a:pt x="25" y="13"/>
                  </a:lnTo>
                  <a:lnTo>
                    <a:pt x="24" y="14"/>
                  </a:lnTo>
                  <a:lnTo>
                    <a:pt x="16" y="13"/>
                  </a:lnTo>
                  <a:lnTo>
                    <a:pt x="4" y="8"/>
                  </a:lnTo>
                  <a:lnTo>
                    <a:pt x="0" y="11"/>
                  </a:lnTo>
                  <a:lnTo>
                    <a:pt x="5" y="15"/>
                  </a:lnTo>
                  <a:lnTo>
                    <a:pt x="11" y="19"/>
                  </a:lnTo>
                  <a:lnTo>
                    <a:pt x="9" y="23"/>
                  </a:lnTo>
                  <a:lnTo>
                    <a:pt x="17" y="29"/>
                  </a:lnTo>
                  <a:lnTo>
                    <a:pt x="14" y="35"/>
                  </a:lnTo>
                  <a:lnTo>
                    <a:pt x="21" y="39"/>
                  </a:lnTo>
                  <a:lnTo>
                    <a:pt x="28" y="43"/>
                  </a:lnTo>
                  <a:lnTo>
                    <a:pt x="31" y="54"/>
                  </a:lnTo>
                  <a:lnTo>
                    <a:pt x="46" y="42"/>
                  </a:lnTo>
                  <a:lnTo>
                    <a:pt x="52" y="41"/>
                  </a:lnTo>
                  <a:lnTo>
                    <a:pt x="56" y="45"/>
                  </a:lnTo>
                  <a:lnTo>
                    <a:pt x="54" y="54"/>
                  </a:lnTo>
                  <a:lnTo>
                    <a:pt x="64" y="64"/>
                  </a:lnTo>
                  <a:lnTo>
                    <a:pt x="68" y="63"/>
                  </a:lnTo>
                  <a:lnTo>
                    <a:pt x="66" y="54"/>
                  </a:lnTo>
                  <a:lnTo>
                    <a:pt x="70" y="50"/>
                  </a:lnTo>
                  <a:lnTo>
                    <a:pt x="71" y="43"/>
                  </a:lnTo>
                  <a:lnTo>
                    <a:pt x="71" y="29"/>
                  </a:lnTo>
                  <a:lnTo>
                    <a:pt x="83" y="28"/>
                  </a:lnTo>
                  <a:lnTo>
                    <a:pt x="77" y="24"/>
                  </a:lnTo>
                  <a:lnTo>
                    <a:pt x="70" y="23"/>
                  </a:lnTo>
                  <a:lnTo>
                    <a:pt x="61" y="10"/>
                  </a:lnTo>
                  <a:lnTo>
                    <a:pt x="51" y="1"/>
                  </a:lnTo>
                  <a:lnTo>
                    <a:pt x="51" y="1"/>
                  </a:lnTo>
                  <a:lnTo>
                    <a:pt x="44" y="8"/>
                  </a:lnTo>
                  <a:lnTo>
                    <a:pt x="42" y="13"/>
                  </a:lnTo>
                  <a:lnTo>
                    <a:pt x="35" y="11"/>
                  </a:lnTo>
                  <a:lnTo>
                    <a:pt x="35"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4">
              <a:extLst>
                <a:ext uri="{FF2B5EF4-FFF2-40B4-BE49-F238E27FC236}">
                  <a16:creationId xmlns:a16="http://schemas.microsoft.com/office/drawing/2014/main" id="{2B2EE5A4-1BC6-DC86-D92F-8D060334C43E}"/>
                </a:ext>
              </a:extLst>
            </p:cNvPr>
            <p:cNvSpPr>
              <a:spLocks/>
            </p:cNvSpPr>
            <p:nvPr/>
          </p:nvSpPr>
          <p:spPr bwMode="auto">
            <a:xfrm>
              <a:off x="4440" y="2806"/>
              <a:ext cx="27" cy="38"/>
            </a:xfrm>
            <a:custGeom>
              <a:avLst/>
              <a:gdLst>
                <a:gd name="T0" fmla="*/ 23 w 27"/>
                <a:gd name="T1" fmla="*/ 8 h 38"/>
                <a:gd name="T2" fmla="*/ 23 w 27"/>
                <a:gd name="T3" fmla="*/ 1 h 38"/>
                <a:gd name="T4" fmla="*/ 23 w 27"/>
                <a:gd name="T5" fmla="*/ 1 h 38"/>
                <a:gd name="T6" fmla="*/ 14 w 27"/>
                <a:gd name="T7" fmla="*/ 0 h 38"/>
                <a:gd name="T8" fmla="*/ 9 w 27"/>
                <a:gd name="T9" fmla="*/ 10 h 38"/>
                <a:gd name="T10" fmla="*/ 0 w 27"/>
                <a:gd name="T11" fmla="*/ 9 h 38"/>
                <a:gd name="T12" fmla="*/ 3 w 27"/>
                <a:gd name="T13" fmla="*/ 17 h 38"/>
                <a:gd name="T14" fmla="*/ 4 w 27"/>
                <a:gd name="T15" fmla="*/ 20 h 38"/>
                <a:gd name="T16" fmla="*/ 9 w 27"/>
                <a:gd name="T17" fmla="*/ 37 h 38"/>
                <a:gd name="T18" fmla="*/ 9 w 27"/>
                <a:gd name="T19" fmla="*/ 38 h 38"/>
                <a:gd name="T20" fmla="*/ 11 w 27"/>
                <a:gd name="T21" fmla="*/ 38 h 38"/>
                <a:gd name="T22" fmla="*/ 16 w 27"/>
                <a:gd name="T23" fmla="*/ 31 h 38"/>
                <a:gd name="T24" fmla="*/ 23 w 27"/>
                <a:gd name="T25" fmla="*/ 22 h 38"/>
                <a:gd name="T26" fmla="*/ 27 w 27"/>
                <a:gd name="T27" fmla="*/ 18 h 38"/>
                <a:gd name="T28" fmla="*/ 27 w 27"/>
                <a:gd name="T29" fmla="*/ 12 h 38"/>
                <a:gd name="T30" fmla="*/ 23 w 27"/>
                <a:gd name="T31" fmla="*/ 8 h 38"/>
                <a:gd name="T32" fmla="*/ 23 w 27"/>
                <a:gd name="T3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8">
                  <a:moveTo>
                    <a:pt x="23" y="8"/>
                  </a:moveTo>
                  <a:lnTo>
                    <a:pt x="23" y="1"/>
                  </a:lnTo>
                  <a:lnTo>
                    <a:pt x="23" y="1"/>
                  </a:lnTo>
                  <a:lnTo>
                    <a:pt x="14" y="0"/>
                  </a:lnTo>
                  <a:lnTo>
                    <a:pt x="9" y="10"/>
                  </a:lnTo>
                  <a:lnTo>
                    <a:pt x="0" y="9"/>
                  </a:lnTo>
                  <a:lnTo>
                    <a:pt x="3" y="17"/>
                  </a:lnTo>
                  <a:lnTo>
                    <a:pt x="4" y="20"/>
                  </a:lnTo>
                  <a:lnTo>
                    <a:pt x="9" y="37"/>
                  </a:lnTo>
                  <a:lnTo>
                    <a:pt x="9" y="38"/>
                  </a:lnTo>
                  <a:lnTo>
                    <a:pt x="11" y="38"/>
                  </a:lnTo>
                  <a:lnTo>
                    <a:pt x="16" y="31"/>
                  </a:lnTo>
                  <a:lnTo>
                    <a:pt x="23" y="22"/>
                  </a:lnTo>
                  <a:lnTo>
                    <a:pt x="27" y="18"/>
                  </a:lnTo>
                  <a:lnTo>
                    <a:pt x="27" y="12"/>
                  </a:lnTo>
                  <a:lnTo>
                    <a:pt x="23" y="8"/>
                  </a:lnTo>
                  <a:lnTo>
                    <a:pt x="2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5">
              <a:extLst>
                <a:ext uri="{FF2B5EF4-FFF2-40B4-BE49-F238E27FC236}">
                  <a16:creationId xmlns:a16="http://schemas.microsoft.com/office/drawing/2014/main" id="{A8AF1C8D-3643-3243-6B33-1AC88EEF374E}"/>
                </a:ext>
              </a:extLst>
            </p:cNvPr>
            <p:cNvSpPr>
              <a:spLocks/>
            </p:cNvSpPr>
            <p:nvPr/>
          </p:nvSpPr>
          <p:spPr bwMode="auto">
            <a:xfrm>
              <a:off x="4018" y="1853"/>
              <a:ext cx="49" cy="34"/>
            </a:xfrm>
            <a:custGeom>
              <a:avLst/>
              <a:gdLst>
                <a:gd name="T0" fmla="*/ 33 w 49"/>
                <a:gd name="T1" fmla="*/ 0 h 34"/>
                <a:gd name="T2" fmla="*/ 20 w 49"/>
                <a:gd name="T3" fmla="*/ 4 h 34"/>
                <a:gd name="T4" fmla="*/ 10 w 49"/>
                <a:gd name="T5" fmla="*/ 2 h 34"/>
                <a:gd name="T6" fmla="*/ 10 w 49"/>
                <a:gd name="T7" fmla="*/ 2 h 34"/>
                <a:gd name="T8" fmla="*/ 0 w 49"/>
                <a:gd name="T9" fmla="*/ 6 h 34"/>
                <a:gd name="T10" fmla="*/ 1 w 49"/>
                <a:gd name="T11" fmla="*/ 12 h 34"/>
                <a:gd name="T12" fmla="*/ 7 w 49"/>
                <a:gd name="T13" fmla="*/ 12 h 34"/>
                <a:gd name="T14" fmla="*/ 14 w 49"/>
                <a:gd name="T15" fmla="*/ 19 h 34"/>
                <a:gd name="T16" fmla="*/ 24 w 49"/>
                <a:gd name="T17" fmla="*/ 27 h 34"/>
                <a:gd name="T18" fmla="*/ 31 w 49"/>
                <a:gd name="T19" fmla="*/ 26 h 34"/>
                <a:gd name="T20" fmla="*/ 43 w 49"/>
                <a:gd name="T21" fmla="*/ 34 h 34"/>
                <a:gd name="T22" fmla="*/ 45 w 49"/>
                <a:gd name="T23" fmla="*/ 24 h 34"/>
                <a:gd name="T24" fmla="*/ 48 w 49"/>
                <a:gd name="T25" fmla="*/ 23 h 34"/>
                <a:gd name="T26" fmla="*/ 49 w 49"/>
                <a:gd name="T27" fmla="*/ 12 h 34"/>
                <a:gd name="T28" fmla="*/ 41 w 49"/>
                <a:gd name="T29" fmla="*/ 8 h 34"/>
                <a:gd name="T30" fmla="*/ 33 w 49"/>
                <a:gd name="T31" fmla="*/ 0 h 34"/>
                <a:gd name="T32" fmla="*/ 33 w 4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34">
                  <a:moveTo>
                    <a:pt x="33" y="0"/>
                  </a:moveTo>
                  <a:lnTo>
                    <a:pt x="20" y="4"/>
                  </a:lnTo>
                  <a:lnTo>
                    <a:pt x="10" y="2"/>
                  </a:lnTo>
                  <a:lnTo>
                    <a:pt x="10" y="2"/>
                  </a:lnTo>
                  <a:lnTo>
                    <a:pt x="0" y="6"/>
                  </a:lnTo>
                  <a:lnTo>
                    <a:pt x="1" y="12"/>
                  </a:lnTo>
                  <a:lnTo>
                    <a:pt x="7" y="12"/>
                  </a:lnTo>
                  <a:lnTo>
                    <a:pt x="14" y="19"/>
                  </a:lnTo>
                  <a:lnTo>
                    <a:pt x="24" y="27"/>
                  </a:lnTo>
                  <a:lnTo>
                    <a:pt x="31" y="26"/>
                  </a:lnTo>
                  <a:lnTo>
                    <a:pt x="43" y="34"/>
                  </a:lnTo>
                  <a:lnTo>
                    <a:pt x="45" y="24"/>
                  </a:lnTo>
                  <a:lnTo>
                    <a:pt x="48" y="23"/>
                  </a:lnTo>
                  <a:lnTo>
                    <a:pt x="49" y="12"/>
                  </a:lnTo>
                  <a:lnTo>
                    <a:pt x="41" y="8"/>
                  </a:lnTo>
                  <a:lnTo>
                    <a:pt x="33" y="0"/>
                  </a:lnTo>
                  <a:lnTo>
                    <a:pt x="3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FA890805-4966-DB9C-E5B1-1713873DFF3A}"/>
                </a:ext>
              </a:extLst>
            </p:cNvPr>
            <p:cNvSpPr>
              <a:spLocks/>
            </p:cNvSpPr>
            <p:nvPr/>
          </p:nvSpPr>
          <p:spPr bwMode="auto">
            <a:xfrm>
              <a:off x="3995" y="2547"/>
              <a:ext cx="48" cy="108"/>
            </a:xfrm>
            <a:custGeom>
              <a:avLst/>
              <a:gdLst>
                <a:gd name="T0" fmla="*/ 45 w 48"/>
                <a:gd name="T1" fmla="*/ 10 h 108"/>
                <a:gd name="T2" fmla="*/ 33 w 48"/>
                <a:gd name="T3" fmla="*/ 0 h 108"/>
                <a:gd name="T4" fmla="*/ 27 w 48"/>
                <a:gd name="T5" fmla="*/ 0 h 108"/>
                <a:gd name="T6" fmla="*/ 22 w 48"/>
                <a:gd name="T7" fmla="*/ 5 h 108"/>
                <a:gd name="T8" fmla="*/ 19 w 48"/>
                <a:gd name="T9" fmla="*/ 10 h 108"/>
                <a:gd name="T10" fmla="*/ 11 w 48"/>
                <a:gd name="T11" fmla="*/ 12 h 108"/>
                <a:gd name="T12" fmla="*/ 7 w 48"/>
                <a:gd name="T13" fmla="*/ 20 h 108"/>
                <a:gd name="T14" fmla="*/ 2 w 48"/>
                <a:gd name="T15" fmla="*/ 22 h 108"/>
                <a:gd name="T16" fmla="*/ 0 w 48"/>
                <a:gd name="T17" fmla="*/ 31 h 108"/>
                <a:gd name="T18" fmla="*/ 5 w 48"/>
                <a:gd name="T19" fmla="*/ 37 h 108"/>
                <a:gd name="T20" fmla="*/ 11 w 48"/>
                <a:gd name="T21" fmla="*/ 43 h 108"/>
                <a:gd name="T22" fmla="*/ 12 w 48"/>
                <a:gd name="T23" fmla="*/ 51 h 108"/>
                <a:gd name="T24" fmla="*/ 14 w 48"/>
                <a:gd name="T25" fmla="*/ 55 h 108"/>
                <a:gd name="T26" fmla="*/ 14 w 48"/>
                <a:gd name="T27" fmla="*/ 96 h 108"/>
                <a:gd name="T28" fmla="*/ 18 w 48"/>
                <a:gd name="T29" fmla="*/ 108 h 108"/>
                <a:gd name="T30" fmla="*/ 30 w 48"/>
                <a:gd name="T31" fmla="*/ 106 h 108"/>
                <a:gd name="T32" fmla="*/ 31 w 48"/>
                <a:gd name="T33" fmla="*/ 77 h 108"/>
                <a:gd name="T34" fmla="*/ 31 w 48"/>
                <a:gd name="T35" fmla="*/ 66 h 108"/>
                <a:gd name="T36" fmla="*/ 34 w 48"/>
                <a:gd name="T37" fmla="*/ 55 h 108"/>
                <a:gd name="T38" fmla="*/ 39 w 48"/>
                <a:gd name="T39" fmla="*/ 49 h 108"/>
                <a:gd name="T40" fmla="*/ 47 w 48"/>
                <a:gd name="T41" fmla="*/ 38 h 108"/>
                <a:gd name="T42" fmla="*/ 44 w 48"/>
                <a:gd name="T43" fmla="*/ 34 h 108"/>
                <a:gd name="T44" fmla="*/ 48 w 48"/>
                <a:gd name="T45" fmla="*/ 27 h 108"/>
                <a:gd name="T46" fmla="*/ 44 w 48"/>
                <a:gd name="T47" fmla="*/ 16 h 108"/>
                <a:gd name="T48" fmla="*/ 45 w 48"/>
                <a:gd name="T49" fmla="*/ 10 h 108"/>
                <a:gd name="T50" fmla="*/ 45 w 48"/>
                <a:gd name="T5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08">
                  <a:moveTo>
                    <a:pt x="45" y="10"/>
                  </a:moveTo>
                  <a:lnTo>
                    <a:pt x="33" y="0"/>
                  </a:lnTo>
                  <a:lnTo>
                    <a:pt x="27" y="0"/>
                  </a:lnTo>
                  <a:lnTo>
                    <a:pt x="22" y="5"/>
                  </a:lnTo>
                  <a:lnTo>
                    <a:pt x="19" y="10"/>
                  </a:lnTo>
                  <a:lnTo>
                    <a:pt x="11" y="12"/>
                  </a:lnTo>
                  <a:lnTo>
                    <a:pt x="7" y="20"/>
                  </a:lnTo>
                  <a:lnTo>
                    <a:pt x="2" y="22"/>
                  </a:lnTo>
                  <a:lnTo>
                    <a:pt x="0" y="31"/>
                  </a:lnTo>
                  <a:lnTo>
                    <a:pt x="5" y="37"/>
                  </a:lnTo>
                  <a:lnTo>
                    <a:pt x="11" y="43"/>
                  </a:lnTo>
                  <a:lnTo>
                    <a:pt x="12" y="51"/>
                  </a:lnTo>
                  <a:lnTo>
                    <a:pt x="14" y="55"/>
                  </a:lnTo>
                  <a:lnTo>
                    <a:pt x="14" y="96"/>
                  </a:lnTo>
                  <a:lnTo>
                    <a:pt x="18" y="108"/>
                  </a:lnTo>
                  <a:lnTo>
                    <a:pt x="30" y="106"/>
                  </a:lnTo>
                  <a:lnTo>
                    <a:pt x="31" y="77"/>
                  </a:lnTo>
                  <a:lnTo>
                    <a:pt x="31" y="66"/>
                  </a:lnTo>
                  <a:lnTo>
                    <a:pt x="34" y="55"/>
                  </a:lnTo>
                  <a:lnTo>
                    <a:pt x="39" y="49"/>
                  </a:lnTo>
                  <a:lnTo>
                    <a:pt x="47" y="38"/>
                  </a:lnTo>
                  <a:lnTo>
                    <a:pt x="44" y="34"/>
                  </a:lnTo>
                  <a:lnTo>
                    <a:pt x="48" y="27"/>
                  </a:lnTo>
                  <a:lnTo>
                    <a:pt x="44" y="16"/>
                  </a:lnTo>
                  <a:lnTo>
                    <a:pt x="45" y="10"/>
                  </a:lnTo>
                  <a:lnTo>
                    <a:pt x="45"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7">
              <a:extLst>
                <a:ext uri="{FF2B5EF4-FFF2-40B4-BE49-F238E27FC236}">
                  <a16:creationId xmlns:a16="http://schemas.microsoft.com/office/drawing/2014/main" id="{D7AAFF27-7AE8-580C-B996-8AFD14C7B69E}"/>
                </a:ext>
              </a:extLst>
            </p:cNvPr>
            <p:cNvSpPr>
              <a:spLocks/>
            </p:cNvSpPr>
            <p:nvPr/>
          </p:nvSpPr>
          <p:spPr bwMode="auto">
            <a:xfrm>
              <a:off x="3897" y="2496"/>
              <a:ext cx="120" cy="97"/>
            </a:xfrm>
            <a:custGeom>
              <a:avLst/>
              <a:gdLst>
                <a:gd name="T0" fmla="*/ 92 w 120"/>
                <a:gd name="T1" fmla="*/ 3 h 97"/>
                <a:gd name="T2" fmla="*/ 82 w 120"/>
                <a:gd name="T3" fmla="*/ 3 h 97"/>
                <a:gd name="T4" fmla="*/ 78 w 120"/>
                <a:gd name="T5" fmla="*/ 0 h 97"/>
                <a:gd name="T6" fmla="*/ 70 w 120"/>
                <a:gd name="T7" fmla="*/ 2 h 97"/>
                <a:gd name="T8" fmla="*/ 55 w 120"/>
                <a:gd name="T9" fmla="*/ 9 h 97"/>
                <a:gd name="T10" fmla="*/ 52 w 120"/>
                <a:gd name="T11" fmla="*/ 15 h 97"/>
                <a:gd name="T12" fmla="*/ 40 w 120"/>
                <a:gd name="T13" fmla="*/ 23 h 97"/>
                <a:gd name="T14" fmla="*/ 38 w 120"/>
                <a:gd name="T15" fmla="*/ 27 h 97"/>
                <a:gd name="T16" fmla="*/ 31 w 120"/>
                <a:gd name="T17" fmla="*/ 31 h 97"/>
                <a:gd name="T18" fmla="*/ 24 w 120"/>
                <a:gd name="T19" fmla="*/ 29 h 97"/>
                <a:gd name="T20" fmla="*/ 19 w 120"/>
                <a:gd name="T21" fmla="*/ 33 h 97"/>
                <a:gd name="T22" fmla="*/ 17 w 120"/>
                <a:gd name="T23" fmla="*/ 46 h 97"/>
                <a:gd name="T24" fmla="*/ 5 w 120"/>
                <a:gd name="T25" fmla="*/ 60 h 97"/>
                <a:gd name="T26" fmla="*/ 5 w 120"/>
                <a:gd name="T27" fmla="*/ 66 h 97"/>
                <a:gd name="T28" fmla="*/ 0 w 120"/>
                <a:gd name="T29" fmla="*/ 74 h 97"/>
                <a:gd name="T30" fmla="*/ 2 w 120"/>
                <a:gd name="T31" fmla="*/ 84 h 97"/>
                <a:gd name="T32" fmla="*/ 9 w 120"/>
                <a:gd name="T33" fmla="*/ 88 h 97"/>
                <a:gd name="T34" fmla="*/ 12 w 120"/>
                <a:gd name="T35" fmla="*/ 94 h 97"/>
                <a:gd name="T36" fmla="*/ 19 w 120"/>
                <a:gd name="T37" fmla="*/ 97 h 97"/>
                <a:gd name="T38" fmla="*/ 24 w 120"/>
                <a:gd name="T39" fmla="*/ 93 h 97"/>
                <a:gd name="T40" fmla="*/ 31 w 120"/>
                <a:gd name="T41" fmla="*/ 92 h 97"/>
                <a:gd name="T42" fmla="*/ 42 w 120"/>
                <a:gd name="T43" fmla="*/ 97 h 97"/>
                <a:gd name="T44" fmla="*/ 40 w 120"/>
                <a:gd name="T45" fmla="*/ 83 h 97"/>
                <a:gd name="T46" fmla="*/ 40 w 120"/>
                <a:gd name="T47" fmla="*/ 74 h 97"/>
                <a:gd name="T48" fmla="*/ 68 w 120"/>
                <a:gd name="T49" fmla="*/ 72 h 97"/>
                <a:gd name="T50" fmla="*/ 75 w 120"/>
                <a:gd name="T51" fmla="*/ 74 h 97"/>
                <a:gd name="T52" fmla="*/ 80 w 120"/>
                <a:gd name="T53" fmla="*/ 71 h 97"/>
                <a:gd name="T54" fmla="*/ 87 w 120"/>
                <a:gd name="T55" fmla="*/ 72 h 97"/>
                <a:gd name="T56" fmla="*/ 100 w 120"/>
                <a:gd name="T57" fmla="*/ 73 h 97"/>
                <a:gd name="T58" fmla="*/ 105 w 120"/>
                <a:gd name="T59" fmla="*/ 71 h 97"/>
                <a:gd name="T60" fmla="*/ 109 w 120"/>
                <a:gd name="T61" fmla="*/ 63 h 97"/>
                <a:gd name="T62" fmla="*/ 117 w 120"/>
                <a:gd name="T63" fmla="*/ 61 h 97"/>
                <a:gd name="T64" fmla="*/ 120 w 120"/>
                <a:gd name="T65" fmla="*/ 56 h 97"/>
                <a:gd name="T66" fmla="*/ 120 w 120"/>
                <a:gd name="T67" fmla="*/ 44 h 97"/>
                <a:gd name="T68" fmla="*/ 103 w 120"/>
                <a:gd name="T69" fmla="*/ 40 h 97"/>
                <a:gd name="T70" fmla="*/ 102 w 120"/>
                <a:gd name="T71" fmla="*/ 31 h 97"/>
                <a:gd name="T72" fmla="*/ 93 w 120"/>
                <a:gd name="T73" fmla="*/ 20 h 97"/>
                <a:gd name="T74" fmla="*/ 91 w 120"/>
                <a:gd name="T75" fmla="*/ 11 h 97"/>
                <a:gd name="T76" fmla="*/ 92 w 120"/>
                <a:gd name="T77" fmla="*/ 3 h 97"/>
                <a:gd name="T78" fmla="*/ 92 w 120"/>
                <a:gd name="T79"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 h="97">
                  <a:moveTo>
                    <a:pt x="92" y="3"/>
                  </a:moveTo>
                  <a:lnTo>
                    <a:pt x="82" y="3"/>
                  </a:lnTo>
                  <a:lnTo>
                    <a:pt x="78" y="0"/>
                  </a:lnTo>
                  <a:lnTo>
                    <a:pt x="70" y="2"/>
                  </a:lnTo>
                  <a:lnTo>
                    <a:pt x="55" y="9"/>
                  </a:lnTo>
                  <a:lnTo>
                    <a:pt x="52" y="15"/>
                  </a:lnTo>
                  <a:lnTo>
                    <a:pt x="40" y="23"/>
                  </a:lnTo>
                  <a:lnTo>
                    <a:pt x="38" y="27"/>
                  </a:lnTo>
                  <a:lnTo>
                    <a:pt x="31" y="31"/>
                  </a:lnTo>
                  <a:lnTo>
                    <a:pt x="24" y="29"/>
                  </a:lnTo>
                  <a:lnTo>
                    <a:pt x="19" y="33"/>
                  </a:lnTo>
                  <a:lnTo>
                    <a:pt x="17" y="46"/>
                  </a:lnTo>
                  <a:lnTo>
                    <a:pt x="5" y="60"/>
                  </a:lnTo>
                  <a:lnTo>
                    <a:pt x="5" y="66"/>
                  </a:lnTo>
                  <a:lnTo>
                    <a:pt x="0" y="74"/>
                  </a:lnTo>
                  <a:lnTo>
                    <a:pt x="2" y="84"/>
                  </a:lnTo>
                  <a:lnTo>
                    <a:pt x="9" y="88"/>
                  </a:lnTo>
                  <a:lnTo>
                    <a:pt x="12" y="94"/>
                  </a:lnTo>
                  <a:lnTo>
                    <a:pt x="19" y="97"/>
                  </a:lnTo>
                  <a:lnTo>
                    <a:pt x="24" y="93"/>
                  </a:lnTo>
                  <a:lnTo>
                    <a:pt x="31" y="92"/>
                  </a:lnTo>
                  <a:lnTo>
                    <a:pt x="42" y="97"/>
                  </a:lnTo>
                  <a:lnTo>
                    <a:pt x="40" y="83"/>
                  </a:lnTo>
                  <a:lnTo>
                    <a:pt x="40" y="74"/>
                  </a:lnTo>
                  <a:lnTo>
                    <a:pt x="68" y="72"/>
                  </a:lnTo>
                  <a:lnTo>
                    <a:pt x="75" y="74"/>
                  </a:lnTo>
                  <a:lnTo>
                    <a:pt x="80" y="71"/>
                  </a:lnTo>
                  <a:lnTo>
                    <a:pt x="87" y="72"/>
                  </a:lnTo>
                  <a:lnTo>
                    <a:pt x="100" y="73"/>
                  </a:lnTo>
                  <a:lnTo>
                    <a:pt x="105" y="71"/>
                  </a:lnTo>
                  <a:lnTo>
                    <a:pt x="109" y="63"/>
                  </a:lnTo>
                  <a:lnTo>
                    <a:pt x="117" y="61"/>
                  </a:lnTo>
                  <a:lnTo>
                    <a:pt x="120" y="56"/>
                  </a:lnTo>
                  <a:lnTo>
                    <a:pt x="120" y="44"/>
                  </a:lnTo>
                  <a:lnTo>
                    <a:pt x="103" y="40"/>
                  </a:lnTo>
                  <a:lnTo>
                    <a:pt x="102" y="31"/>
                  </a:lnTo>
                  <a:lnTo>
                    <a:pt x="93" y="20"/>
                  </a:lnTo>
                  <a:lnTo>
                    <a:pt x="91" y="11"/>
                  </a:lnTo>
                  <a:lnTo>
                    <a:pt x="92" y="3"/>
                  </a:lnTo>
                  <a:lnTo>
                    <a:pt x="9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7FE7B8CA-1151-6BF1-02E0-5D7319F00931}"/>
                </a:ext>
              </a:extLst>
            </p:cNvPr>
            <p:cNvSpPr>
              <a:spLocks/>
            </p:cNvSpPr>
            <p:nvPr/>
          </p:nvSpPr>
          <p:spPr bwMode="auto">
            <a:xfrm>
              <a:off x="5331" y="2294"/>
              <a:ext cx="80" cy="102"/>
            </a:xfrm>
            <a:custGeom>
              <a:avLst/>
              <a:gdLst>
                <a:gd name="T0" fmla="*/ 79 w 80"/>
                <a:gd name="T1" fmla="*/ 79 h 102"/>
                <a:gd name="T2" fmla="*/ 66 w 80"/>
                <a:gd name="T3" fmla="*/ 50 h 102"/>
                <a:gd name="T4" fmla="*/ 62 w 80"/>
                <a:gd name="T5" fmla="*/ 51 h 102"/>
                <a:gd name="T6" fmla="*/ 61 w 80"/>
                <a:gd name="T7" fmla="*/ 62 h 102"/>
                <a:gd name="T8" fmla="*/ 51 w 80"/>
                <a:gd name="T9" fmla="*/ 52 h 102"/>
                <a:gd name="T10" fmla="*/ 55 w 80"/>
                <a:gd name="T11" fmla="*/ 42 h 102"/>
                <a:gd name="T12" fmla="*/ 61 w 80"/>
                <a:gd name="T13" fmla="*/ 41 h 102"/>
                <a:gd name="T14" fmla="*/ 66 w 80"/>
                <a:gd name="T15" fmla="*/ 26 h 102"/>
                <a:gd name="T16" fmla="*/ 56 w 80"/>
                <a:gd name="T17" fmla="*/ 23 h 102"/>
                <a:gd name="T18" fmla="*/ 42 w 80"/>
                <a:gd name="T19" fmla="*/ 23 h 102"/>
                <a:gd name="T20" fmla="*/ 27 w 80"/>
                <a:gd name="T21" fmla="*/ 21 h 102"/>
                <a:gd name="T22" fmla="*/ 24 w 80"/>
                <a:gd name="T23" fmla="*/ 9 h 102"/>
                <a:gd name="T24" fmla="*/ 16 w 80"/>
                <a:gd name="T25" fmla="*/ 7 h 102"/>
                <a:gd name="T26" fmla="*/ 3 w 80"/>
                <a:gd name="T27" fmla="*/ 0 h 102"/>
                <a:gd name="T28" fmla="*/ 0 w 80"/>
                <a:gd name="T29" fmla="*/ 12 h 102"/>
                <a:gd name="T30" fmla="*/ 12 w 80"/>
                <a:gd name="T31" fmla="*/ 21 h 102"/>
                <a:gd name="T32" fmla="*/ 4 w 80"/>
                <a:gd name="T33" fmla="*/ 28 h 102"/>
                <a:gd name="T34" fmla="*/ 2 w 80"/>
                <a:gd name="T35" fmla="*/ 35 h 102"/>
                <a:gd name="T36" fmla="*/ 12 w 80"/>
                <a:gd name="T37" fmla="*/ 39 h 102"/>
                <a:gd name="T38" fmla="*/ 11 w 80"/>
                <a:gd name="T39" fmla="*/ 50 h 102"/>
                <a:gd name="T40" fmla="*/ 18 w 80"/>
                <a:gd name="T41" fmla="*/ 63 h 102"/>
                <a:gd name="T42" fmla="*/ 23 w 80"/>
                <a:gd name="T43" fmla="*/ 78 h 102"/>
                <a:gd name="T44" fmla="*/ 28 w 80"/>
                <a:gd name="T45" fmla="*/ 80 h 102"/>
                <a:gd name="T46" fmla="*/ 33 w 80"/>
                <a:gd name="T47" fmla="*/ 81 h 102"/>
                <a:gd name="T48" fmla="*/ 35 w 80"/>
                <a:gd name="T49" fmla="*/ 79 h 102"/>
                <a:gd name="T50" fmla="*/ 42 w 80"/>
                <a:gd name="T51" fmla="*/ 82 h 102"/>
                <a:gd name="T52" fmla="*/ 46 w 80"/>
                <a:gd name="T53" fmla="*/ 72 h 102"/>
                <a:gd name="T54" fmla="*/ 43 w 80"/>
                <a:gd name="T55" fmla="*/ 65 h 102"/>
                <a:gd name="T56" fmla="*/ 58 w 80"/>
                <a:gd name="T57" fmla="*/ 65 h 102"/>
                <a:gd name="T58" fmla="*/ 65 w 80"/>
                <a:gd name="T59" fmla="*/ 76 h 102"/>
                <a:gd name="T60" fmla="*/ 70 w 80"/>
                <a:gd name="T61" fmla="*/ 84 h 102"/>
                <a:gd name="T62" fmla="*/ 72 w 80"/>
                <a:gd name="T63" fmla="*/ 93 h 102"/>
                <a:gd name="T64" fmla="*/ 77 w 80"/>
                <a:gd name="T65" fmla="*/ 102 h 102"/>
                <a:gd name="T66" fmla="*/ 74 w 80"/>
                <a:gd name="T67" fmla="*/ 88 h 102"/>
                <a:gd name="T68" fmla="*/ 80 w 80"/>
                <a:gd name="T69" fmla="*/ 91 h 102"/>
                <a:gd name="T70" fmla="*/ 79 w 80"/>
                <a:gd name="T71" fmla="*/ 79 h 102"/>
                <a:gd name="T72" fmla="*/ 79 w 80"/>
                <a:gd name="T73" fmla="*/ 7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102">
                  <a:moveTo>
                    <a:pt x="79" y="79"/>
                  </a:moveTo>
                  <a:lnTo>
                    <a:pt x="66" y="50"/>
                  </a:lnTo>
                  <a:lnTo>
                    <a:pt x="62" y="51"/>
                  </a:lnTo>
                  <a:lnTo>
                    <a:pt x="61" y="62"/>
                  </a:lnTo>
                  <a:lnTo>
                    <a:pt x="51" y="52"/>
                  </a:lnTo>
                  <a:lnTo>
                    <a:pt x="55" y="42"/>
                  </a:lnTo>
                  <a:lnTo>
                    <a:pt x="61" y="41"/>
                  </a:lnTo>
                  <a:lnTo>
                    <a:pt x="66" y="26"/>
                  </a:lnTo>
                  <a:lnTo>
                    <a:pt x="56" y="23"/>
                  </a:lnTo>
                  <a:lnTo>
                    <a:pt x="42" y="23"/>
                  </a:lnTo>
                  <a:lnTo>
                    <a:pt x="27" y="21"/>
                  </a:lnTo>
                  <a:lnTo>
                    <a:pt x="24" y="9"/>
                  </a:lnTo>
                  <a:lnTo>
                    <a:pt x="16" y="7"/>
                  </a:lnTo>
                  <a:lnTo>
                    <a:pt x="3" y="0"/>
                  </a:lnTo>
                  <a:lnTo>
                    <a:pt x="0" y="12"/>
                  </a:lnTo>
                  <a:lnTo>
                    <a:pt x="12" y="21"/>
                  </a:lnTo>
                  <a:lnTo>
                    <a:pt x="4" y="28"/>
                  </a:lnTo>
                  <a:lnTo>
                    <a:pt x="2" y="35"/>
                  </a:lnTo>
                  <a:lnTo>
                    <a:pt x="12" y="39"/>
                  </a:lnTo>
                  <a:lnTo>
                    <a:pt x="11" y="50"/>
                  </a:lnTo>
                  <a:lnTo>
                    <a:pt x="18" y="63"/>
                  </a:lnTo>
                  <a:lnTo>
                    <a:pt x="23" y="78"/>
                  </a:lnTo>
                  <a:lnTo>
                    <a:pt x="28" y="80"/>
                  </a:lnTo>
                  <a:lnTo>
                    <a:pt x="33" y="81"/>
                  </a:lnTo>
                  <a:lnTo>
                    <a:pt x="35" y="79"/>
                  </a:lnTo>
                  <a:lnTo>
                    <a:pt x="42" y="82"/>
                  </a:lnTo>
                  <a:lnTo>
                    <a:pt x="46" y="72"/>
                  </a:lnTo>
                  <a:lnTo>
                    <a:pt x="43" y="65"/>
                  </a:lnTo>
                  <a:lnTo>
                    <a:pt x="58" y="65"/>
                  </a:lnTo>
                  <a:lnTo>
                    <a:pt x="65" y="76"/>
                  </a:lnTo>
                  <a:lnTo>
                    <a:pt x="70" y="84"/>
                  </a:lnTo>
                  <a:lnTo>
                    <a:pt x="72" y="93"/>
                  </a:lnTo>
                  <a:lnTo>
                    <a:pt x="77" y="102"/>
                  </a:lnTo>
                  <a:lnTo>
                    <a:pt x="74" y="88"/>
                  </a:lnTo>
                  <a:lnTo>
                    <a:pt x="80" y="91"/>
                  </a:lnTo>
                  <a:lnTo>
                    <a:pt x="79" y="79"/>
                  </a:lnTo>
                  <a:lnTo>
                    <a:pt x="79" y="7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9">
              <a:extLst>
                <a:ext uri="{FF2B5EF4-FFF2-40B4-BE49-F238E27FC236}">
                  <a16:creationId xmlns:a16="http://schemas.microsoft.com/office/drawing/2014/main" id="{2E7733B0-5CA5-79DA-B6F7-A901699079E5}"/>
                </a:ext>
              </a:extLst>
            </p:cNvPr>
            <p:cNvSpPr>
              <a:spLocks/>
            </p:cNvSpPr>
            <p:nvPr/>
          </p:nvSpPr>
          <p:spPr bwMode="auto">
            <a:xfrm>
              <a:off x="4301" y="1978"/>
              <a:ext cx="87" cy="52"/>
            </a:xfrm>
            <a:custGeom>
              <a:avLst/>
              <a:gdLst>
                <a:gd name="T0" fmla="*/ 87 w 87"/>
                <a:gd name="T1" fmla="*/ 10 h 52"/>
                <a:gd name="T2" fmla="*/ 79 w 87"/>
                <a:gd name="T3" fmla="*/ 7 h 52"/>
                <a:gd name="T4" fmla="*/ 68 w 87"/>
                <a:gd name="T5" fmla="*/ 2 h 52"/>
                <a:gd name="T6" fmla="*/ 52 w 87"/>
                <a:gd name="T7" fmla="*/ 5 h 52"/>
                <a:gd name="T8" fmla="*/ 46 w 87"/>
                <a:gd name="T9" fmla="*/ 10 h 52"/>
                <a:gd name="T10" fmla="*/ 25 w 87"/>
                <a:gd name="T11" fmla="*/ 9 h 52"/>
                <a:gd name="T12" fmla="*/ 13 w 87"/>
                <a:gd name="T13" fmla="*/ 6 h 52"/>
                <a:gd name="T14" fmla="*/ 8 w 87"/>
                <a:gd name="T15" fmla="*/ 7 h 52"/>
                <a:gd name="T16" fmla="*/ 3 w 87"/>
                <a:gd name="T17" fmla="*/ 0 h 52"/>
                <a:gd name="T18" fmla="*/ 0 w 87"/>
                <a:gd name="T19" fmla="*/ 5 h 52"/>
                <a:gd name="T20" fmla="*/ 2 w 87"/>
                <a:gd name="T21" fmla="*/ 11 h 52"/>
                <a:gd name="T22" fmla="*/ 10 w 87"/>
                <a:gd name="T23" fmla="*/ 18 h 52"/>
                <a:gd name="T24" fmla="*/ 5 w 87"/>
                <a:gd name="T25" fmla="*/ 24 h 52"/>
                <a:gd name="T26" fmla="*/ 3 w 87"/>
                <a:gd name="T27" fmla="*/ 29 h 52"/>
                <a:gd name="T28" fmla="*/ 5 w 87"/>
                <a:gd name="T29" fmla="*/ 31 h 52"/>
                <a:gd name="T30" fmla="*/ 3 w 87"/>
                <a:gd name="T31" fmla="*/ 33 h 52"/>
                <a:gd name="T32" fmla="*/ 11 w 87"/>
                <a:gd name="T33" fmla="*/ 39 h 52"/>
                <a:gd name="T34" fmla="*/ 13 w 87"/>
                <a:gd name="T35" fmla="*/ 51 h 52"/>
                <a:gd name="T36" fmla="*/ 23 w 87"/>
                <a:gd name="T37" fmla="*/ 51 h 52"/>
                <a:gd name="T38" fmla="*/ 34 w 87"/>
                <a:gd name="T39" fmla="*/ 47 h 52"/>
                <a:gd name="T40" fmla="*/ 46 w 87"/>
                <a:gd name="T41" fmla="*/ 52 h 52"/>
                <a:gd name="T42" fmla="*/ 58 w 87"/>
                <a:gd name="T43" fmla="*/ 51 h 52"/>
                <a:gd name="T44" fmla="*/ 57 w 87"/>
                <a:gd name="T45" fmla="*/ 42 h 52"/>
                <a:gd name="T46" fmla="*/ 71 w 87"/>
                <a:gd name="T47" fmla="*/ 37 h 52"/>
                <a:gd name="T48" fmla="*/ 84 w 87"/>
                <a:gd name="T49" fmla="*/ 39 h 52"/>
                <a:gd name="T50" fmla="*/ 78 w 87"/>
                <a:gd name="T51" fmla="*/ 29 h 52"/>
                <a:gd name="T52" fmla="*/ 82 w 87"/>
                <a:gd name="T53" fmla="*/ 17 h 52"/>
                <a:gd name="T54" fmla="*/ 87 w 87"/>
                <a:gd name="T55" fmla="*/ 10 h 52"/>
                <a:gd name="T56" fmla="*/ 87 w 87"/>
                <a:gd name="T57"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52">
                  <a:moveTo>
                    <a:pt x="87" y="10"/>
                  </a:moveTo>
                  <a:lnTo>
                    <a:pt x="79" y="7"/>
                  </a:lnTo>
                  <a:lnTo>
                    <a:pt x="68" y="2"/>
                  </a:lnTo>
                  <a:lnTo>
                    <a:pt x="52" y="5"/>
                  </a:lnTo>
                  <a:lnTo>
                    <a:pt x="46" y="10"/>
                  </a:lnTo>
                  <a:lnTo>
                    <a:pt x="25" y="9"/>
                  </a:lnTo>
                  <a:lnTo>
                    <a:pt x="13" y="6"/>
                  </a:lnTo>
                  <a:lnTo>
                    <a:pt x="8" y="7"/>
                  </a:lnTo>
                  <a:lnTo>
                    <a:pt x="3" y="0"/>
                  </a:lnTo>
                  <a:lnTo>
                    <a:pt x="0" y="5"/>
                  </a:lnTo>
                  <a:lnTo>
                    <a:pt x="2" y="11"/>
                  </a:lnTo>
                  <a:lnTo>
                    <a:pt x="10" y="18"/>
                  </a:lnTo>
                  <a:lnTo>
                    <a:pt x="5" y="24"/>
                  </a:lnTo>
                  <a:lnTo>
                    <a:pt x="3" y="29"/>
                  </a:lnTo>
                  <a:lnTo>
                    <a:pt x="5" y="31"/>
                  </a:lnTo>
                  <a:lnTo>
                    <a:pt x="3" y="33"/>
                  </a:lnTo>
                  <a:lnTo>
                    <a:pt x="11" y="39"/>
                  </a:lnTo>
                  <a:lnTo>
                    <a:pt x="13" y="51"/>
                  </a:lnTo>
                  <a:lnTo>
                    <a:pt x="23" y="51"/>
                  </a:lnTo>
                  <a:lnTo>
                    <a:pt x="34" y="47"/>
                  </a:lnTo>
                  <a:lnTo>
                    <a:pt x="46" y="52"/>
                  </a:lnTo>
                  <a:lnTo>
                    <a:pt x="58" y="51"/>
                  </a:lnTo>
                  <a:lnTo>
                    <a:pt x="57" y="42"/>
                  </a:lnTo>
                  <a:lnTo>
                    <a:pt x="71" y="37"/>
                  </a:lnTo>
                  <a:lnTo>
                    <a:pt x="84" y="39"/>
                  </a:lnTo>
                  <a:lnTo>
                    <a:pt x="78" y="29"/>
                  </a:lnTo>
                  <a:lnTo>
                    <a:pt x="82" y="17"/>
                  </a:lnTo>
                  <a:lnTo>
                    <a:pt x="87" y="10"/>
                  </a:lnTo>
                  <a:lnTo>
                    <a:pt x="8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0">
              <a:extLst>
                <a:ext uri="{FF2B5EF4-FFF2-40B4-BE49-F238E27FC236}">
                  <a16:creationId xmlns:a16="http://schemas.microsoft.com/office/drawing/2014/main" id="{91DA4F16-D876-6F3E-8F90-85DE49CB9EEF}"/>
                </a:ext>
              </a:extLst>
            </p:cNvPr>
            <p:cNvSpPr>
              <a:spLocks/>
            </p:cNvSpPr>
            <p:nvPr/>
          </p:nvSpPr>
          <p:spPr bwMode="auto">
            <a:xfrm>
              <a:off x="4205" y="1962"/>
              <a:ext cx="56" cy="44"/>
            </a:xfrm>
            <a:custGeom>
              <a:avLst/>
              <a:gdLst>
                <a:gd name="T0" fmla="*/ 18 w 56"/>
                <a:gd name="T1" fmla="*/ 0 h 44"/>
                <a:gd name="T2" fmla="*/ 11 w 56"/>
                <a:gd name="T3" fmla="*/ 0 h 44"/>
                <a:gd name="T4" fmla="*/ 9 w 56"/>
                <a:gd name="T5" fmla="*/ 3 h 44"/>
                <a:gd name="T6" fmla="*/ 3 w 56"/>
                <a:gd name="T7" fmla="*/ 0 h 44"/>
                <a:gd name="T8" fmla="*/ 0 w 56"/>
                <a:gd name="T9" fmla="*/ 7 h 44"/>
                <a:gd name="T10" fmla="*/ 8 w 56"/>
                <a:gd name="T11" fmla="*/ 14 h 44"/>
                <a:gd name="T12" fmla="*/ 11 w 56"/>
                <a:gd name="T13" fmla="*/ 20 h 44"/>
                <a:gd name="T14" fmla="*/ 18 w 56"/>
                <a:gd name="T15" fmla="*/ 26 h 44"/>
                <a:gd name="T16" fmla="*/ 24 w 56"/>
                <a:gd name="T17" fmla="*/ 30 h 44"/>
                <a:gd name="T18" fmla="*/ 30 w 56"/>
                <a:gd name="T19" fmla="*/ 37 h 44"/>
                <a:gd name="T20" fmla="*/ 44 w 56"/>
                <a:gd name="T21" fmla="*/ 44 h 44"/>
                <a:gd name="T22" fmla="*/ 45 w 56"/>
                <a:gd name="T23" fmla="*/ 35 h 44"/>
                <a:gd name="T24" fmla="*/ 49 w 56"/>
                <a:gd name="T25" fmla="*/ 30 h 44"/>
                <a:gd name="T26" fmla="*/ 51 w 56"/>
                <a:gd name="T27" fmla="*/ 29 h 44"/>
                <a:gd name="T28" fmla="*/ 55 w 56"/>
                <a:gd name="T29" fmla="*/ 28 h 44"/>
                <a:gd name="T30" fmla="*/ 56 w 56"/>
                <a:gd name="T31" fmla="*/ 20 h 44"/>
                <a:gd name="T32" fmla="*/ 48 w 56"/>
                <a:gd name="T33" fmla="*/ 14 h 44"/>
                <a:gd name="T34" fmla="*/ 51 w 56"/>
                <a:gd name="T35" fmla="*/ 6 h 44"/>
                <a:gd name="T36" fmla="*/ 46 w 56"/>
                <a:gd name="T37" fmla="*/ 6 h 44"/>
                <a:gd name="T38" fmla="*/ 46 w 56"/>
                <a:gd name="T39" fmla="*/ 6 h 44"/>
                <a:gd name="T40" fmla="*/ 39 w 56"/>
                <a:gd name="T41" fmla="*/ 2 h 44"/>
                <a:gd name="T42" fmla="*/ 30 w 56"/>
                <a:gd name="T43" fmla="*/ 2 h 44"/>
                <a:gd name="T44" fmla="*/ 18 w 56"/>
                <a:gd name="T45" fmla="*/ 0 h 44"/>
                <a:gd name="T46" fmla="*/ 18 w 56"/>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4">
                  <a:moveTo>
                    <a:pt x="18" y="0"/>
                  </a:moveTo>
                  <a:lnTo>
                    <a:pt x="11" y="0"/>
                  </a:lnTo>
                  <a:lnTo>
                    <a:pt x="9" y="3"/>
                  </a:lnTo>
                  <a:lnTo>
                    <a:pt x="3" y="0"/>
                  </a:lnTo>
                  <a:lnTo>
                    <a:pt x="0" y="7"/>
                  </a:lnTo>
                  <a:lnTo>
                    <a:pt x="8" y="14"/>
                  </a:lnTo>
                  <a:lnTo>
                    <a:pt x="11" y="20"/>
                  </a:lnTo>
                  <a:lnTo>
                    <a:pt x="18" y="26"/>
                  </a:lnTo>
                  <a:lnTo>
                    <a:pt x="24" y="30"/>
                  </a:lnTo>
                  <a:lnTo>
                    <a:pt x="30" y="37"/>
                  </a:lnTo>
                  <a:lnTo>
                    <a:pt x="44" y="44"/>
                  </a:lnTo>
                  <a:lnTo>
                    <a:pt x="45" y="35"/>
                  </a:lnTo>
                  <a:lnTo>
                    <a:pt x="49" y="30"/>
                  </a:lnTo>
                  <a:lnTo>
                    <a:pt x="51" y="29"/>
                  </a:lnTo>
                  <a:lnTo>
                    <a:pt x="55" y="28"/>
                  </a:lnTo>
                  <a:lnTo>
                    <a:pt x="56" y="20"/>
                  </a:lnTo>
                  <a:lnTo>
                    <a:pt x="48" y="14"/>
                  </a:lnTo>
                  <a:lnTo>
                    <a:pt x="51" y="6"/>
                  </a:lnTo>
                  <a:lnTo>
                    <a:pt x="46" y="6"/>
                  </a:lnTo>
                  <a:lnTo>
                    <a:pt x="46" y="6"/>
                  </a:lnTo>
                  <a:lnTo>
                    <a:pt x="39" y="2"/>
                  </a:lnTo>
                  <a:lnTo>
                    <a:pt x="30" y="2"/>
                  </a:lnTo>
                  <a:lnTo>
                    <a:pt x="18" y="0"/>
                  </a:lnTo>
                  <a:lnTo>
                    <a:pt x="1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
              <a:extLst>
                <a:ext uri="{FF2B5EF4-FFF2-40B4-BE49-F238E27FC236}">
                  <a16:creationId xmlns:a16="http://schemas.microsoft.com/office/drawing/2014/main" id="{0A5C1B2D-4B6A-BD19-5A73-5EA3634F9DC6}"/>
                </a:ext>
              </a:extLst>
            </p:cNvPr>
            <p:cNvSpPr>
              <a:spLocks/>
            </p:cNvSpPr>
            <p:nvPr/>
          </p:nvSpPr>
          <p:spPr bwMode="auto">
            <a:xfrm>
              <a:off x="4294" y="1774"/>
              <a:ext cx="125" cy="82"/>
            </a:xfrm>
            <a:custGeom>
              <a:avLst/>
              <a:gdLst>
                <a:gd name="T0" fmla="*/ 70 w 125"/>
                <a:gd name="T1" fmla="*/ 5 h 82"/>
                <a:gd name="T2" fmla="*/ 55 w 125"/>
                <a:gd name="T3" fmla="*/ 0 h 82"/>
                <a:gd name="T4" fmla="*/ 43 w 125"/>
                <a:gd name="T5" fmla="*/ 7 h 82"/>
                <a:gd name="T6" fmla="*/ 36 w 125"/>
                <a:gd name="T7" fmla="*/ 9 h 82"/>
                <a:gd name="T8" fmla="*/ 38 w 125"/>
                <a:gd name="T9" fmla="*/ 16 h 82"/>
                <a:gd name="T10" fmla="*/ 28 w 125"/>
                <a:gd name="T11" fmla="*/ 22 h 82"/>
                <a:gd name="T12" fmla="*/ 27 w 125"/>
                <a:gd name="T13" fmla="*/ 32 h 82"/>
                <a:gd name="T14" fmla="*/ 13 w 125"/>
                <a:gd name="T15" fmla="*/ 38 h 82"/>
                <a:gd name="T16" fmla="*/ 1 w 125"/>
                <a:gd name="T17" fmla="*/ 38 h 82"/>
                <a:gd name="T18" fmla="*/ 2 w 125"/>
                <a:gd name="T19" fmla="*/ 45 h 82"/>
                <a:gd name="T20" fmla="*/ 7 w 125"/>
                <a:gd name="T21" fmla="*/ 52 h 82"/>
                <a:gd name="T22" fmla="*/ 8 w 125"/>
                <a:gd name="T23" fmla="*/ 58 h 82"/>
                <a:gd name="T24" fmla="*/ 0 w 125"/>
                <a:gd name="T25" fmla="*/ 62 h 82"/>
                <a:gd name="T26" fmla="*/ 6 w 125"/>
                <a:gd name="T27" fmla="*/ 70 h 82"/>
                <a:gd name="T28" fmla="*/ 7 w 125"/>
                <a:gd name="T29" fmla="*/ 77 h 82"/>
                <a:gd name="T30" fmla="*/ 13 w 125"/>
                <a:gd name="T31" fmla="*/ 77 h 82"/>
                <a:gd name="T32" fmla="*/ 20 w 125"/>
                <a:gd name="T33" fmla="*/ 72 h 82"/>
                <a:gd name="T34" fmla="*/ 30 w 125"/>
                <a:gd name="T35" fmla="*/ 72 h 82"/>
                <a:gd name="T36" fmla="*/ 44 w 125"/>
                <a:gd name="T37" fmla="*/ 73 h 82"/>
                <a:gd name="T38" fmla="*/ 60 w 125"/>
                <a:gd name="T39" fmla="*/ 77 h 82"/>
                <a:gd name="T40" fmla="*/ 71 w 125"/>
                <a:gd name="T41" fmla="*/ 77 h 82"/>
                <a:gd name="T42" fmla="*/ 76 w 125"/>
                <a:gd name="T43" fmla="*/ 80 h 82"/>
                <a:gd name="T44" fmla="*/ 81 w 125"/>
                <a:gd name="T45" fmla="*/ 77 h 82"/>
                <a:gd name="T46" fmla="*/ 85 w 125"/>
                <a:gd name="T47" fmla="*/ 81 h 82"/>
                <a:gd name="T48" fmla="*/ 97 w 125"/>
                <a:gd name="T49" fmla="*/ 80 h 82"/>
                <a:gd name="T50" fmla="*/ 102 w 125"/>
                <a:gd name="T51" fmla="*/ 82 h 82"/>
                <a:gd name="T52" fmla="*/ 101 w 125"/>
                <a:gd name="T53" fmla="*/ 73 h 82"/>
                <a:gd name="T54" fmla="*/ 105 w 125"/>
                <a:gd name="T55" fmla="*/ 70 h 82"/>
                <a:gd name="T56" fmla="*/ 117 w 125"/>
                <a:gd name="T57" fmla="*/ 69 h 82"/>
                <a:gd name="T58" fmla="*/ 117 w 125"/>
                <a:gd name="T59" fmla="*/ 69 h 82"/>
                <a:gd name="T60" fmla="*/ 111 w 125"/>
                <a:gd name="T61" fmla="*/ 58 h 82"/>
                <a:gd name="T62" fmla="*/ 107 w 125"/>
                <a:gd name="T63" fmla="*/ 52 h 82"/>
                <a:gd name="T64" fmla="*/ 109 w 125"/>
                <a:gd name="T65" fmla="*/ 51 h 82"/>
                <a:gd name="T66" fmla="*/ 120 w 125"/>
                <a:gd name="T67" fmla="*/ 51 h 82"/>
                <a:gd name="T68" fmla="*/ 125 w 125"/>
                <a:gd name="T69" fmla="*/ 47 h 82"/>
                <a:gd name="T70" fmla="*/ 120 w 125"/>
                <a:gd name="T71" fmla="*/ 43 h 82"/>
                <a:gd name="T72" fmla="*/ 110 w 125"/>
                <a:gd name="T73" fmla="*/ 40 h 82"/>
                <a:gd name="T74" fmla="*/ 111 w 125"/>
                <a:gd name="T75" fmla="*/ 37 h 82"/>
                <a:gd name="T76" fmla="*/ 104 w 125"/>
                <a:gd name="T77" fmla="*/ 34 h 82"/>
                <a:gd name="T78" fmla="*/ 94 w 125"/>
                <a:gd name="T79" fmla="*/ 23 h 82"/>
                <a:gd name="T80" fmla="*/ 96 w 125"/>
                <a:gd name="T81" fmla="*/ 19 h 82"/>
                <a:gd name="T82" fmla="*/ 93 w 125"/>
                <a:gd name="T83" fmla="*/ 10 h 82"/>
                <a:gd name="T84" fmla="*/ 79 w 125"/>
                <a:gd name="T85" fmla="*/ 6 h 82"/>
                <a:gd name="T86" fmla="*/ 73 w 125"/>
                <a:gd name="T87" fmla="*/ 8 h 82"/>
                <a:gd name="T88" fmla="*/ 70 w 125"/>
                <a:gd name="T89" fmla="*/ 5 h 82"/>
                <a:gd name="T90" fmla="*/ 70 w 125"/>
                <a:gd name="T9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82">
                  <a:moveTo>
                    <a:pt x="70" y="5"/>
                  </a:moveTo>
                  <a:lnTo>
                    <a:pt x="55" y="0"/>
                  </a:lnTo>
                  <a:lnTo>
                    <a:pt x="43" y="7"/>
                  </a:lnTo>
                  <a:lnTo>
                    <a:pt x="36" y="9"/>
                  </a:lnTo>
                  <a:lnTo>
                    <a:pt x="38" y="16"/>
                  </a:lnTo>
                  <a:lnTo>
                    <a:pt x="28" y="22"/>
                  </a:lnTo>
                  <a:lnTo>
                    <a:pt x="27" y="32"/>
                  </a:lnTo>
                  <a:lnTo>
                    <a:pt x="13" y="38"/>
                  </a:lnTo>
                  <a:lnTo>
                    <a:pt x="1" y="38"/>
                  </a:lnTo>
                  <a:lnTo>
                    <a:pt x="2" y="45"/>
                  </a:lnTo>
                  <a:lnTo>
                    <a:pt x="7" y="52"/>
                  </a:lnTo>
                  <a:lnTo>
                    <a:pt x="8" y="58"/>
                  </a:lnTo>
                  <a:lnTo>
                    <a:pt x="0" y="62"/>
                  </a:lnTo>
                  <a:lnTo>
                    <a:pt x="6" y="70"/>
                  </a:lnTo>
                  <a:lnTo>
                    <a:pt x="7" y="77"/>
                  </a:lnTo>
                  <a:lnTo>
                    <a:pt x="13" y="77"/>
                  </a:lnTo>
                  <a:lnTo>
                    <a:pt x="20" y="72"/>
                  </a:lnTo>
                  <a:lnTo>
                    <a:pt x="30" y="72"/>
                  </a:lnTo>
                  <a:lnTo>
                    <a:pt x="44" y="73"/>
                  </a:lnTo>
                  <a:lnTo>
                    <a:pt x="60" y="77"/>
                  </a:lnTo>
                  <a:lnTo>
                    <a:pt x="71" y="77"/>
                  </a:lnTo>
                  <a:lnTo>
                    <a:pt x="76" y="80"/>
                  </a:lnTo>
                  <a:lnTo>
                    <a:pt x="81" y="77"/>
                  </a:lnTo>
                  <a:lnTo>
                    <a:pt x="85" y="81"/>
                  </a:lnTo>
                  <a:lnTo>
                    <a:pt x="97" y="80"/>
                  </a:lnTo>
                  <a:lnTo>
                    <a:pt x="102" y="82"/>
                  </a:lnTo>
                  <a:lnTo>
                    <a:pt x="101" y="73"/>
                  </a:lnTo>
                  <a:lnTo>
                    <a:pt x="105" y="70"/>
                  </a:lnTo>
                  <a:lnTo>
                    <a:pt x="117" y="69"/>
                  </a:lnTo>
                  <a:lnTo>
                    <a:pt x="117" y="69"/>
                  </a:lnTo>
                  <a:lnTo>
                    <a:pt x="111" y="58"/>
                  </a:lnTo>
                  <a:lnTo>
                    <a:pt x="107" y="52"/>
                  </a:lnTo>
                  <a:lnTo>
                    <a:pt x="109" y="51"/>
                  </a:lnTo>
                  <a:lnTo>
                    <a:pt x="120" y="51"/>
                  </a:lnTo>
                  <a:lnTo>
                    <a:pt x="125" y="47"/>
                  </a:lnTo>
                  <a:lnTo>
                    <a:pt x="120" y="43"/>
                  </a:lnTo>
                  <a:lnTo>
                    <a:pt x="110" y="40"/>
                  </a:lnTo>
                  <a:lnTo>
                    <a:pt x="111" y="37"/>
                  </a:lnTo>
                  <a:lnTo>
                    <a:pt x="104" y="34"/>
                  </a:lnTo>
                  <a:lnTo>
                    <a:pt x="94" y="23"/>
                  </a:lnTo>
                  <a:lnTo>
                    <a:pt x="96" y="19"/>
                  </a:lnTo>
                  <a:lnTo>
                    <a:pt x="93" y="10"/>
                  </a:lnTo>
                  <a:lnTo>
                    <a:pt x="79" y="6"/>
                  </a:lnTo>
                  <a:lnTo>
                    <a:pt x="73" y="8"/>
                  </a:lnTo>
                  <a:lnTo>
                    <a:pt x="70" y="5"/>
                  </a:lnTo>
                  <a:lnTo>
                    <a:pt x="7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2">
              <a:extLst>
                <a:ext uri="{FF2B5EF4-FFF2-40B4-BE49-F238E27FC236}">
                  <a16:creationId xmlns:a16="http://schemas.microsoft.com/office/drawing/2014/main" id="{B0C37080-58B3-C430-18CD-046AE455B9D4}"/>
                </a:ext>
              </a:extLst>
            </p:cNvPr>
            <p:cNvSpPr>
              <a:spLocks/>
            </p:cNvSpPr>
            <p:nvPr/>
          </p:nvSpPr>
          <p:spPr bwMode="auto">
            <a:xfrm>
              <a:off x="2596" y="2435"/>
              <a:ext cx="23" cy="47"/>
            </a:xfrm>
            <a:custGeom>
              <a:avLst/>
              <a:gdLst>
                <a:gd name="T0" fmla="*/ 5 w 23"/>
                <a:gd name="T1" fmla="*/ 47 h 47"/>
                <a:gd name="T2" fmla="*/ 9 w 23"/>
                <a:gd name="T3" fmla="*/ 41 h 47"/>
                <a:gd name="T4" fmla="*/ 12 w 23"/>
                <a:gd name="T5" fmla="*/ 40 h 47"/>
                <a:gd name="T6" fmla="*/ 15 w 23"/>
                <a:gd name="T7" fmla="*/ 35 h 47"/>
                <a:gd name="T8" fmla="*/ 18 w 23"/>
                <a:gd name="T9" fmla="*/ 26 h 47"/>
                <a:gd name="T10" fmla="*/ 17 w 23"/>
                <a:gd name="T11" fmla="*/ 25 h 47"/>
                <a:gd name="T12" fmla="*/ 19 w 23"/>
                <a:gd name="T13" fmla="*/ 19 h 47"/>
                <a:gd name="T14" fmla="*/ 19 w 23"/>
                <a:gd name="T15" fmla="*/ 16 h 47"/>
                <a:gd name="T16" fmla="*/ 22 w 23"/>
                <a:gd name="T17" fmla="*/ 8 h 47"/>
                <a:gd name="T18" fmla="*/ 23 w 23"/>
                <a:gd name="T19" fmla="*/ 3 h 47"/>
                <a:gd name="T20" fmla="*/ 20 w 23"/>
                <a:gd name="T21" fmla="*/ 3 h 47"/>
                <a:gd name="T22" fmla="*/ 20 w 23"/>
                <a:gd name="T23" fmla="*/ 0 h 47"/>
                <a:gd name="T24" fmla="*/ 17 w 23"/>
                <a:gd name="T25" fmla="*/ 0 h 47"/>
                <a:gd name="T26" fmla="*/ 10 w 23"/>
                <a:gd name="T27" fmla="*/ 12 h 47"/>
                <a:gd name="T28" fmla="*/ 7 w 23"/>
                <a:gd name="T29" fmla="*/ 9 h 47"/>
                <a:gd name="T30" fmla="*/ 6 w 23"/>
                <a:gd name="T31" fmla="*/ 10 h 47"/>
                <a:gd name="T32" fmla="*/ 5 w 23"/>
                <a:gd name="T33" fmla="*/ 13 h 47"/>
                <a:gd name="T34" fmla="*/ 3 w 23"/>
                <a:gd name="T35" fmla="*/ 27 h 47"/>
                <a:gd name="T36" fmla="*/ 0 w 23"/>
                <a:gd name="T37" fmla="*/ 47 h 47"/>
                <a:gd name="T38" fmla="*/ 5 w 23"/>
                <a:gd name="T39" fmla="*/ 47 h 47"/>
                <a:gd name="T40" fmla="*/ 5 w 23"/>
                <a:gd name="T4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47">
                  <a:moveTo>
                    <a:pt x="5" y="47"/>
                  </a:moveTo>
                  <a:lnTo>
                    <a:pt x="9" y="41"/>
                  </a:lnTo>
                  <a:lnTo>
                    <a:pt x="12" y="40"/>
                  </a:lnTo>
                  <a:lnTo>
                    <a:pt x="15" y="35"/>
                  </a:lnTo>
                  <a:lnTo>
                    <a:pt x="18" y="26"/>
                  </a:lnTo>
                  <a:lnTo>
                    <a:pt x="17" y="25"/>
                  </a:lnTo>
                  <a:lnTo>
                    <a:pt x="19" y="19"/>
                  </a:lnTo>
                  <a:lnTo>
                    <a:pt x="19" y="16"/>
                  </a:lnTo>
                  <a:lnTo>
                    <a:pt x="22" y="8"/>
                  </a:lnTo>
                  <a:lnTo>
                    <a:pt x="23" y="3"/>
                  </a:lnTo>
                  <a:lnTo>
                    <a:pt x="20" y="3"/>
                  </a:lnTo>
                  <a:lnTo>
                    <a:pt x="20" y="0"/>
                  </a:lnTo>
                  <a:lnTo>
                    <a:pt x="17" y="0"/>
                  </a:lnTo>
                  <a:lnTo>
                    <a:pt x="10" y="12"/>
                  </a:lnTo>
                  <a:lnTo>
                    <a:pt x="7" y="9"/>
                  </a:lnTo>
                  <a:lnTo>
                    <a:pt x="6" y="10"/>
                  </a:lnTo>
                  <a:lnTo>
                    <a:pt x="5" y="13"/>
                  </a:lnTo>
                  <a:lnTo>
                    <a:pt x="3" y="27"/>
                  </a:lnTo>
                  <a:lnTo>
                    <a:pt x="0" y="47"/>
                  </a:lnTo>
                  <a:lnTo>
                    <a:pt x="5" y="47"/>
                  </a:lnTo>
                  <a:lnTo>
                    <a:pt x="5"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3">
              <a:extLst>
                <a:ext uri="{FF2B5EF4-FFF2-40B4-BE49-F238E27FC236}">
                  <a16:creationId xmlns:a16="http://schemas.microsoft.com/office/drawing/2014/main" id="{5E4121C1-DD57-64B7-F8E1-24E2398B4261}"/>
                </a:ext>
              </a:extLst>
            </p:cNvPr>
            <p:cNvSpPr>
              <a:spLocks/>
            </p:cNvSpPr>
            <p:nvPr/>
          </p:nvSpPr>
          <p:spPr bwMode="auto">
            <a:xfrm>
              <a:off x="2896" y="2938"/>
              <a:ext cx="196" cy="233"/>
            </a:xfrm>
            <a:custGeom>
              <a:avLst/>
              <a:gdLst>
                <a:gd name="T0" fmla="*/ 189 w 196"/>
                <a:gd name="T1" fmla="*/ 185 h 233"/>
                <a:gd name="T2" fmla="*/ 194 w 196"/>
                <a:gd name="T3" fmla="*/ 182 h 233"/>
                <a:gd name="T4" fmla="*/ 192 w 196"/>
                <a:gd name="T5" fmla="*/ 171 h 233"/>
                <a:gd name="T6" fmla="*/ 195 w 196"/>
                <a:gd name="T7" fmla="*/ 163 h 233"/>
                <a:gd name="T8" fmla="*/ 196 w 196"/>
                <a:gd name="T9" fmla="*/ 149 h 233"/>
                <a:gd name="T10" fmla="*/ 192 w 196"/>
                <a:gd name="T11" fmla="*/ 138 h 233"/>
                <a:gd name="T12" fmla="*/ 183 w 196"/>
                <a:gd name="T13" fmla="*/ 133 h 233"/>
                <a:gd name="T14" fmla="*/ 181 w 196"/>
                <a:gd name="T15" fmla="*/ 126 h 233"/>
                <a:gd name="T16" fmla="*/ 182 w 196"/>
                <a:gd name="T17" fmla="*/ 117 h 233"/>
                <a:gd name="T18" fmla="*/ 152 w 196"/>
                <a:gd name="T19" fmla="*/ 115 h 233"/>
                <a:gd name="T20" fmla="*/ 145 w 196"/>
                <a:gd name="T21" fmla="*/ 95 h 233"/>
                <a:gd name="T22" fmla="*/ 150 w 196"/>
                <a:gd name="T23" fmla="*/ 94 h 233"/>
                <a:gd name="T24" fmla="*/ 149 w 196"/>
                <a:gd name="T25" fmla="*/ 87 h 233"/>
                <a:gd name="T26" fmla="*/ 145 w 196"/>
                <a:gd name="T27" fmla="*/ 82 h 233"/>
                <a:gd name="T28" fmla="*/ 144 w 196"/>
                <a:gd name="T29" fmla="*/ 71 h 233"/>
                <a:gd name="T30" fmla="*/ 135 w 196"/>
                <a:gd name="T31" fmla="*/ 66 h 233"/>
                <a:gd name="T32" fmla="*/ 125 w 196"/>
                <a:gd name="T33" fmla="*/ 66 h 233"/>
                <a:gd name="T34" fmla="*/ 118 w 196"/>
                <a:gd name="T35" fmla="*/ 61 h 233"/>
                <a:gd name="T36" fmla="*/ 108 w 196"/>
                <a:gd name="T37" fmla="*/ 58 h 233"/>
                <a:gd name="T38" fmla="*/ 101 w 196"/>
                <a:gd name="T39" fmla="*/ 51 h 233"/>
                <a:gd name="T40" fmla="*/ 83 w 196"/>
                <a:gd name="T41" fmla="*/ 48 h 233"/>
                <a:gd name="T42" fmla="*/ 65 w 196"/>
                <a:gd name="T43" fmla="*/ 32 h 233"/>
                <a:gd name="T44" fmla="*/ 66 w 196"/>
                <a:gd name="T45" fmla="*/ 20 h 233"/>
                <a:gd name="T46" fmla="*/ 64 w 196"/>
                <a:gd name="T47" fmla="*/ 13 h 233"/>
                <a:gd name="T48" fmla="*/ 64 w 196"/>
                <a:gd name="T49" fmla="*/ 0 h 233"/>
                <a:gd name="T50" fmla="*/ 44 w 196"/>
                <a:gd name="T51" fmla="*/ 3 h 233"/>
                <a:gd name="T52" fmla="*/ 36 w 196"/>
                <a:gd name="T53" fmla="*/ 10 h 233"/>
                <a:gd name="T54" fmla="*/ 23 w 196"/>
                <a:gd name="T55" fmla="*/ 17 h 233"/>
                <a:gd name="T56" fmla="*/ 19 w 196"/>
                <a:gd name="T57" fmla="*/ 22 h 233"/>
                <a:gd name="T58" fmla="*/ 12 w 196"/>
                <a:gd name="T59" fmla="*/ 23 h 233"/>
                <a:gd name="T60" fmla="*/ 0 w 196"/>
                <a:gd name="T61" fmla="*/ 21 h 233"/>
                <a:gd name="T62" fmla="*/ 15 w 196"/>
                <a:gd name="T63" fmla="*/ 49 h 233"/>
                <a:gd name="T64" fmla="*/ 12 w 196"/>
                <a:gd name="T65" fmla="*/ 56 h 233"/>
                <a:gd name="T66" fmla="*/ 12 w 196"/>
                <a:gd name="T67" fmla="*/ 68 h 233"/>
                <a:gd name="T68" fmla="*/ 13 w 196"/>
                <a:gd name="T69" fmla="*/ 83 h 233"/>
                <a:gd name="T70" fmla="*/ 8 w 196"/>
                <a:gd name="T71" fmla="*/ 92 h 233"/>
                <a:gd name="T72" fmla="*/ 11 w 196"/>
                <a:gd name="T73" fmla="*/ 99 h 233"/>
                <a:gd name="T74" fmla="*/ 8 w 196"/>
                <a:gd name="T75" fmla="*/ 105 h 233"/>
                <a:gd name="T76" fmla="*/ 16 w 196"/>
                <a:gd name="T77" fmla="*/ 119 h 233"/>
                <a:gd name="T78" fmla="*/ 8 w 196"/>
                <a:gd name="T79" fmla="*/ 139 h 233"/>
                <a:gd name="T80" fmla="*/ 17 w 196"/>
                <a:gd name="T81" fmla="*/ 151 h 233"/>
                <a:gd name="T82" fmla="*/ 20 w 196"/>
                <a:gd name="T83" fmla="*/ 164 h 233"/>
                <a:gd name="T84" fmla="*/ 29 w 196"/>
                <a:gd name="T85" fmla="*/ 171 h 233"/>
                <a:gd name="T86" fmla="*/ 26 w 196"/>
                <a:gd name="T87" fmla="*/ 189 h 233"/>
                <a:gd name="T88" fmla="*/ 36 w 196"/>
                <a:gd name="T89" fmla="*/ 209 h 233"/>
                <a:gd name="T90" fmla="*/ 45 w 196"/>
                <a:gd name="T91" fmla="*/ 233 h 233"/>
                <a:gd name="T92" fmla="*/ 56 w 196"/>
                <a:gd name="T93" fmla="*/ 230 h 233"/>
                <a:gd name="T94" fmla="*/ 67 w 196"/>
                <a:gd name="T95" fmla="*/ 214 h 233"/>
                <a:gd name="T96" fmla="*/ 88 w 196"/>
                <a:gd name="T97" fmla="*/ 219 h 233"/>
                <a:gd name="T98" fmla="*/ 98 w 196"/>
                <a:gd name="T99" fmla="*/ 232 h 233"/>
                <a:gd name="T100" fmla="*/ 103 w 196"/>
                <a:gd name="T101" fmla="*/ 217 h 233"/>
                <a:gd name="T102" fmla="*/ 120 w 196"/>
                <a:gd name="T103" fmla="*/ 219 h 233"/>
                <a:gd name="T104" fmla="*/ 123 w 196"/>
                <a:gd name="T105" fmla="*/ 222 h 233"/>
                <a:gd name="T106" fmla="*/ 127 w 196"/>
                <a:gd name="T107" fmla="*/ 200 h 233"/>
                <a:gd name="T108" fmla="*/ 126 w 196"/>
                <a:gd name="T109" fmla="*/ 191 h 233"/>
                <a:gd name="T110" fmla="*/ 133 w 196"/>
                <a:gd name="T111" fmla="*/ 175 h 233"/>
                <a:gd name="T112" fmla="*/ 159 w 196"/>
                <a:gd name="T113" fmla="*/ 170 h 233"/>
                <a:gd name="T114" fmla="*/ 173 w 196"/>
                <a:gd name="T115" fmla="*/ 170 h 233"/>
                <a:gd name="T116" fmla="*/ 189 w 196"/>
                <a:gd name="T117" fmla="*/ 179 h 233"/>
                <a:gd name="T118" fmla="*/ 189 w 196"/>
                <a:gd name="T119" fmla="*/ 185 h 233"/>
                <a:gd name="T120" fmla="*/ 189 w 196"/>
                <a:gd name="T121" fmla="*/ 18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 h="233">
                  <a:moveTo>
                    <a:pt x="189" y="185"/>
                  </a:moveTo>
                  <a:lnTo>
                    <a:pt x="194" y="182"/>
                  </a:lnTo>
                  <a:lnTo>
                    <a:pt x="192" y="171"/>
                  </a:lnTo>
                  <a:lnTo>
                    <a:pt x="195" y="163"/>
                  </a:lnTo>
                  <a:lnTo>
                    <a:pt x="196" y="149"/>
                  </a:lnTo>
                  <a:lnTo>
                    <a:pt x="192" y="138"/>
                  </a:lnTo>
                  <a:lnTo>
                    <a:pt x="183" y="133"/>
                  </a:lnTo>
                  <a:lnTo>
                    <a:pt x="181" y="126"/>
                  </a:lnTo>
                  <a:lnTo>
                    <a:pt x="182" y="117"/>
                  </a:lnTo>
                  <a:lnTo>
                    <a:pt x="152" y="115"/>
                  </a:lnTo>
                  <a:lnTo>
                    <a:pt x="145" y="95"/>
                  </a:lnTo>
                  <a:lnTo>
                    <a:pt x="150" y="94"/>
                  </a:lnTo>
                  <a:lnTo>
                    <a:pt x="149" y="87"/>
                  </a:lnTo>
                  <a:lnTo>
                    <a:pt x="145" y="82"/>
                  </a:lnTo>
                  <a:lnTo>
                    <a:pt x="144" y="71"/>
                  </a:lnTo>
                  <a:lnTo>
                    <a:pt x="135" y="66"/>
                  </a:lnTo>
                  <a:lnTo>
                    <a:pt x="125" y="66"/>
                  </a:lnTo>
                  <a:lnTo>
                    <a:pt x="118" y="61"/>
                  </a:lnTo>
                  <a:lnTo>
                    <a:pt x="108" y="58"/>
                  </a:lnTo>
                  <a:lnTo>
                    <a:pt x="101" y="51"/>
                  </a:lnTo>
                  <a:lnTo>
                    <a:pt x="83" y="48"/>
                  </a:lnTo>
                  <a:lnTo>
                    <a:pt x="65" y="32"/>
                  </a:lnTo>
                  <a:lnTo>
                    <a:pt x="66" y="20"/>
                  </a:lnTo>
                  <a:lnTo>
                    <a:pt x="64" y="13"/>
                  </a:lnTo>
                  <a:lnTo>
                    <a:pt x="64" y="0"/>
                  </a:lnTo>
                  <a:lnTo>
                    <a:pt x="44" y="3"/>
                  </a:lnTo>
                  <a:lnTo>
                    <a:pt x="36" y="10"/>
                  </a:lnTo>
                  <a:lnTo>
                    <a:pt x="23" y="17"/>
                  </a:lnTo>
                  <a:lnTo>
                    <a:pt x="19" y="22"/>
                  </a:lnTo>
                  <a:lnTo>
                    <a:pt x="12" y="23"/>
                  </a:lnTo>
                  <a:lnTo>
                    <a:pt x="0" y="21"/>
                  </a:lnTo>
                  <a:lnTo>
                    <a:pt x="15" y="49"/>
                  </a:lnTo>
                  <a:lnTo>
                    <a:pt x="12" y="56"/>
                  </a:lnTo>
                  <a:lnTo>
                    <a:pt x="12" y="68"/>
                  </a:lnTo>
                  <a:lnTo>
                    <a:pt x="13" y="83"/>
                  </a:lnTo>
                  <a:lnTo>
                    <a:pt x="8" y="92"/>
                  </a:lnTo>
                  <a:lnTo>
                    <a:pt x="11" y="99"/>
                  </a:lnTo>
                  <a:lnTo>
                    <a:pt x="8" y="105"/>
                  </a:lnTo>
                  <a:lnTo>
                    <a:pt x="16" y="119"/>
                  </a:lnTo>
                  <a:lnTo>
                    <a:pt x="8" y="139"/>
                  </a:lnTo>
                  <a:lnTo>
                    <a:pt x="17" y="151"/>
                  </a:lnTo>
                  <a:lnTo>
                    <a:pt x="20" y="164"/>
                  </a:lnTo>
                  <a:lnTo>
                    <a:pt x="29" y="171"/>
                  </a:lnTo>
                  <a:lnTo>
                    <a:pt x="26" y="189"/>
                  </a:lnTo>
                  <a:lnTo>
                    <a:pt x="36" y="209"/>
                  </a:lnTo>
                  <a:lnTo>
                    <a:pt x="45" y="233"/>
                  </a:lnTo>
                  <a:lnTo>
                    <a:pt x="56" y="230"/>
                  </a:lnTo>
                  <a:lnTo>
                    <a:pt x="67" y="214"/>
                  </a:lnTo>
                  <a:lnTo>
                    <a:pt x="88" y="219"/>
                  </a:lnTo>
                  <a:lnTo>
                    <a:pt x="98" y="232"/>
                  </a:lnTo>
                  <a:lnTo>
                    <a:pt x="103" y="217"/>
                  </a:lnTo>
                  <a:lnTo>
                    <a:pt x="120" y="219"/>
                  </a:lnTo>
                  <a:lnTo>
                    <a:pt x="123" y="222"/>
                  </a:lnTo>
                  <a:lnTo>
                    <a:pt x="127" y="200"/>
                  </a:lnTo>
                  <a:lnTo>
                    <a:pt x="126" y="191"/>
                  </a:lnTo>
                  <a:lnTo>
                    <a:pt x="133" y="175"/>
                  </a:lnTo>
                  <a:lnTo>
                    <a:pt x="159" y="170"/>
                  </a:lnTo>
                  <a:lnTo>
                    <a:pt x="173" y="170"/>
                  </a:lnTo>
                  <a:lnTo>
                    <a:pt x="189" y="179"/>
                  </a:lnTo>
                  <a:lnTo>
                    <a:pt x="189" y="185"/>
                  </a:lnTo>
                  <a:lnTo>
                    <a:pt x="189" y="1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4">
              <a:extLst>
                <a:ext uri="{FF2B5EF4-FFF2-40B4-BE49-F238E27FC236}">
                  <a16:creationId xmlns:a16="http://schemas.microsoft.com/office/drawing/2014/main" id="{26682512-76A4-43BC-E29A-1797B332E51C}"/>
                </a:ext>
              </a:extLst>
            </p:cNvPr>
            <p:cNvSpPr>
              <a:spLocks/>
            </p:cNvSpPr>
            <p:nvPr/>
          </p:nvSpPr>
          <p:spPr bwMode="auto">
            <a:xfrm>
              <a:off x="2823" y="2671"/>
              <a:ext cx="616" cy="694"/>
            </a:xfrm>
            <a:custGeom>
              <a:avLst/>
              <a:gdLst>
                <a:gd name="T0" fmla="*/ 254 w 616"/>
                <a:gd name="T1" fmla="*/ 64 h 694"/>
                <a:gd name="T2" fmla="*/ 232 w 616"/>
                <a:gd name="T3" fmla="*/ 70 h 694"/>
                <a:gd name="T4" fmla="*/ 220 w 616"/>
                <a:gd name="T5" fmla="*/ 29 h 694"/>
                <a:gd name="T6" fmla="*/ 218 w 616"/>
                <a:gd name="T7" fmla="*/ 4 h 694"/>
                <a:gd name="T8" fmla="*/ 203 w 616"/>
                <a:gd name="T9" fmla="*/ 13 h 694"/>
                <a:gd name="T10" fmla="*/ 157 w 616"/>
                <a:gd name="T11" fmla="*/ 22 h 694"/>
                <a:gd name="T12" fmla="*/ 148 w 616"/>
                <a:gd name="T13" fmla="*/ 38 h 694"/>
                <a:gd name="T14" fmla="*/ 153 w 616"/>
                <a:gd name="T15" fmla="*/ 59 h 694"/>
                <a:gd name="T16" fmla="*/ 130 w 616"/>
                <a:gd name="T17" fmla="*/ 79 h 694"/>
                <a:gd name="T18" fmla="*/ 103 w 616"/>
                <a:gd name="T19" fmla="*/ 63 h 694"/>
                <a:gd name="T20" fmla="*/ 63 w 616"/>
                <a:gd name="T21" fmla="*/ 74 h 694"/>
                <a:gd name="T22" fmla="*/ 60 w 616"/>
                <a:gd name="T23" fmla="*/ 84 h 694"/>
                <a:gd name="T24" fmla="*/ 69 w 616"/>
                <a:gd name="T25" fmla="*/ 121 h 694"/>
                <a:gd name="T26" fmla="*/ 34 w 616"/>
                <a:gd name="T27" fmla="*/ 175 h 694"/>
                <a:gd name="T28" fmla="*/ 13 w 616"/>
                <a:gd name="T29" fmla="*/ 211 h 694"/>
                <a:gd name="T30" fmla="*/ 7 w 616"/>
                <a:gd name="T31" fmla="*/ 243 h 694"/>
                <a:gd name="T32" fmla="*/ 31 w 616"/>
                <a:gd name="T33" fmla="*/ 272 h 694"/>
                <a:gd name="T34" fmla="*/ 64 w 616"/>
                <a:gd name="T35" fmla="*/ 291 h 694"/>
                <a:gd name="T36" fmla="*/ 96 w 616"/>
                <a:gd name="T37" fmla="*/ 284 h 694"/>
                <a:gd name="T38" fmla="*/ 137 w 616"/>
                <a:gd name="T39" fmla="*/ 280 h 694"/>
                <a:gd name="T40" fmla="*/ 174 w 616"/>
                <a:gd name="T41" fmla="*/ 318 h 694"/>
                <a:gd name="T42" fmla="*/ 208 w 616"/>
                <a:gd name="T43" fmla="*/ 333 h 694"/>
                <a:gd name="T44" fmla="*/ 223 w 616"/>
                <a:gd name="T45" fmla="*/ 361 h 694"/>
                <a:gd name="T46" fmla="*/ 254 w 616"/>
                <a:gd name="T47" fmla="*/ 393 h 694"/>
                <a:gd name="T48" fmla="*/ 268 w 616"/>
                <a:gd name="T49" fmla="*/ 430 h 694"/>
                <a:gd name="T50" fmla="*/ 267 w 616"/>
                <a:gd name="T51" fmla="*/ 462 h 694"/>
                <a:gd name="T52" fmla="*/ 302 w 616"/>
                <a:gd name="T53" fmla="*/ 491 h 694"/>
                <a:gd name="T54" fmla="*/ 316 w 616"/>
                <a:gd name="T55" fmla="*/ 521 h 694"/>
                <a:gd name="T56" fmla="*/ 328 w 616"/>
                <a:gd name="T57" fmla="*/ 541 h 694"/>
                <a:gd name="T58" fmla="*/ 344 w 616"/>
                <a:gd name="T59" fmla="*/ 572 h 694"/>
                <a:gd name="T60" fmla="*/ 291 w 616"/>
                <a:gd name="T61" fmla="*/ 631 h 694"/>
                <a:gd name="T62" fmla="*/ 341 w 616"/>
                <a:gd name="T63" fmla="*/ 653 h 694"/>
                <a:gd name="T64" fmla="*/ 365 w 616"/>
                <a:gd name="T65" fmla="*/ 694 h 694"/>
                <a:gd name="T66" fmla="*/ 397 w 616"/>
                <a:gd name="T67" fmla="*/ 644 h 694"/>
                <a:gd name="T68" fmla="*/ 423 w 616"/>
                <a:gd name="T69" fmla="*/ 576 h 694"/>
                <a:gd name="T70" fmla="*/ 448 w 616"/>
                <a:gd name="T71" fmla="*/ 522 h 694"/>
                <a:gd name="T72" fmla="*/ 515 w 616"/>
                <a:gd name="T73" fmla="*/ 502 h 694"/>
                <a:gd name="T74" fmla="*/ 546 w 616"/>
                <a:gd name="T75" fmla="*/ 442 h 694"/>
                <a:gd name="T76" fmla="*/ 555 w 616"/>
                <a:gd name="T77" fmla="*/ 372 h 694"/>
                <a:gd name="T78" fmla="*/ 572 w 616"/>
                <a:gd name="T79" fmla="*/ 310 h 694"/>
                <a:gd name="T80" fmla="*/ 616 w 616"/>
                <a:gd name="T81" fmla="*/ 224 h 694"/>
                <a:gd name="T82" fmla="*/ 588 w 616"/>
                <a:gd name="T83" fmla="*/ 184 h 694"/>
                <a:gd name="T84" fmla="*/ 509 w 616"/>
                <a:gd name="T85" fmla="*/ 145 h 694"/>
                <a:gd name="T86" fmla="*/ 455 w 616"/>
                <a:gd name="T87" fmla="*/ 121 h 694"/>
                <a:gd name="T88" fmla="*/ 396 w 616"/>
                <a:gd name="T89" fmla="*/ 98 h 694"/>
                <a:gd name="T90" fmla="*/ 375 w 616"/>
                <a:gd name="T91" fmla="*/ 62 h 694"/>
                <a:gd name="T92" fmla="*/ 349 w 616"/>
                <a:gd name="T93" fmla="*/ 20 h 694"/>
                <a:gd name="T94" fmla="*/ 320 w 616"/>
                <a:gd name="T95" fmla="*/ 57 h 694"/>
                <a:gd name="T96" fmla="*/ 304 w 616"/>
                <a:gd name="T97" fmla="*/ 52 h 694"/>
                <a:gd name="T98" fmla="*/ 279 w 616"/>
                <a:gd name="T99" fmla="*/ 54 h 694"/>
                <a:gd name="T100" fmla="*/ 272 w 616"/>
                <a:gd name="T101" fmla="*/ 5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6" h="694">
                  <a:moveTo>
                    <a:pt x="272" y="59"/>
                  </a:moveTo>
                  <a:lnTo>
                    <a:pt x="267" y="60"/>
                  </a:lnTo>
                  <a:lnTo>
                    <a:pt x="259" y="59"/>
                  </a:lnTo>
                  <a:lnTo>
                    <a:pt x="254" y="64"/>
                  </a:lnTo>
                  <a:lnTo>
                    <a:pt x="246" y="66"/>
                  </a:lnTo>
                  <a:lnTo>
                    <a:pt x="242" y="67"/>
                  </a:lnTo>
                  <a:lnTo>
                    <a:pt x="240" y="71"/>
                  </a:lnTo>
                  <a:lnTo>
                    <a:pt x="232" y="70"/>
                  </a:lnTo>
                  <a:lnTo>
                    <a:pt x="223" y="61"/>
                  </a:lnTo>
                  <a:lnTo>
                    <a:pt x="222" y="54"/>
                  </a:lnTo>
                  <a:lnTo>
                    <a:pt x="218" y="44"/>
                  </a:lnTo>
                  <a:lnTo>
                    <a:pt x="220" y="29"/>
                  </a:lnTo>
                  <a:lnTo>
                    <a:pt x="225" y="23"/>
                  </a:lnTo>
                  <a:lnTo>
                    <a:pt x="222" y="15"/>
                  </a:lnTo>
                  <a:lnTo>
                    <a:pt x="216" y="12"/>
                  </a:lnTo>
                  <a:lnTo>
                    <a:pt x="218" y="4"/>
                  </a:lnTo>
                  <a:lnTo>
                    <a:pt x="215" y="0"/>
                  </a:lnTo>
                  <a:lnTo>
                    <a:pt x="207" y="1"/>
                  </a:lnTo>
                  <a:lnTo>
                    <a:pt x="209" y="6"/>
                  </a:lnTo>
                  <a:lnTo>
                    <a:pt x="203" y="13"/>
                  </a:lnTo>
                  <a:lnTo>
                    <a:pt x="185" y="20"/>
                  </a:lnTo>
                  <a:lnTo>
                    <a:pt x="174" y="22"/>
                  </a:lnTo>
                  <a:lnTo>
                    <a:pt x="169" y="26"/>
                  </a:lnTo>
                  <a:lnTo>
                    <a:pt x="157" y="22"/>
                  </a:lnTo>
                  <a:lnTo>
                    <a:pt x="145" y="20"/>
                  </a:lnTo>
                  <a:lnTo>
                    <a:pt x="142" y="22"/>
                  </a:lnTo>
                  <a:lnTo>
                    <a:pt x="149" y="26"/>
                  </a:lnTo>
                  <a:lnTo>
                    <a:pt x="148" y="38"/>
                  </a:lnTo>
                  <a:lnTo>
                    <a:pt x="150" y="49"/>
                  </a:lnTo>
                  <a:lnTo>
                    <a:pt x="164" y="50"/>
                  </a:lnTo>
                  <a:lnTo>
                    <a:pt x="164" y="54"/>
                  </a:lnTo>
                  <a:lnTo>
                    <a:pt x="153" y="59"/>
                  </a:lnTo>
                  <a:lnTo>
                    <a:pt x="151" y="67"/>
                  </a:lnTo>
                  <a:lnTo>
                    <a:pt x="144" y="70"/>
                  </a:lnTo>
                  <a:lnTo>
                    <a:pt x="133" y="74"/>
                  </a:lnTo>
                  <a:lnTo>
                    <a:pt x="130" y="79"/>
                  </a:lnTo>
                  <a:lnTo>
                    <a:pt x="118" y="80"/>
                  </a:lnTo>
                  <a:lnTo>
                    <a:pt x="109" y="71"/>
                  </a:lnTo>
                  <a:lnTo>
                    <a:pt x="106" y="73"/>
                  </a:lnTo>
                  <a:lnTo>
                    <a:pt x="103" y="63"/>
                  </a:lnTo>
                  <a:lnTo>
                    <a:pt x="99" y="57"/>
                  </a:lnTo>
                  <a:lnTo>
                    <a:pt x="93" y="64"/>
                  </a:lnTo>
                  <a:lnTo>
                    <a:pt x="63" y="63"/>
                  </a:lnTo>
                  <a:lnTo>
                    <a:pt x="63" y="74"/>
                  </a:lnTo>
                  <a:lnTo>
                    <a:pt x="72" y="76"/>
                  </a:lnTo>
                  <a:lnTo>
                    <a:pt x="71" y="82"/>
                  </a:lnTo>
                  <a:lnTo>
                    <a:pt x="69" y="81"/>
                  </a:lnTo>
                  <a:lnTo>
                    <a:pt x="60" y="84"/>
                  </a:lnTo>
                  <a:lnTo>
                    <a:pt x="60" y="96"/>
                  </a:lnTo>
                  <a:lnTo>
                    <a:pt x="67" y="103"/>
                  </a:lnTo>
                  <a:lnTo>
                    <a:pt x="69" y="113"/>
                  </a:lnTo>
                  <a:lnTo>
                    <a:pt x="69" y="121"/>
                  </a:lnTo>
                  <a:lnTo>
                    <a:pt x="62" y="170"/>
                  </a:lnTo>
                  <a:lnTo>
                    <a:pt x="48" y="169"/>
                  </a:lnTo>
                  <a:lnTo>
                    <a:pt x="46" y="172"/>
                  </a:lnTo>
                  <a:lnTo>
                    <a:pt x="34" y="175"/>
                  </a:lnTo>
                  <a:lnTo>
                    <a:pt x="16" y="187"/>
                  </a:lnTo>
                  <a:lnTo>
                    <a:pt x="15" y="196"/>
                  </a:lnTo>
                  <a:lnTo>
                    <a:pt x="11" y="202"/>
                  </a:lnTo>
                  <a:lnTo>
                    <a:pt x="13" y="211"/>
                  </a:lnTo>
                  <a:lnTo>
                    <a:pt x="4" y="217"/>
                  </a:lnTo>
                  <a:lnTo>
                    <a:pt x="4" y="224"/>
                  </a:lnTo>
                  <a:lnTo>
                    <a:pt x="0" y="227"/>
                  </a:lnTo>
                  <a:lnTo>
                    <a:pt x="7" y="243"/>
                  </a:lnTo>
                  <a:lnTo>
                    <a:pt x="17" y="254"/>
                  </a:lnTo>
                  <a:lnTo>
                    <a:pt x="14" y="262"/>
                  </a:lnTo>
                  <a:lnTo>
                    <a:pt x="24" y="263"/>
                  </a:lnTo>
                  <a:lnTo>
                    <a:pt x="31" y="272"/>
                  </a:lnTo>
                  <a:lnTo>
                    <a:pt x="44" y="272"/>
                  </a:lnTo>
                  <a:lnTo>
                    <a:pt x="57" y="262"/>
                  </a:lnTo>
                  <a:lnTo>
                    <a:pt x="57" y="289"/>
                  </a:lnTo>
                  <a:lnTo>
                    <a:pt x="64" y="291"/>
                  </a:lnTo>
                  <a:lnTo>
                    <a:pt x="73" y="288"/>
                  </a:lnTo>
                  <a:lnTo>
                    <a:pt x="85" y="290"/>
                  </a:lnTo>
                  <a:lnTo>
                    <a:pt x="92" y="289"/>
                  </a:lnTo>
                  <a:lnTo>
                    <a:pt x="96" y="284"/>
                  </a:lnTo>
                  <a:lnTo>
                    <a:pt x="109" y="277"/>
                  </a:lnTo>
                  <a:lnTo>
                    <a:pt x="117" y="270"/>
                  </a:lnTo>
                  <a:lnTo>
                    <a:pt x="137" y="267"/>
                  </a:lnTo>
                  <a:lnTo>
                    <a:pt x="137" y="280"/>
                  </a:lnTo>
                  <a:lnTo>
                    <a:pt x="139" y="287"/>
                  </a:lnTo>
                  <a:lnTo>
                    <a:pt x="138" y="299"/>
                  </a:lnTo>
                  <a:lnTo>
                    <a:pt x="156" y="315"/>
                  </a:lnTo>
                  <a:lnTo>
                    <a:pt x="174" y="318"/>
                  </a:lnTo>
                  <a:lnTo>
                    <a:pt x="181" y="325"/>
                  </a:lnTo>
                  <a:lnTo>
                    <a:pt x="191" y="328"/>
                  </a:lnTo>
                  <a:lnTo>
                    <a:pt x="198" y="333"/>
                  </a:lnTo>
                  <a:lnTo>
                    <a:pt x="208" y="333"/>
                  </a:lnTo>
                  <a:lnTo>
                    <a:pt x="217" y="338"/>
                  </a:lnTo>
                  <a:lnTo>
                    <a:pt x="218" y="349"/>
                  </a:lnTo>
                  <a:lnTo>
                    <a:pt x="222" y="354"/>
                  </a:lnTo>
                  <a:lnTo>
                    <a:pt x="223" y="361"/>
                  </a:lnTo>
                  <a:lnTo>
                    <a:pt x="218" y="362"/>
                  </a:lnTo>
                  <a:lnTo>
                    <a:pt x="225" y="382"/>
                  </a:lnTo>
                  <a:lnTo>
                    <a:pt x="255" y="384"/>
                  </a:lnTo>
                  <a:lnTo>
                    <a:pt x="254" y="393"/>
                  </a:lnTo>
                  <a:lnTo>
                    <a:pt x="256" y="400"/>
                  </a:lnTo>
                  <a:lnTo>
                    <a:pt x="265" y="405"/>
                  </a:lnTo>
                  <a:lnTo>
                    <a:pt x="269" y="416"/>
                  </a:lnTo>
                  <a:lnTo>
                    <a:pt x="268" y="430"/>
                  </a:lnTo>
                  <a:lnTo>
                    <a:pt x="265" y="438"/>
                  </a:lnTo>
                  <a:lnTo>
                    <a:pt x="267" y="449"/>
                  </a:lnTo>
                  <a:lnTo>
                    <a:pt x="262" y="452"/>
                  </a:lnTo>
                  <a:lnTo>
                    <a:pt x="267" y="462"/>
                  </a:lnTo>
                  <a:lnTo>
                    <a:pt x="269" y="486"/>
                  </a:lnTo>
                  <a:lnTo>
                    <a:pt x="285" y="490"/>
                  </a:lnTo>
                  <a:lnTo>
                    <a:pt x="291" y="486"/>
                  </a:lnTo>
                  <a:lnTo>
                    <a:pt x="302" y="491"/>
                  </a:lnTo>
                  <a:lnTo>
                    <a:pt x="306" y="496"/>
                  </a:lnTo>
                  <a:lnTo>
                    <a:pt x="309" y="512"/>
                  </a:lnTo>
                  <a:lnTo>
                    <a:pt x="311" y="519"/>
                  </a:lnTo>
                  <a:lnTo>
                    <a:pt x="316" y="521"/>
                  </a:lnTo>
                  <a:lnTo>
                    <a:pt x="322" y="517"/>
                  </a:lnTo>
                  <a:lnTo>
                    <a:pt x="328" y="521"/>
                  </a:lnTo>
                  <a:lnTo>
                    <a:pt x="329" y="530"/>
                  </a:lnTo>
                  <a:lnTo>
                    <a:pt x="328" y="541"/>
                  </a:lnTo>
                  <a:lnTo>
                    <a:pt x="326" y="551"/>
                  </a:lnTo>
                  <a:lnTo>
                    <a:pt x="333" y="548"/>
                  </a:lnTo>
                  <a:lnTo>
                    <a:pt x="342" y="558"/>
                  </a:lnTo>
                  <a:lnTo>
                    <a:pt x="344" y="572"/>
                  </a:lnTo>
                  <a:lnTo>
                    <a:pt x="332" y="582"/>
                  </a:lnTo>
                  <a:lnTo>
                    <a:pt x="323" y="589"/>
                  </a:lnTo>
                  <a:lnTo>
                    <a:pt x="308" y="606"/>
                  </a:lnTo>
                  <a:lnTo>
                    <a:pt x="291" y="631"/>
                  </a:lnTo>
                  <a:lnTo>
                    <a:pt x="301" y="629"/>
                  </a:lnTo>
                  <a:lnTo>
                    <a:pt x="318" y="642"/>
                  </a:lnTo>
                  <a:lnTo>
                    <a:pt x="323" y="642"/>
                  </a:lnTo>
                  <a:lnTo>
                    <a:pt x="341" y="653"/>
                  </a:lnTo>
                  <a:lnTo>
                    <a:pt x="354" y="663"/>
                  </a:lnTo>
                  <a:lnTo>
                    <a:pt x="365" y="675"/>
                  </a:lnTo>
                  <a:lnTo>
                    <a:pt x="360" y="683"/>
                  </a:lnTo>
                  <a:lnTo>
                    <a:pt x="365" y="694"/>
                  </a:lnTo>
                  <a:lnTo>
                    <a:pt x="374" y="683"/>
                  </a:lnTo>
                  <a:lnTo>
                    <a:pt x="378" y="667"/>
                  </a:lnTo>
                  <a:lnTo>
                    <a:pt x="386" y="658"/>
                  </a:lnTo>
                  <a:lnTo>
                    <a:pt x="397" y="644"/>
                  </a:lnTo>
                  <a:lnTo>
                    <a:pt x="410" y="613"/>
                  </a:lnTo>
                  <a:lnTo>
                    <a:pt x="420" y="603"/>
                  </a:lnTo>
                  <a:lnTo>
                    <a:pt x="422" y="595"/>
                  </a:lnTo>
                  <a:lnTo>
                    <a:pt x="423" y="576"/>
                  </a:lnTo>
                  <a:lnTo>
                    <a:pt x="419" y="567"/>
                  </a:lnTo>
                  <a:lnTo>
                    <a:pt x="420" y="553"/>
                  </a:lnTo>
                  <a:lnTo>
                    <a:pt x="431" y="536"/>
                  </a:lnTo>
                  <a:lnTo>
                    <a:pt x="448" y="522"/>
                  </a:lnTo>
                  <a:lnTo>
                    <a:pt x="465" y="516"/>
                  </a:lnTo>
                  <a:lnTo>
                    <a:pt x="475" y="509"/>
                  </a:lnTo>
                  <a:lnTo>
                    <a:pt x="499" y="502"/>
                  </a:lnTo>
                  <a:lnTo>
                    <a:pt x="515" y="502"/>
                  </a:lnTo>
                  <a:lnTo>
                    <a:pt x="518" y="491"/>
                  </a:lnTo>
                  <a:lnTo>
                    <a:pt x="530" y="484"/>
                  </a:lnTo>
                  <a:lnTo>
                    <a:pt x="532" y="465"/>
                  </a:lnTo>
                  <a:lnTo>
                    <a:pt x="546" y="442"/>
                  </a:lnTo>
                  <a:lnTo>
                    <a:pt x="547" y="419"/>
                  </a:lnTo>
                  <a:lnTo>
                    <a:pt x="552" y="411"/>
                  </a:lnTo>
                  <a:lnTo>
                    <a:pt x="553" y="400"/>
                  </a:lnTo>
                  <a:lnTo>
                    <a:pt x="555" y="372"/>
                  </a:lnTo>
                  <a:lnTo>
                    <a:pt x="553" y="339"/>
                  </a:lnTo>
                  <a:lnTo>
                    <a:pt x="557" y="326"/>
                  </a:lnTo>
                  <a:lnTo>
                    <a:pt x="561" y="325"/>
                  </a:lnTo>
                  <a:lnTo>
                    <a:pt x="572" y="310"/>
                  </a:lnTo>
                  <a:lnTo>
                    <a:pt x="581" y="290"/>
                  </a:lnTo>
                  <a:lnTo>
                    <a:pt x="602" y="265"/>
                  </a:lnTo>
                  <a:lnTo>
                    <a:pt x="610" y="254"/>
                  </a:lnTo>
                  <a:lnTo>
                    <a:pt x="616" y="224"/>
                  </a:lnTo>
                  <a:lnTo>
                    <a:pt x="613" y="213"/>
                  </a:lnTo>
                  <a:lnTo>
                    <a:pt x="607" y="191"/>
                  </a:lnTo>
                  <a:lnTo>
                    <a:pt x="602" y="185"/>
                  </a:lnTo>
                  <a:lnTo>
                    <a:pt x="588" y="184"/>
                  </a:lnTo>
                  <a:lnTo>
                    <a:pt x="576" y="179"/>
                  </a:lnTo>
                  <a:lnTo>
                    <a:pt x="555" y="159"/>
                  </a:lnTo>
                  <a:lnTo>
                    <a:pt x="532" y="145"/>
                  </a:lnTo>
                  <a:lnTo>
                    <a:pt x="509" y="145"/>
                  </a:lnTo>
                  <a:lnTo>
                    <a:pt x="478" y="136"/>
                  </a:lnTo>
                  <a:lnTo>
                    <a:pt x="460" y="141"/>
                  </a:lnTo>
                  <a:lnTo>
                    <a:pt x="462" y="131"/>
                  </a:lnTo>
                  <a:lnTo>
                    <a:pt x="455" y="121"/>
                  </a:lnTo>
                  <a:lnTo>
                    <a:pt x="428" y="110"/>
                  </a:lnTo>
                  <a:lnTo>
                    <a:pt x="409" y="104"/>
                  </a:lnTo>
                  <a:lnTo>
                    <a:pt x="397" y="115"/>
                  </a:lnTo>
                  <a:lnTo>
                    <a:pt x="396" y="98"/>
                  </a:lnTo>
                  <a:lnTo>
                    <a:pt x="368" y="95"/>
                  </a:lnTo>
                  <a:lnTo>
                    <a:pt x="363" y="89"/>
                  </a:lnTo>
                  <a:lnTo>
                    <a:pt x="375" y="75"/>
                  </a:lnTo>
                  <a:lnTo>
                    <a:pt x="375" y="62"/>
                  </a:lnTo>
                  <a:lnTo>
                    <a:pt x="367" y="59"/>
                  </a:lnTo>
                  <a:lnTo>
                    <a:pt x="358" y="29"/>
                  </a:lnTo>
                  <a:lnTo>
                    <a:pt x="354" y="19"/>
                  </a:lnTo>
                  <a:lnTo>
                    <a:pt x="349" y="20"/>
                  </a:lnTo>
                  <a:lnTo>
                    <a:pt x="339" y="36"/>
                  </a:lnTo>
                  <a:lnTo>
                    <a:pt x="334" y="49"/>
                  </a:lnTo>
                  <a:lnTo>
                    <a:pt x="328" y="55"/>
                  </a:lnTo>
                  <a:lnTo>
                    <a:pt x="320" y="57"/>
                  </a:lnTo>
                  <a:lnTo>
                    <a:pt x="318" y="52"/>
                  </a:lnTo>
                  <a:lnTo>
                    <a:pt x="315" y="51"/>
                  </a:lnTo>
                  <a:lnTo>
                    <a:pt x="310" y="56"/>
                  </a:lnTo>
                  <a:lnTo>
                    <a:pt x="304" y="52"/>
                  </a:lnTo>
                  <a:lnTo>
                    <a:pt x="295" y="48"/>
                  </a:lnTo>
                  <a:lnTo>
                    <a:pt x="287" y="50"/>
                  </a:lnTo>
                  <a:lnTo>
                    <a:pt x="281" y="49"/>
                  </a:lnTo>
                  <a:lnTo>
                    <a:pt x="279" y="54"/>
                  </a:lnTo>
                  <a:lnTo>
                    <a:pt x="281" y="57"/>
                  </a:lnTo>
                  <a:lnTo>
                    <a:pt x="280" y="61"/>
                  </a:lnTo>
                  <a:lnTo>
                    <a:pt x="272" y="59"/>
                  </a:lnTo>
                  <a:lnTo>
                    <a:pt x="272" y="5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5">
              <a:extLst>
                <a:ext uri="{FF2B5EF4-FFF2-40B4-BE49-F238E27FC236}">
                  <a16:creationId xmlns:a16="http://schemas.microsoft.com/office/drawing/2014/main" id="{833DCB43-D3D7-14B1-5061-E6F3A2A68292}"/>
                </a:ext>
              </a:extLst>
            </p:cNvPr>
            <p:cNvSpPr>
              <a:spLocks/>
            </p:cNvSpPr>
            <p:nvPr/>
          </p:nvSpPr>
          <p:spPr bwMode="auto">
            <a:xfrm>
              <a:off x="5777" y="2667"/>
              <a:ext cx="19" cy="26"/>
            </a:xfrm>
            <a:custGeom>
              <a:avLst/>
              <a:gdLst>
                <a:gd name="T0" fmla="*/ 0 w 19"/>
                <a:gd name="T1" fmla="*/ 17 h 26"/>
                <a:gd name="T2" fmla="*/ 8 w 19"/>
                <a:gd name="T3" fmla="*/ 26 h 26"/>
                <a:gd name="T4" fmla="*/ 10 w 19"/>
                <a:gd name="T5" fmla="*/ 20 h 26"/>
                <a:gd name="T6" fmla="*/ 18 w 19"/>
                <a:gd name="T7" fmla="*/ 21 h 26"/>
                <a:gd name="T8" fmla="*/ 19 w 19"/>
                <a:gd name="T9" fmla="*/ 9 h 26"/>
                <a:gd name="T10" fmla="*/ 19 w 19"/>
                <a:gd name="T11" fmla="*/ 0 h 26"/>
                <a:gd name="T12" fmla="*/ 6 w 19"/>
                <a:gd name="T13" fmla="*/ 10 h 26"/>
                <a:gd name="T14" fmla="*/ 0 w 19"/>
                <a:gd name="T15" fmla="*/ 17 h 26"/>
                <a:gd name="T16" fmla="*/ 0 w 1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6">
                  <a:moveTo>
                    <a:pt x="0" y="17"/>
                  </a:moveTo>
                  <a:lnTo>
                    <a:pt x="8" y="26"/>
                  </a:lnTo>
                  <a:lnTo>
                    <a:pt x="10" y="20"/>
                  </a:lnTo>
                  <a:lnTo>
                    <a:pt x="18" y="21"/>
                  </a:lnTo>
                  <a:lnTo>
                    <a:pt x="19" y="9"/>
                  </a:lnTo>
                  <a:lnTo>
                    <a:pt x="19" y="0"/>
                  </a:lnTo>
                  <a:lnTo>
                    <a:pt x="6" y="10"/>
                  </a:lnTo>
                  <a:lnTo>
                    <a:pt x="0" y="17"/>
                  </a:lnTo>
                  <a:lnTo>
                    <a:pt x="0"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6">
              <a:extLst>
                <a:ext uri="{FF2B5EF4-FFF2-40B4-BE49-F238E27FC236}">
                  <a16:creationId xmlns:a16="http://schemas.microsoft.com/office/drawing/2014/main" id="{6149C2BE-AC2B-C2FC-2C01-394B57C16164}"/>
                </a:ext>
              </a:extLst>
            </p:cNvPr>
            <p:cNvSpPr>
              <a:spLocks/>
            </p:cNvSpPr>
            <p:nvPr/>
          </p:nvSpPr>
          <p:spPr bwMode="auto">
            <a:xfrm>
              <a:off x="5335" y="2261"/>
              <a:ext cx="50" cy="28"/>
            </a:xfrm>
            <a:custGeom>
              <a:avLst/>
              <a:gdLst>
                <a:gd name="T0" fmla="*/ 42 w 50"/>
                <a:gd name="T1" fmla="*/ 10 h 28"/>
                <a:gd name="T2" fmla="*/ 34 w 50"/>
                <a:gd name="T3" fmla="*/ 5 h 28"/>
                <a:gd name="T4" fmla="*/ 26 w 50"/>
                <a:gd name="T5" fmla="*/ 4 h 28"/>
                <a:gd name="T6" fmla="*/ 15 w 50"/>
                <a:gd name="T7" fmla="*/ 0 h 28"/>
                <a:gd name="T8" fmla="*/ 7 w 50"/>
                <a:gd name="T9" fmla="*/ 5 h 28"/>
                <a:gd name="T10" fmla="*/ 0 w 50"/>
                <a:gd name="T11" fmla="*/ 18 h 28"/>
                <a:gd name="T12" fmla="*/ 1 w 50"/>
                <a:gd name="T13" fmla="*/ 21 h 28"/>
                <a:gd name="T14" fmla="*/ 16 w 50"/>
                <a:gd name="T15" fmla="*/ 28 h 28"/>
                <a:gd name="T16" fmla="*/ 25 w 50"/>
                <a:gd name="T17" fmla="*/ 26 h 28"/>
                <a:gd name="T18" fmla="*/ 38 w 50"/>
                <a:gd name="T19" fmla="*/ 26 h 28"/>
                <a:gd name="T20" fmla="*/ 50 w 50"/>
                <a:gd name="T21" fmla="*/ 26 h 28"/>
                <a:gd name="T22" fmla="*/ 50 w 50"/>
                <a:gd name="T23" fmla="*/ 15 h 28"/>
                <a:gd name="T24" fmla="*/ 42 w 50"/>
                <a:gd name="T25" fmla="*/ 10 h 28"/>
                <a:gd name="T26" fmla="*/ 42 w 50"/>
                <a:gd name="T2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28">
                  <a:moveTo>
                    <a:pt x="42" y="10"/>
                  </a:moveTo>
                  <a:lnTo>
                    <a:pt x="34" y="5"/>
                  </a:lnTo>
                  <a:lnTo>
                    <a:pt x="26" y="4"/>
                  </a:lnTo>
                  <a:lnTo>
                    <a:pt x="15" y="0"/>
                  </a:lnTo>
                  <a:lnTo>
                    <a:pt x="7" y="5"/>
                  </a:lnTo>
                  <a:lnTo>
                    <a:pt x="0" y="18"/>
                  </a:lnTo>
                  <a:lnTo>
                    <a:pt x="1" y="21"/>
                  </a:lnTo>
                  <a:lnTo>
                    <a:pt x="16" y="28"/>
                  </a:lnTo>
                  <a:lnTo>
                    <a:pt x="25" y="26"/>
                  </a:lnTo>
                  <a:lnTo>
                    <a:pt x="38" y="26"/>
                  </a:lnTo>
                  <a:lnTo>
                    <a:pt x="50" y="26"/>
                  </a:lnTo>
                  <a:lnTo>
                    <a:pt x="50" y="15"/>
                  </a:lnTo>
                  <a:lnTo>
                    <a:pt x="42" y="10"/>
                  </a:lnTo>
                  <a:lnTo>
                    <a:pt x="42"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7">
              <a:extLst>
                <a:ext uri="{FF2B5EF4-FFF2-40B4-BE49-F238E27FC236}">
                  <a16:creationId xmlns:a16="http://schemas.microsoft.com/office/drawing/2014/main" id="{9E7D9FAC-8CC7-60EC-D8B7-7A38F8312598}"/>
                </a:ext>
              </a:extLst>
            </p:cNvPr>
            <p:cNvSpPr>
              <a:spLocks/>
            </p:cNvSpPr>
            <p:nvPr/>
          </p:nvSpPr>
          <p:spPr bwMode="auto">
            <a:xfrm>
              <a:off x="4288" y="3078"/>
              <a:ext cx="148" cy="164"/>
            </a:xfrm>
            <a:custGeom>
              <a:avLst/>
              <a:gdLst>
                <a:gd name="T0" fmla="*/ 87 w 148"/>
                <a:gd name="T1" fmla="*/ 2 h 164"/>
                <a:gd name="T2" fmla="*/ 84 w 148"/>
                <a:gd name="T3" fmla="*/ 0 h 164"/>
                <a:gd name="T4" fmla="*/ 75 w 148"/>
                <a:gd name="T5" fmla="*/ 5 h 164"/>
                <a:gd name="T6" fmla="*/ 71 w 148"/>
                <a:gd name="T7" fmla="*/ 5 h 164"/>
                <a:gd name="T8" fmla="*/ 61 w 148"/>
                <a:gd name="T9" fmla="*/ 12 h 164"/>
                <a:gd name="T10" fmla="*/ 55 w 148"/>
                <a:gd name="T11" fmla="*/ 5 h 164"/>
                <a:gd name="T12" fmla="*/ 31 w 148"/>
                <a:gd name="T13" fmla="*/ 10 h 164"/>
                <a:gd name="T14" fmla="*/ 19 w 148"/>
                <a:gd name="T15" fmla="*/ 11 h 164"/>
                <a:gd name="T16" fmla="*/ 17 w 148"/>
                <a:gd name="T17" fmla="*/ 74 h 164"/>
                <a:gd name="T18" fmla="*/ 2 w 148"/>
                <a:gd name="T19" fmla="*/ 75 h 164"/>
                <a:gd name="T20" fmla="*/ 0 w 148"/>
                <a:gd name="T21" fmla="*/ 127 h 164"/>
                <a:gd name="T22" fmla="*/ 4 w 148"/>
                <a:gd name="T23" fmla="*/ 130 h 164"/>
                <a:gd name="T24" fmla="*/ 12 w 148"/>
                <a:gd name="T25" fmla="*/ 146 h 164"/>
                <a:gd name="T26" fmla="*/ 10 w 148"/>
                <a:gd name="T27" fmla="*/ 157 h 164"/>
                <a:gd name="T28" fmla="*/ 14 w 148"/>
                <a:gd name="T29" fmla="*/ 164 h 164"/>
                <a:gd name="T30" fmla="*/ 25 w 148"/>
                <a:gd name="T31" fmla="*/ 162 h 164"/>
                <a:gd name="T32" fmla="*/ 33 w 148"/>
                <a:gd name="T33" fmla="*/ 154 h 164"/>
                <a:gd name="T34" fmla="*/ 40 w 148"/>
                <a:gd name="T35" fmla="*/ 148 h 164"/>
                <a:gd name="T36" fmla="*/ 45 w 148"/>
                <a:gd name="T37" fmla="*/ 140 h 164"/>
                <a:gd name="T38" fmla="*/ 52 w 148"/>
                <a:gd name="T39" fmla="*/ 136 h 164"/>
                <a:gd name="T40" fmla="*/ 59 w 148"/>
                <a:gd name="T41" fmla="*/ 138 h 164"/>
                <a:gd name="T42" fmla="*/ 66 w 148"/>
                <a:gd name="T43" fmla="*/ 143 h 164"/>
                <a:gd name="T44" fmla="*/ 77 w 148"/>
                <a:gd name="T45" fmla="*/ 144 h 164"/>
                <a:gd name="T46" fmla="*/ 88 w 148"/>
                <a:gd name="T47" fmla="*/ 139 h 164"/>
                <a:gd name="T48" fmla="*/ 89 w 148"/>
                <a:gd name="T49" fmla="*/ 134 h 164"/>
                <a:gd name="T50" fmla="*/ 93 w 148"/>
                <a:gd name="T51" fmla="*/ 125 h 164"/>
                <a:gd name="T52" fmla="*/ 101 w 148"/>
                <a:gd name="T53" fmla="*/ 124 h 164"/>
                <a:gd name="T54" fmla="*/ 106 w 148"/>
                <a:gd name="T55" fmla="*/ 118 h 164"/>
                <a:gd name="T56" fmla="*/ 112 w 148"/>
                <a:gd name="T57" fmla="*/ 105 h 164"/>
                <a:gd name="T58" fmla="*/ 126 w 148"/>
                <a:gd name="T59" fmla="*/ 93 h 164"/>
                <a:gd name="T60" fmla="*/ 148 w 148"/>
                <a:gd name="T61" fmla="*/ 79 h 164"/>
                <a:gd name="T62" fmla="*/ 139 w 148"/>
                <a:gd name="T63" fmla="*/ 71 h 164"/>
                <a:gd name="T64" fmla="*/ 127 w 148"/>
                <a:gd name="T65" fmla="*/ 69 h 164"/>
                <a:gd name="T66" fmla="*/ 123 w 148"/>
                <a:gd name="T67" fmla="*/ 57 h 164"/>
                <a:gd name="T68" fmla="*/ 123 w 148"/>
                <a:gd name="T69" fmla="*/ 51 h 164"/>
                <a:gd name="T70" fmla="*/ 117 w 148"/>
                <a:gd name="T71" fmla="*/ 49 h 164"/>
                <a:gd name="T72" fmla="*/ 100 w 148"/>
                <a:gd name="T73" fmla="*/ 30 h 164"/>
                <a:gd name="T74" fmla="*/ 96 w 148"/>
                <a:gd name="T75" fmla="*/ 19 h 164"/>
                <a:gd name="T76" fmla="*/ 92 w 148"/>
                <a:gd name="T77" fmla="*/ 16 h 164"/>
                <a:gd name="T78" fmla="*/ 87 w 148"/>
                <a:gd name="T79" fmla="*/ 2 h 164"/>
                <a:gd name="T80" fmla="*/ 87 w 148"/>
                <a:gd name="T81" fmla="*/ 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 h="164">
                  <a:moveTo>
                    <a:pt x="87" y="2"/>
                  </a:moveTo>
                  <a:lnTo>
                    <a:pt x="84" y="0"/>
                  </a:lnTo>
                  <a:lnTo>
                    <a:pt x="75" y="5"/>
                  </a:lnTo>
                  <a:lnTo>
                    <a:pt x="71" y="5"/>
                  </a:lnTo>
                  <a:lnTo>
                    <a:pt x="61" y="12"/>
                  </a:lnTo>
                  <a:lnTo>
                    <a:pt x="55" y="5"/>
                  </a:lnTo>
                  <a:lnTo>
                    <a:pt x="31" y="10"/>
                  </a:lnTo>
                  <a:lnTo>
                    <a:pt x="19" y="11"/>
                  </a:lnTo>
                  <a:lnTo>
                    <a:pt x="17" y="74"/>
                  </a:lnTo>
                  <a:lnTo>
                    <a:pt x="2" y="75"/>
                  </a:lnTo>
                  <a:lnTo>
                    <a:pt x="0" y="127"/>
                  </a:lnTo>
                  <a:lnTo>
                    <a:pt x="4" y="130"/>
                  </a:lnTo>
                  <a:lnTo>
                    <a:pt x="12" y="146"/>
                  </a:lnTo>
                  <a:lnTo>
                    <a:pt x="10" y="157"/>
                  </a:lnTo>
                  <a:lnTo>
                    <a:pt x="14" y="164"/>
                  </a:lnTo>
                  <a:lnTo>
                    <a:pt x="25" y="162"/>
                  </a:lnTo>
                  <a:lnTo>
                    <a:pt x="33" y="154"/>
                  </a:lnTo>
                  <a:lnTo>
                    <a:pt x="40" y="148"/>
                  </a:lnTo>
                  <a:lnTo>
                    <a:pt x="45" y="140"/>
                  </a:lnTo>
                  <a:lnTo>
                    <a:pt x="52" y="136"/>
                  </a:lnTo>
                  <a:lnTo>
                    <a:pt x="59" y="138"/>
                  </a:lnTo>
                  <a:lnTo>
                    <a:pt x="66" y="143"/>
                  </a:lnTo>
                  <a:lnTo>
                    <a:pt x="77" y="144"/>
                  </a:lnTo>
                  <a:lnTo>
                    <a:pt x="88" y="139"/>
                  </a:lnTo>
                  <a:lnTo>
                    <a:pt x="89" y="134"/>
                  </a:lnTo>
                  <a:lnTo>
                    <a:pt x="93" y="125"/>
                  </a:lnTo>
                  <a:lnTo>
                    <a:pt x="101" y="124"/>
                  </a:lnTo>
                  <a:lnTo>
                    <a:pt x="106" y="118"/>
                  </a:lnTo>
                  <a:lnTo>
                    <a:pt x="112" y="105"/>
                  </a:lnTo>
                  <a:lnTo>
                    <a:pt x="126" y="93"/>
                  </a:lnTo>
                  <a:lnTo>
                    <a:pt x="148" y="79"/>
                  </a:lnTo>
                  <a:lnTo>
                    <a:pt x="139" y="71"/>
                  </a:lnTo>
                  <a:lnTo>
                    <a:pt x="127" y="69"/>
                  </a:lnTo>
                  <a:lnTo>
                    <a:pt x="123" y="57"/>
                  </a:lnTo>
                  <a:lnTo>
                    <a:pt x="123" y="51"/>
                  </a:lnTo>
                  <a:lnTo>
                    <a:pt x="117" y="49"/>
                  </a:lnTo>
                  <a:lnTo>
                    <a:pt x="100" y="30"/>
                  </a:lnTo>
                  <a:lnTo>
                    <a:pt x="96" y="19"/>
                  </a:lnTo>
                  <a:lnTo>
                    <a:pt x="92" y="16"/>
                  </a:lnTo>
                  <a:lnTo>
                    <a:pt x="87" y="2"/>
                  </a:lnTo>
                  <a:lnTo>
                    <a:pt x="87"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8">
              <a:extLst>
                <a:ext uri="{FF2B5EF4-FFF2-40B4-BE49-F238E27FC236}">
                  <a16:creationId xmlns:a16="http://schemas.microsoft.com/office/drawing/2014/main" id="{2F38F18A-E1BB-8200-FC9A-7BC7B94B1229}"/>
                </a:ext>
              </a:extLst>
            </p:cNvPr>
            <p:cNvSpPr>
              <a:spLocks/>
            </p:cNvSpPr>
            <p:nvPr/>
          </p:nvSpPr>
          <p:spPr bwMode="auto">
            <a:xfrm>
              <a:off x="4210" y="2566"/>
              <a:ext cx="203" cy="158"/>
            </a:xfrm>
            <a:custGeom>
              <a:avLst/>
              <a:gdLst>
                <a:gd name="T0" fmla="*/ 146 w 203"/>
                <a:gd name="T1" fmla="*/ 44 h 158"/>
                <a:gd name="T2" fmla="*/ 140 w 203"/>
                <a:gd name="T3" fmla="*/ 34 h 158"/>
                <a:gd name="T4" fmla="*/ 142 w 203"/>
                <a:gd name="T5" fmla="*/ 19 h 158"/>
                <a:gd name="T6" fmla="*/ 131 w 203"/>
                <a:gd name="T7" fmla="*/ 0 h 158"/>
                <a:gd name="T8" fmla="*/ 113 w 203"/>
                <a:gd name="T9" fmla="*/ 11 h 158"/>
                <a:gd name="T10" fmla="*/ 88 w 203"/>
                <a:gd name="T11" fmla="*/ 38 h 158"/>
                <a:gd name="T12" fmla="*/ 68 w 203"/>
                <a:gd name="T13" fmla="*/ 39 h 158"/>
                <a:gd name="T14" fmla="*/ 62 w 203"/>
                <a:gd name="T15" fmla="*/ 51 h 158"/>
                <a:gd name="T16" fmla="*/ 35 w 203"/>
                <a:gd name="T17" fmla="*/ 65 h 158"/>
                <a:gd name="T18" fmla="*/ 29 w 203"/>
                <a:gd name="T19" fmla="*/ 60 h 158"/>
                <a:gd name="T20" fmla="*/ 13 w 203"/>
                <a:gd name="T21" fmla="*/ 67 h 158"/>
                <a:gd name="T22" fmla="*/ 2 w 203"/>
                <a:gd name="T23" fmla="*/ 87 h 158"/>
                <a:gd name="T24" fmla="*/ 2 w 203"/>
                <a:gd name="T25" fmla="*/ 109 h 158"/>
                <a:gd name="T26" fmla="*/ 8 w 203"/>
                <a:gd name="T27" fmla="*/ 124 h 158"/>
                <a:gd name="T28" fmla="*/ 16 w 203"/>
                <a:gd name="T29" fmla="*/ 139 h 158"/>
                <a:gd name="T30" fmla="*/ 23 w 203"/>
                <a:gd name="T31" fmla="*/ 153 h 158"/>
                <a:gd name="T32" fmla="*/ 33 w 203"/>
                <a:gd name="T33" fmla="*/ 141 h 158"/>
                <a:gd name="T34" fmla="*/ 53 w 203"/>
                <a:gd name="T35" fmla="*/ 135 h 158"/>
                <a:gd name="T36" fmla="*/ 64 w 203"/>
                <a:gd name="T37" fmla="*/ 124 h 158"/>
                <a:gd name="T38" fmla="*/ 79 w 203"/>
                <a:gd name="T39" fmla="*/ 109 h 158"/>
                <a:gd name="T40" fmla="*/ 102 w 203"/>
                <a:gd name="T41" fmla="*/ 122 h 158"/>
                <a:gd name="T42" fmla="*/ 125 w 203"/>
                <a:gd name="T43" fmla="*/ 127 h 158"/>
                <a:gd name="T44" fmla="*/ 132 w 203"/>
                <a:gd name="T45" fmla="*/ 115 h 158"/>
                <a:gd name="T46" fmla="*/ 157 w 203"/>
                <a:gd name="T47" fmla="*/ 108 h 158"/>
                <a:gd name="T48" fmla="*/ 168 w 203"/>
                <a:gd name="T49" fmla="*/ 111 h 158"/>
                <a:gd name="T50" fmla="*/ 176 w 203"/>
                <a:gd name="T51" fmla="*/ 105 h 158"/>
                <a:gd name="T52" fmla="*/ 198 w 203"/>
                <a:gd name="T53" fmla="*/ 107 h 158"/>
                <a:gd name="T54" fmla="*/ 201 w 203"/>
                <a:gd name="T55" fmla="*/ 99 h 158"/>
                <a:gd name="T56" fmla="*/ 185 w 203"/>
                <a:gd name="T57" fmla="*/ 82 h 158"/>
                <a:gd name="T58" fmla="*/ 167 w 203"/>
                <a:gd name="T59" fmla="*/ 65 h 158"/>
                <a:gd name="T60" fmla="*/ 158 w 203"/>
                <a:gd name="T61" fmla="*/ 52 h 158"/>
                <a:gd name="T62" fmla="*/ 148 w 203"/>
                <a:gd name="T63" fmla="*/ 4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58">
                  <a:moveTo>
                    <a:pt x="148" y="45"/>
                  </a:moveTo>
                  <a:lnTo>
                    <a:pt x="146" y="44"/>
                  </a:lnTo>
                  <a:lnTo>
                    <a:pt x="141" y="39"/>
                  </a:lnTo>
                  <a:lnTo>
                    <a:pt x="140" y="34"/>
                  </a:lnTo>
                  <a:lnTo>
                    <a:pt x="142" y="26"/>
                  </a:lnTo>
                  <a:lnTo>
                    <a:pt x="142" y="19"/>
                  </a:lnTo>
                  <a:lnTo>
                    <a:pt x="133" y="8"/>
                  </a:lnTo>
                  <a:lnTo>
                    <a:pt x="131" y="0"/>
                  </a:lnTo>
                  <a:lnTo>
                    <a:pt x="121" y="4"/>
                  </a:lnTo>
                  <a:lnTo>
                    <a:pt x="113" y="11"/>
                  </a:lnTo>
                  <a:lnTo>
                    <a:pt x="102" y="30"/>
                  </a:lnTo>
                  <a:lnTo>
                    <a:pt x="88" y="38"/>
                  </a:lnTo>
                  <a:lnTo>
                    <a:pt x="72" y="37"/>
                  </a:lnTo>
                  <a:lnTo>
                    <a:pt x="68" y="39"/>
                  </a:lnTo>
                  <a:lnTo>
                    <a:pt x="69" y="45"/>
                  </a:lnTo>
                  <a:lnTo>
                    <a:pt x="62" y="51"/>
                  </a:lnTo>
                  <a:lnTo>
                    <a:pt x="55" y="58"/>
                  </a:lnTo>
                  <a:lnTo>
                    <a:pt x="35" y="65"/>
                  </a:lnTo>
                  <a:lnTo>
                    <a:pt x="32" y="61"/>
                  </a:lnTo>
                  <a:lnTo>
                    <a:pt x="29" y="60"/>
                  </a:lnTo>
                  <a:lnTo>
                    <a:pt x="26" y="65"/>
                  </a:lnTo>
                  <a:lnTo>
                    <a:pt x="13" y="67"/>
                  </a:lnTo>
                  <a:lnTo>
                    <a:pt x="5" y="85"/>
                  </a:lnTo>
                  <a:lnTo>
                    <a:pt x="2" y="87"/>
                  </a:lnTo>
                  <a:lnTo>
                    <a:pt x="0" y="101"/>
                  </a:lnTo>
                  <a:lnTo>
                    <a:pt x="2" y="109"/>
                  </a:lnTo>
                  <a:lnTo>
                    <a:pt x="1" y="114"/>
                  </a:lnTo>
                  <a:lnTo>
                    <a:pt x="8" y="124"/>
                  </a:lnTo>
                  <a:lnTo>
                    <a:pt x="9" y="130"/>
                  </a:lnTo>
                  <a:lnTo>
                    <a:pt x="16" y="139"/>
                  </a:lnTo>
                  <a:lnTo>
                    <a:pt x="23" y="145"/>
                  </a:lnTo>
                  <a:lnTo>
                    <a:pt x="23" y="153"/>
                  </a:lnTo>
                  <a:lnTo>
                    <a:pt x="25" y="158"/>
                  </a:lnTo>
                  <a:lnTo>
                    <a:pt x="33" y="141"/>
                  </a:lnTo>
                  <a:lnTo>
                    <a:pt x="43" y="132"/>
                  </a:lnTo>
                  <a:lnTo>
                    <a:pt x="53" y="135"/>
                  </a:lnTo>
                  <a:lnTo>
                    <a:pt x="63" y="136"/>
                  </a:lnTo>
                  <a:lnTo>
                    <a:pt x="64" y="124"/>
                  </a:lnTo>
                  <a:lnTo>
                    <a:pt x="71" y="115"/>
                  </a:lnTo>
                  <a:lnTo>
                    <a:pt x="79" y="109"/>
                  </a:lnTo>
                  <a:lnTo>
                    <a:pt x="92" y="115"/>
                  </a:lnTo>
                  <a:lnTo>
                    <a:pt x="102" y="122"/>
                  </a:lnTo>
                  <a:lnTo>
                    <a:pt x="113" y="123"/>
                  </a:lnTo>
                  <a:lnTo>
                    <a:pt x="125" y="127"/>
                  </a:lnTo>
                  <a:lnTo>
                    <a:pt x="130" y="116"/>
                  </a:lnTo>
                  <a:lnTo>
                    <a:pt x="132" y="115"/>
                  </a:lnTo>
                  <a:lnTo>
                    <a:pt x="139" y="116"/>
                  </a:lnTo>
                  <a:lnTo>
                    <a:pt x="157" y="108"/>
                  </a:lnTo>
                  <a:lnTo>
                    <a:pt x="163" y="111"/>
                  </a:lnTo>
                  <a:lnTo>
                    <a:pt x="168" y="111"/>
                  </a:lnTo>
                  <a:lnTo>
                    <a:pt x="170" y="106"/>
                  </a:lnTo>
                  <a:lnTo>
                    <a:pt x="176" y="105"/>
                  </a:lnTo>
                  <a:lnTo>
                    <a:pt x="188" y="107"/>
                  </a:lnTo>
                  <a:lnTo>
                    <a:pt x="198" y="107"/>
                  </a:lnTo>
                  <a:lnTo>
                    <a:pt x="203" y="106"/>
                  </a:lnTo>
                  <a:lnTo>
                    <a:pt x="201" y="99"/>
                  </a:lnTo>
                  <a:lnTo>
                    <a:pt x="189" y="92"/>
                  </a:lnTo>
                  <a:lnTo>
                    <a:pt x="185" y="82"/>
                  </a:lnTo>
                  <a:lnTo>
                    <a:pt x="178" y="74"/>
                  </a:lnTo>
                  <a:lnTo>
                    <a:pt x="167" y="65"/>
                  </a:lnTo>
                  <a:lnTo>
                    <a:pt x="167" y="60"/>
                  </a:lnTo>
                  <a:lnTo>
                    <a:pt x="158" y="52"/>
                  </a:lnTo>
                  <a:lnTo>
                    <a:pt x="148" y="45"/>
                  </a:lnTo>
                  <a:lnTo>
                    <a:pt x="148"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9">
              <a:extLst>
                <a:ext uri="{FF2B5EF4-FFF2-40B4-BE49-F238E27FC236}">
                  <a16:creationId xmlns:a16="http://schemas.microsoft.com/office/drawing/2014/main" id="{83D1F9AF-4165-F698-FBCD-C3182C9309DC}"/>
                </a:ext>
              </a:extLst>
            </p:cNvPr>
            <p:cNvSpPr>
              <a:spLocks noEditPoints="1"/>
            </p:cNvSpPr>
            <p:nvPr/>
          </p:nvSpPr>
          <p:spPr bwMode="auto">
            <a:xfrm>
              <a:off x="2213" y="1381"/>
              <a:ext cx="1192" cy="636"/>
            </a:xfrm>
            <a:custGeom>
              <a:avLst/>
              <a:gdLst>
                <a:gd name="T0" fmla="*/ 894 w 1192"/>
                <a:gd name="T1" fmla="*/ 498 h 636"/>
                <a:gd name="T2" fmla="*/ 24 w 1192"/>
                <a:gd name="T3" fmla="*/ 488 h 636"/>
                <a:gd name="T4" fmla="*/ 991 w 1192"/>
                <a:gd name="T5" fmla="*/ 486 h 636"/>
                <a:gd name="T6" fmla="*/ 1023 w 1192"/>
                <a:gd name="T7" fmla="*/ 556 h 636"/>
                <a:gd name="T8" fmla="*/ 1008 w 1192"/>
                <a:gd name="T9" fmla="*/ 486 h 636"/>
                <a:gd name="T10" fmla="*/ 795 w 1192"/>
                <a:gd name="T11" fmla="*/ 291 h 636"/>
                <a:gd name="T12" fmla="*/ 769 w 1192"/>
                <a:gd name="T13" fmla="*/ 286 h 636"/>
                <a:gd name="T14" fmla="*/ 795 w 1192"/>
                <a:gd name="T15" fmla="*/ 265 h 636"/>
                <a:gd name="T16" fmla="*/ 884 w 1192"/>
                <a:gd name="T17" fmla="*/ 201 h 636"/>
                <a:gd name="T18" fmla="*/ 667 w 1192"/>
                <a:gd name="T19" fmla="*/ 192 h 636"/>
                <a:gd name="T20" fmla="*/ 650 w 1192"/>
                <a:gd name="T21" fmla="*/ 215 h 636"/>
                <a:gd name="T22" fmla="*/ 522 w 1192"/>
                <a:gd name="T23" fmla="*/ 205 h 636"/>
                <a:gd name="T24" fmla="*/ 356 w 1192"/>
                <a:gd name="T25" fmla="*/ 182 h 636"/>
                <a:gd name="T26" fmla="*/ 188 w 1192"/>
                <a:gd name="T27" fmla="*/ 182 h 636"/>
                <a:gd name="T28" fmla="*/ 68 w 1192"/>
                <a:gd name="T29" fmla="*/ 368 h 636"/>
                <a:gd name="T30" fmla="*/ 81 w 1192"/>
                <a:gd name="T31" fmla="*/ 515 h 636"/>
                <a:gd name="T32" fmla="*/ 469 w 1192"/>
                <a:gd name="T33" fmla="*/ 518 h 636"/>
                <a:gd name="T34" fmla="*/ 581 w 1192"/>
                <a:gd name="T35" fmla="*/ 522 h 636"/>
                <a:gd name="T36" fmla="*/ 628 w 1192"/>
                <a:gd name="T37" fmla="*/ 565 h 636"/>
                <a:gd name="T38" fmla="*/ 579 w 1192"/>
                <a:gd name="T39" fmla="*/ 634 h 636"/>
                <a:gd name="T40" fmla="*/ 635 w 1192"/>
                <a:gd name="T41" fmla="*/ 614 h 636"/>
                <a:gd name="T42" fmla="*/ 765 w 1192"/>
                <a:gd name="T43" fmla="*/ 580 h 636"/>
                <a:gd name="T44" fmla="*/ 831 w 1192"/>
                <a:gd name="T45" fmla="*/ 608 h 636"/>
                <a:gd name="T46" fmla="*/ 878 w 1192"/>
                <a:gd name="T47" fmla="*/ 511 h 636"/>
                <a:gd name="T48" fmla="*/ 999 w 1192"/>
                <a:gd name="T49" fmla="*/ 473 h 636"/>
                <a:gd name="T50" fmla="*/ 962 w 1192"/>
                <a:gd name="T51" fmla="*/ 324 h 636"/>
                <a:gd name="T52" fmla="*/ 822 w 1192"/>
                <a:gd name="T53" fmla="*/ 289 h 636"/>
                <a:gd name="T54" fmla="*/ 689 w 1192"/>
                <a:gd name="T55" fmla="*/ 477 h 636"/>
                <a:gd name="T56" fmla="*/ 586 w 1192"/>
                <a:gd name="T57" fmla="*/ 350 h 636"/>
                <a:gd name="T58" fmla="*/ 772 w 1192"/>
                <a:gd name="T59" fmla="*/ 231 h 636"/>
                <a:gd name="T60" fmla="*/ 760 w 1192"/>
                <a:gd name="T61" fmla="*/ 194 h 636"/>
                <a:gd name="T62" fmla="*/ 463 w 1192"/>
                <a:gd name="T63" fmla="*/ 166 h 636"/>
                <a:gd name="T64" fmla="*/ 561 w 1192"/>
                <a:gd name="T65" fmla="*/ 186 h 636"/>
                <a:gd name="T66" fmla="*/ 584 w 1192"/>
                <a:gd name="T67" fmla="*/ 143 h 636"/>
                <a:gd name="T68" fmla="*/ 639 w 1192"/>
                <a:gd name="T69" fmla="*/ 124 h 636"/>
                <a:gd name="T70" fmla="*/ 847 w 1192"/>
                <a:gd name="T71" fmla="*/ 119 h 636"/>
                <a:gd name="T72" fmla="*/ 895 w 1192"/>
                <a:gd name="T73" fmla="*/ 177 h 636"/>
                <a:gd name="T74" fmla="*/ 871 w 1192"/>
                <a:gd name="T75" fmla="*/ 259 h 636"/>
                <a:gd name="T76" fmla="*/ 985 w 1192"/>
                <a:gd name="T77" fmla="*/ 259 h 636"/>
                <a:gd name="T78" fmla="*/ 1006 w 1192"/>
                <a:gd name="T79" fmla="*/ 186 h 636"/>
                <a:gd name="T80" fmla="*/ 831 w 1192"/>
                <a:gd name="T81" fmla="*/ 136 h 636"/>
                <a:gd name="T82" fmla="*/ 720 w 1192"/>
                <a:gd name="T83" fmla="*/ 124 h 636"/>
                <a:gd name="T84" fmla="*/ 731 w 1192"/>
                <a:gd name="T85" fmla="*/ 144 h 636"/>
                <a:gd name="T86" fmla="*/ 392 w 1192"/>
                <a:gd name="T87" fmla="*/ 140 h 636"/>
                <a:gd name="T88" fmla="*/ 779 w 1192"/>
                <a:gd name="T89" fmla="*/ 102 h 636"/>
                <a:gd name="T90" fmla="*/ 645 w 1192"/>
                <a:gd name="T91" fmla="*/ 85 h 636"/>
                <a:gd name="T92" fmla="*/ 572 w 1192"/>
                <a:gd name="T93" fmla="*/ 110 h 636"/>
                <a:gd name="T94" fmla="*/ 794 w 1192"/>
                <a:gd name="T95" fmla="*/ 96 h 636"/>
                <a:gd name="T96" fmla="*/ 848 w 1192"/>
                <a:gd name="T97" fmla="*/ 94 h 636"/>
                <a:gd name="T98" fmla="*/ 491 w 1192"/>
                <a:gd name="T99" fmla="*/ 87 h 636"/>
                <a:gd name="T100" fmla="*/ 815 w 1192"/>
                <a:gd name="T101" fmla="*/ 68 h 636"/>
                <a:gd name="T102" fmla="*/ 674 w 1192"/>
                <a:gd name="T103" fmla="*/ 54 h 636"/>
                <a:gd name="T104" fmla="*/ 728 w 1192"/>
                <a:gd name="T105" fmla="*/ 45 h 636"/>
                <a:gd name="T106" fmla="*/ 864 w 1192"/>
                <a:gd name="T107" fmla="*/ 24 h 636"/>
                <a:gd name="T108" fmla="*/ 915 w 1192"/>
                <a:gd name="T109" fmla="*/ 40 h 636"/>
                <a:gd name="T110" fmla="*/ 921 w 1192"/>
                <a:gd name="T111" fmla="*/ 12 h 636"/>
                <a:gd name="T112" fmla="*/ 901 w 1192"/>
                <a:gd name="T113" fmla="*/ 52 h 636"/>
                <a:gd name="T114" fmla="*/ 971 w 1192"/>
                <a:gd name="T115" fmla="*/ 74 h 636"/>
                <a:gd name="T116" fmla="*/ 1118 w 1192"/>
                <a:gd name="T117" fmla="*/ 2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2" h="636">
                  <a:moveTo>
                    <a:pt x="882" y="558"/>
                  </a:moveTo>
                  <a:lnTo>
                    <a:pt x="879" y="549"/>
                  </a:lnTo>
                  <a:lnTo>
                    <a:pt x="872" y="554"/>
                  </a:lnTo>
                  <a:lnTo>
                    <a:pt x="874" y="560"/>
                  </a:lnTo>
                  <a:lnTo>
                    <a:pt x="890" y="567"/>
                  </a:lnTo>
                  <a:lnTo>
                    <a:pt x="895" y="567"/>
                  </a:lnTo>
                  <a:lnTo>
                    <a:pt x="904" y="560"/>
                  </a:lnTo>
                  <a:lnTo>
                    <a:pt x="891" y="560"/>
                  </a:lnTo>
                  <a:lnTo>
                    <a:pt x="882" y="558"/>
                  </a:lnTo>
                  <a:lnTo>
                    <a:pt x="882" y="558"/>
                  </a:lnTo>
                  <a:close/>
                  <a:moveTo>
                    <a:pt x="922" y="513"/>
                  </a:moveTo>
                  <a:lnTo>
                    <a:pt x="922" y="510"/>
                  </a:lnTo>
                  <a:lnTo>
                    <a:pt x="911" y="502"/>
                  </a:lnTo>
                  <a:lnTo>
                    <a:pt x="894" y="498"/>
                  </a:lnTo>
                  <a:lnTo>
                    <a:pt x="889" y="500"/>
                  </a:lnTo>
                  <a:lnTo>
                    <a:pt x="899" y="508"/>
                  </a:lnTo>
                  <a:lnTo>
                    <a:pt x="915" y="514"/>
                  </a:lnTo>
                  <a:lnTo>
                    <a:pt x="922" y="513"/>
                  </a:lnTo>
                  <a:lnTo>
                    <a:pt x="922" y="513"/>
                  </a:lnTo>
                  <a:close/>
                  <a:moveTo>
                    <a:pt x="67" y="523"/>
                  </a:moveTo>
                  <a:lnTo>
                    <a:pt x="68" y="514"/>
                  </a:lnTo>
                  <a:lnTo>
                    <a:pt x="59" y="507"/>
                  </a:lnTo>
                  <a:lnTo>
                    <a:pt x="58" y="498"/>
                  </a:lnTo>
                  <a:lnTo>
                    <a:pt x="58" y="493"/>
                  </a:lnTo>
                  <a:lnTo>
                    <a:pt x="46" y="491"/>
                  </a:lnTo>
                  <a:lnTo>
                    <a:pt x="39" y="488"/>
                  </a:lnTo>
                  <a:lnTo>
                    <a:pt x="28" y="484"/>
                  </a:lnTo>
                  <a:lnTo>
                    <a:pt x="24" y="488"/>
                  </a:lnTo>
                  <a:lnTo>
                    <a:pt x="23" y="498"/>
                  </a:lnTo>
                  <a:lnTo>
                    <a:pt x="34" y="501"/>
                  </a:lnTo>
                  <a:lnTo>
                    <a:pt x="34" y="506"/>
                  </a:lnTo>
                  <a:lnTo>
                    <a:pt x="41" y="512"/>
                  </a:lnTo>
                  <a:lnTo>
                    <a:pt x="41" y="518"/>
                  </a:lnTo>
                  <a:lnTo>
                    <a:pt x="59" y="526"/>
                  </a:lnTo>
                  <a:lnTo>
                    <a:pt x="67" y="523"/>
                  </a:lnTo>
                  <a:lnTo>
                    <a:pt x="67" y="523"/>
                  </a:lnTo>
                  <a:close/>
                  <a:moveTo>
                    <a:pt x="1008" y="486"/>
                  </a:moveTo>
                  <a:lnTo>
                    <a:pt x="1019" y="475"/>
                  </a:lnTo>
                  <a:lnTo>
                    <a:pt x="1023" y="470"/>
                  </a:lnTo>
                  <a:lnTo>
                    <a:pt x="1017" y="470"/>
                  </a:lnTo>
                  <a:lnTo>
                    <a:pt x="1003" y="476"/>
                  </a:lnTo>
                  <a:lnTo>
                    <a:pt x="991" y="486"/>
                  </a:lnTo>
                  <a:lnTo>
                    <a:pt x="969" y="513"/>
                  </a:lnTo>
                  <a:lnTo>
                    <a:pt x="954" y="523"/>
                  </a:lnTo>
                  <a:lnTo>
                    <a:pt x="958" y="528"/>
                  </a:lnTo>
                  <a:lnTo>
                    <a:pt x="948" y="534"/>
                  </a:lnTo>
                  <a:lnTo>
                    <a:pt x="949" y="539"/>
                  </a:lnTo>
                  <a:lnTo>
                    <a:pt x="975" y="539"/>
                  </a:lnTo>
                  <a:lnTo>
                    <a:pt x="991" y="539"/>
                  </a:lnTo>
                  <a:lnTo>
                    <a:pt x="1003" y="543"/>
                  </a:lnTo>
                  <a:lnTo>
                    <a:pt x="991" y="551"/>
                  </a:lnTo>
                  <a:lnTo>
                    <a:pt x="998" y="551"/>
                  </a:lnTo>
                  <a:lnTo>
                    <a:pt x="1019" y="537"/>
                  </a:lnTo>
                  <a:lnTo>
                    <a:pt x="1022" y="539"/>
                  </a:lnTo>
                  <a:lnTo>
                    <a:pt x="1015" y="553"/>
                  </a:lnTo>
                  <a:lnTo>
                    <a:pt x="1023" y="556"/>
                  </a:lnTo>
                  <a:lnTo>
                    <a:pt x="1030" y="556"/>
                  </a:lnTo>
                  <a:lnTo>
                    <a:pt x="1040" y="540"/>
                  </a:lnTo>
                  <a:lnTo>
                    <a:pt x="1038" y="530"/>
                  </a:lnTo>
                  <a:lnTo>
                    <a:pt x="1040" y="521"/>
                  </a:lnTo>
                  <a:lnTo>
                    <a:pt x="1029" y="523"/>
                  </a:lnTo>
                  <a:lnTo>
                    <a:pt x="1037" y="511"/>
                  </a:lnTo>
                  <a:lnTo>
                    <a:pt x="1025" y="505"/>
                  </a:lnTo>
                  <a:lnTo>
                    <a:pt x="1017" y="509"/>
                  </a:lnTo>
                  <a:lnTo>
                    <a:pt x="1006" y="505"/>
                  </a:lnTo>
                  <a:lnTo>
                    <a:pt x="1013" y="499"/>
                  </a:lnTo>
                  <a:lnTo>
                    <a:pt x="1005" y="495"/>
                  </a:lnTo>
                  <a:lnTo>
                    <a:pt x="994" y="501"/>
                  </a:lnTo>
                  <a:lnTo>
                    <a:pt x="1008" y="486"/>
                  </a:lnTo>
                  <a:lnTo>
                    <a:pt x="1008" y="486"/>
                  </a:lnTo>
                  <a:close/>
                  <a:moveTo>
                    <a:pt x="10" y="426"/>
                  </a:moveTo>
                  <a:lnTo>
                    <a:pt x="4" y="432"/>
                  </a:lnTo>
                  <a:lnTo>
                    <a:pt x="0" y="440"/>
                  </a:lnTo>
                  <a:lnTo>
                    <a:pt x="3" y="444"/>
                  </a:lnTo>
                  <a:lnTo>
                    <a:pt x="2" y="452"/>
                  </a:lnTo>
                  <a:lnTo>
                    <a:pt x="3" y="460"/>
                  </a:lnTo>
                  <a:lnTo>
                    <a:pt x="9" y="460"/>
                  </a:lnTo>
                  <a:lnTo>
                    <a:pt x="8" y="447"/>
                  </a:lnTo>
                  <a:lnTo>
                    <a:pt x="28" y="427"/>
                  </a:lnTo>
                  <a:lnTo>
                    <a:pt x="14" y="428"/>
                  </a:lnTo>
                  <a:lnTo>
                    <a:pt x="10" y="426"/>
                  </a:lnTo>
                  <a:lnTo>
                    <a:pt x="10" y="426"/>
                  </a:lnTo>
                  <a:close/>
                  <a:moveTo>
                    <a:pt x="795" y="295"/>
                  </a:moveTo>
                  <a:lnTo>
                    <a:pt x="795" y="291"/>
                  </a:lnTo>
                  <a:lnTo>
                    <a:pt x="790" y="291"/>
                  </a:lnTo>
                  <a:lnTo>
                    <a:pt x="782" y="296"/>
                  </a:lnTo>
                  <a:lnTo>
                    <a:pt x="781" y="297"/>
                  </a:lnTo>
                  <a:lnTo>
                    <a:pt x="781" y="302"/>
                  </a:lnTo>
                  <a:lnTo>
                    <a:pt x="786" y="303"/>
                  </a:lnTo>
                  <a:lnTo>
                    <a:pt x="795" y="295"/>
                  </a:lnTo>
                  <a:lnTo>
                    <a:pt x="795" y="295"/>
                  </a:lnTo>
                  <a:close/>
                  <a:moveTo>
                    <a:pt x="769" y="286"/>
                  </a:moveTo>
                  <a:lnTo>
                    <a:pt x="771" y="283"/>
                  </a:lnTo>
                  <a:lnTo>
                    <a:pt x="754" y="283"/>
                  </a:lnTo>
                  <a:lnTo>
                    <a:pt x="740" y="290"/>
                  </a:lnTo>
                  <a:lnTo>
                    <a:pt x="740" y="294"/>
                  </a:lnTo>
                  <a:lnTo>
                    <a:pt x="749" y="295"/>
                  </a:lnTo>
                  <a:lnTo>
                    <a:pt x="769" y="286"/>
                  </a:lnTo>
                  <a:lnTo>
                    <a:pt x="769" y="286"/>
                  </a:lnTo>
                  <a:close/>
                  <a:moveTo>
                    <a:pt x="760" y="240"/>
                  </a:moveTo>
                  <a:lnTo>
                    <a:pt x="753" y="238"/>
                  </a:lnTo>
                  <a:lnTo>
                    <a:pt x="739" y="253"/>
                  </a:lnTo>
                  <a:lnTo>
                    <a:pt x="728" y="265"/>
                  </a:lnTo>
                  <a:lnTo>
                    <a:pt x="712" y="273"/>
                  </a:lnTo>
                  <a:lnTo>
                    <a:pt x="730" y="271"/>
                  </a:lnTo>
                  <a:lnTo>
                    <a:pt x="728" y="281"/>
                  </a:lnTo>
                  <a:lnTo>
                    <a:pt x="751" y="273"/>
                  </a:lnTo>
                  <a:lnTo>
                    <a:pt x="768" y="264"/>
                  </a:lnTo>
                  <a:lnTo>
                    <a:pt x="770" y="271"/>
                  </a:lnTo>
                  <a:lnTo>
                    <a:pt x="787" y="275"/>
                  </a:lnTo>
                  <a:lnTo>
                    <a:pt x="800" y="270"/>
                  </a:lnTo>
                  <a:lnTo>
                    <a:pt x="795" y="265"/>
                  </a:lnTo>
                  <a:lnTo>
                    <a:pt x="786" y="266"/>
                  </a:lnTo>
                  <a:lnTo>
                    <a:pt x="789" y="259"/>
                  </a:lnTo>
                  <a:lnTo>
                    <a:pt x="779" y="254"/>
                  </a:lnTo>
                  <a:lnTo>
                    <a:pt x="770" y="248"/>
                  </a:lnTo>
                  <a:lnTo>
                    <a:pt x="765" y="244"/>
                  </a:lnTo>
                  <a:lnTo>
                    <a:pt x="758" y="247"/>
                  </a:lnTo>
                  <a:lnTo>
                    <a:pt x="760" y="240"/>
                  </a:lnTo>
                  <a:lnTo>
                    <a:pt x="760" y="240"/>
                  </a:lnTo>
                  <a:close/>
                  <a:moveTo>
                    <a:pt x="885" y="217"/>
                  </a:moveTo>
                  <a:lnTo>
                    <a:pt x="895" y="212"/>
                  </a:lnTo>
                  <a:lnTo>
                    <a:pt x="898" y="210"/>
                  </a:lnTo>
                  <a:lnTo>
                    <a:pt x="902" y="203"/>
                  </a:lnTo>
                  <a:lnTo>
                    <a:pt x="895" y="199"/>
                  </a:lnTo>
                  <a:lnTo>
                    <a:pt x="884" y="201"/>
                  </a:lnTo>
                  <a:lnTo>
                    <a:pt x="873" y="210"/>
                  </a:lnTo>
                  <a:lnTo>
                    <a:pt x="871" y="217"/>
                  </a:lnTo>
                  <a:lnTo>
                    <a:pt x="885" y="217"/>
                  </a:lnTo>
                  <a:lnTo>
                    <a:pt x="885" y="217"/>
                  </a:lnTo>
                  <a:close/>
                  <a:moveTo>
                    <a:pt x="679" y="187"/>
                  </a:moveTo>
                  <a:lnTo>
                    <a:pt x="676" y="181"/>
                  </a:lnTo>
                  <a:lnTo>
                    <a:pt x="675" y="178"/>
                  </a:lnTo>
                  <a:lnTo>
                    <a:pt x="671" y="175"/>
                  </a:lnTo>
                  <a:lnTo>
                    <a:pt x="663" y="171"/>
                  </a:lnTo>
                  <a:lnTo>
                    <a:pt x="649" y="178"/>
                  </a:lnTo>
                  <a:lnTo>
                    <a:pt x="635" y="182"/>
                  </a:lnTo>
                  <a:lnTo>
                    <a:pt x="644" y="189"/>
                  </a:lnTo>
                  <a:lnTo>
                    <a:pt x="655" y="188"/>
                  </a:lnTo>
                  <a:lnTo>
                    <a:pt x="667" y="192"/>
                  </a:lnTo>
                  <a:lnTo>
                    <a:pt x="679" y="187"/>
                  </a:lnTo>
                  <a:close/>
                  <a:moveTo>
                    <a:pt x="741" y="181"/>
                  </a:moveTo>
                  <a:lnTo>
                    <a:pt x="723" y="178"/>
                  </a:lnTo>
                  <a:lnTo>
                    <a:pt x="739" y="171"/>
                  </a:lnTo>
                  <a:lnTo>
                    <a:pt x="737" y="154"/>
                  </a:lnTo>
                  <a:lnTo>
                    <a:pt x="732" y="147"/>
                  </a:lnTo>
                  <a:lnTo>
                    <a:pt x="719" y="145"/>
                  </a:lnTo>
                  <a:lnTo>
                    <a:pt x="697" y="156"/>
                  </a:lnTo>
                  <a:lnTo>
                    <a:pt x="681" y="173"/>
                  </a:lnTo>
                  <a:lnTo>
                    <a:pt x="690" y="178"/>
                  </a:lnTo>
                  <a:lnTo>
                    <a:pt x="694" y="187"/>
                  </a:lnTo>
                  <a:lnTo>
                    <a:pt x="677" y="203"/>
                  </a:lnTo>
                  <a:lnTo>
                    <a:pt x="667" y="202"/>
                  </a:lnTo>
                  <a:lnTo>
                    <a:pt x="650" y="215"/>
                  </a:lnTo>
                  <a:lnTo>
                    <a:pt x="662" y="200"/>
                  </a:lnTo>
                  <a:lnTo>
                    <a:pt x="649" y="195"/>
                  </a:lnTo>
                  <a:lnTo>
                    <a:pt x="636" y="198"/>
                  </a:lnTo>
                  <a:lnTo>
                    <a:pt x="629" y="207"/>
                  </a:lnTo>
                  <a:lnTo>
                    <a:pt x="613" y="207"/>
                  </a:lnTo>
                  <a:lnTo>
                    <a:pt x="593" y="209"/>
                  </a:lnTo>
                  <a:lnTo>
                    <a:pt x="578" y="202"/>
                  </a:lnTo>
                  <a:lnTo>
                    <a:pt x="564" y="203"/>
                  </a:lnTo>
                  <a:lnTo>
                    <a:pt x="560" y="195"/>
                  </a:lnTo>
                  <a:lnTo>
                    <a:pt x="554" y="191"/>
                  </a:lnTo>
                  <a:lnTo>
                    <a:pt x="544" y="193"/>
                  </a:lnTo>
                  <a:lnTo>
                    <a:pt x="529" y="194"/>
                  </a:lnTo>
                  <a:lnTo>
                    <a:pt x="516" y="199"/>
                  </a:lnTo>
                  <a:lnTo>
                    <a:pt x="522" y="205"/>
                  </a:lnTo>
                  <a:lnTo>
                    <a:pt x="502" y="213"/>
                  </a:lnTo>
                  <a:lnTo>
                    <a:pt x="499" y="204"/>
                  </a:lnTo>
                  <a:lnTo>
                    <a:pt x="486" y="207"/>
                  </a:lnTo>
                  <a:lnTo>
                    <a:pt x="453" y="208"/>
                  </a:lnTo>
                  <a:lnTo>
                    <a:pt x="435" y="205"/>
                  </a:lnTo>
                  <a:lnTo>
                    <a:pt x="459" y="198"/>
                  </a:lnTo>
                  <a:lnTo>
                    <a:pt x="451" y="190"/>
                  </a:lnTo>
                  <a:lnTo>
                    <a:pt x="439" y="191"/>
                  </a:lnTo>
                  <a:lnTo>
                    <a:pt x="426" y="188"/>
                  </a:lnTo>
                  <a:lnTo>
                    <a:pt x="405" y="183"/>
                  </a:lnTo>
                  <a:lnTo>
                    <a:pt x="395" y="177"/>
                  </a:lnTo>
                  <a:lnTo>
                    <a:pt x="382" y="175"/>
                  </a:lnTo>
                  <a:lnTo>
                    <a:pt x="372" y="180"/>
                  </a:lnTo>
                  <a:lnTo>
                    <a:pt x="356" y="182"/>
                  </a:lnTo>
                  <a:lnTo>
                    <a:pt x="367" y="171"/>
                  </a:lnTo>
                  <a:lnTo>
                    <a:pt x="341" y="181"/>
                  </a:lnTo>
                  <a:lnTo>
                    <a:pt x="337" y="168"/>
                  </a:lnTo>
                  <a:lnTo>
                    <a:pt x="331" y="166"/>
                  </a:lnTo>
                  <a:lnTo>
                    <a:pt x="321" y="173"/>
                  </a:lnTo>
                  <a:lnTo>
                    <a:pt x="308" y="177"/>
                  </a:lnTo>
                  <a:lnTo>
                    <a:pt x="307" y="170"/>
                  </a:lnTo>
                  <a:lnTo>
                    <a:pt x="284" y="175"/>
                  </a:lnTo>
                  <a:lnTo>
                    <a:pt x="260" y="181"/>
                  </a:lnTo>
                  <a:lnTo>
                    <a:pt x="245" y="180"/>
                  </a:lnTo>
                  <a:lnTo>
                    <a:pt x="225" y="184"/>
                  </a:lnTo>
                  <a:lnTo>
                    <a:pt x="208" y="190"/>
                  </a:lnTo>
                  <a:lnTo>
                    <a:pt x="197" y="189"/>
                  </a:lnTo>
                  <a:lnTo>
                    <a:pt x="188" y="182"/>
                  </a:lnTo>
                  <a:lnTo>
                    <a:pt x="172" y="178"/>
                  </a:lnTo>
                  <a:lnTo>
                    <a:pt x="172" y="178"/>
                  </a:lnTo>
                  <a:lnTo>
                    <a:pt x="104" y="234"/>
                  </a:lnTo>
                  <a:lnTo>
                    <a:pt x="5" y="325"/>
                  </a:lnTo>
                  <a:lnTo>
                    <a:pt x="17" y="325"/>
                  </a:lnTo>
                  <a:lnTo>
                    <a:pt x="24" y="330"/>
                  </a:lnTo>
                  <a:lnTo>
                    <a:pt x="26" y="337"/>
                  </a:lnTo>
                  <a:lnTo>
                    <a:pt x="27" y="348"/>
                  </a:lnTo>
                  <a:lnTo>
                    <a:pt x="48" y="339"/>
                  </a:lnTo>
                  <a:lnTo>
                    <a:pt x="66" y="333"/>
                  </a:lnTo>
                  <a:lnTo>
                    <a:pt x="65" y="342"/>
                  </a:lnTo>
                  <a:lnTo>
                    <a:pt x="66" y="349"/>
                  </a:lnTo>
                  <a:lnTo>
                    <a:pt x="71" y="356"/>
                  </a:lnTo>
                  <a:lnTo>
                    <a:pt x="68" y="368"/>
                  </a:lnTo>
                  <a:lnTo>
                    <a:pt x="64" y="386"/>
                  </a:lnTo>
                  <a:lnTo>
                    <a:pt x="76" y="398"/>
                  </a:lnTo>
                  <a:lnTo>
                    <a:pt x="68" y="407"/>
                  </a:lnTo>
                  <a:lnTo>
                    <a:pt x="53" y="416"/>
                  </a:lnTo>
                  <a:lnTo>
                    <a:pt x="53" y="416"/>
                  </a:lnTo>
                  <a:lnTo>
                    <a:pt x="46" y="424"/>
                  </a:lnTo>
                  <a:lnTo>
                    <a:pt x="53" y="437"/>
                  </a:lnTo>
                  <a:lnTo>
                    <a:pt x="44" y="451"/>
                  </a:lnTo>
                  <a:lnTo>
                    <a:pt x="55" y="458"/>
                  </a:lnTo>
                  <a:lnTo>
                    <a:pt x="45" y="468"/>
                  </a:lnTo>
                  <a:lnTo>
                    <a:pt x="41" y="484"/>
                  </a:lnTo>
                  <a:lnTo>
                    <a:pt x="61" y="491"/>
                  </a:lnTo>
                  <a:lnTo>
                    <a:pt x="65" y="498"/>
                  </a:lnTo>
                  <a:lnTo>
                    <a:pt x="81" y="515"/>
                  </a:lnTo>
                  <a:lnTo>
                    <a:pt x="83" y="515"/>
                  </a:lnTo>
                  <a:lnTo>
                    <a:pt x="121" y="515"/>
                  </a:lnTo>
                  <a:lnTo>
                    <a:pt x="162" y="515"/>
                  </a:lnTo>
                  <a:lnTo>
                    <a:pt x="176" y="515"/>
                  </a:lnTo>
                  <a:lnTo>
                    <a:pt x="218" y="515"/>
                  </a:lnTo>
                  <a:lnTo>
                    <a:pt x="258" y="515"/>
                  </a:lnTo>
                  <a:lnTo>
                    <a:pt x="300" y="515"/>
                  </a:lnTo>
                  <a:lnTo>
                    <a:pt x="341" y="515"/>
                  </a:lnTo>
                  <a:lnTo>
                    <a:pt x="388" y="515"/>
                  </a:lnTo>
                  <a:lnTo>
                    <a:pt x="435" y="515"/>
                  </a:lnTo>
                  <a:lnTo>
                    <a:pt x="463" y="515"/>
                  </a:lnTo>
                  <a:lnTo>
                    <a:pt x="466" y="508"/>
                  </a:lnTo>
                  <a:lnTo>
                    <a:pt x="471" y="508"/>
                  </a:lnTo>
                  <a:lnTo>
                    <a:pt x="469" y="518"/>
                  </a:lnTo>
                  <a:lnTo>
                    <a:pt x="472" y="521"/>
                  </a:lnTo>
                  <a:lnTo>
                    <a:pt x="480" y="522"/>
                  </a:lnTo>
                  <a:lnTo>
                    <a:pt x="493" y="525"/>
                  </a:lnTo>
                  <a:lnTo>
                    <a:pt x="504" y="530"/>
                  </a:lnTo>
                  <a:lnTo>
                    <a:pt x="516" y="528"/>
                  </a:lnTo>
                  <a:lnTo>
                    <a:pt x="531" y="532"/>
                  </a:lnTo>
                  <a:lnTo>
                    <a:pt x="531" y="532"/>
                  </a:lnTo>
                  <a:lnTo>
                    <a:pt x="540" y="525"/>
                  </a:lnTo>
                  <a:lnTo>
                    <a:pt x="549" y="523"/>
                  </a:lnTo>
                  <a:lnTo>
                    <a:pt x="554" y="518"/>
                  </a:lnTo>
                  <a:lnTo>
                    <a:pt x="558" y="516"/>
                  </a:lnTo>
                  <a:lnTo>
                    <a:pt x="570" y="519"/>
                  </a:lnTo>
                  <a:lnTo>
                    <a:pt x="579" y="520"/>
                  </a:lnTo>
                  <a:lnTo>
                    <a:pt x="581" y="522"/>
                  </a:lnTo>
                  <a:lnTo>
                    <a:pt x="581" y="532"/>
                  </a:lnTo>
                  <a:lnTo>
                    <a:pt x="595" y="535"/>
                  </a:lnTo>
                  <a:lnTo>
                    <a:pt x="591" y="539"/>
                  </a:lnTo>
                  <a:lnTo>
                    <a:pt x="594" y="545"/>
                  </a:lnTo>
                  <a:lnTo>
                    <a:pt x="589" y="551"/>
                  </a:lnTo>
                  <a:lnTo>
                    <a:pt x="594" y="553"/>
                  </a:lnTo>
                  <a:lnTo>
                    <a:pt x="588" y="560"/>
                  </a:lnTo>
                  <a:lnTo>
                    <a:pt x="588" y="560"/>
                  </a:lnTo>
                  <a:lnTo>
                    <a:pt x="592" y="560"/>
                  </a:lnTo>
                  <a:lnTo>
                    <a:pt x="595" y="558"/>
                  </a:lnTo>
                  <a:lnTo>
                    <a:pt x="597" y="561"/>
                  </a:lnTo>
                  <a:lnTo>
                    <a:pt x="607" y="563"/>
                  </a:lnTo>
                  <a:lnTo>
                    <a:pt x="617" y="564"/>
                  </a:lnTo>
                  <a:lnTo>
                    <a:pt x="628" y="565"/>
                  </a:lnTo>
                  <a:lnTo>
                    <a:pt x="639" y="569"/>
                  </a:lnTo>
                  <a:lnTo>
                    <a:pt x="641" y="574"/>
                  </a:lnTo>
                  <a:lnTo>
                    <a:pt x="645" y="588"/>
                  </a:lnTo>
                  <a:lnTo>
                    <a:pt x="638" y="593"/>
                  </a:lnTo>
                  <a:lnTo>
                    <a:pt x="628" y="590"/>
                  </a:lnTo>
                  <a:lnTo>
                    <a:pt x="625" y="580"/>
                  </a:lnTo>
                  <a:lnTo>
                    <a:pt x="623" y="591"/>
                  </a:lnTo>
                  <a:lnTo>
                    <a:pt x="612" y="600"/>
                  </a:lnTo>
                  <a:lnTo>
                    <a:pt x="609" y="609"/>
                  </a:lnTo>
                  <a:lnTo>
                    <a:pt x="607" y="614"/>
                  </a:lnTo>
                  <a:lnTo>
                    <a:pt x="595" y="619"/>
                  </a:lnTo>
                  <a:lnTo>
                    <a:pt x="595" y="619"/>
                  </a:lnTo>
                  <a:lnTo>
                    <a:pt x="585" y="628"/>
                  </a:lnTo>
                  <a:lnTo>
                    <a:pt x="579" y="634"/>
                  </a:lnTo>
                  <a:lnTo>
                    <a:pt x="586" y="636"/>
                  </a:lnTo>
                  <a:lnTo>
                    <a:pt x="599" y="630"/>
                  </a:lnTo>
                  <a:lnTo>
                    <a:pt x="607" y="625"/>
                  </a:lnTo>
                  <a:lnTo>
                    <a:pt x="612" y="625"/>
                  </a:lnTo>
                  <a:lnTo>
                    <a:pt x="619" y="626"/>
                  </a:lnTo>
                  <a:lnTo>
                    <a:pt x="624" y="624"/>
                  </a:lnTo>
                  <a:lnTo>
                    <a:pt x="632" y="621"/>
                  </a:lnTo>
                  <a:lnTo>
                    <a:pt x="645" y="619"/>
                  </a:lnTo>
                  <a:lnTo>
                    <a:pt x="645" y="619"/>
                  </a:lnTo>
                  <a:lnTo>
                    <a:pt x="645" y="619"/>
                  </a:lnTo>
                  <a:lnTo>
                    <a:pt x="646" y="614"/>
                  </a:lnTo>
                  <a:lnTo>
                    <a:pt x="645" y="614"/>
                  </a:lnTo>
                  <a:lnTo>
                    <a:pt x="640" y="616"/>
                  </a:lnTo>
                  <a:lnTo>
                    <a:pt x="635" y="614"/>
                  </a:lnTo>
                  <a:lnTo>
                    <a:pt x="642" y="608"/>
                  </a:lnTo>
                  <a:lnTo>
                    <a:pt x="646" y="606"/>
                  </a:lnTo>
                  <a:lnTo>
                    <a:pt x="658" y="603"/>
                  </a:lnTo>
                  <a:lnTo>
                    <a:pt x="670" y="601"/>
                  </a:lnTo>
                  <a:lnTo>
                    <a:pt x="676" y="604"/>
                  </a:lnTo>
                  <a:lnTo>
                    <a:pt x="681" y="600"/>
                  </a:lnTo>
                  <a:lnTo>
                    <a:pt x="686" y="598"/>
                  </a:lnTo>
                  <a:lnTo>
                    <a:pt x="688" y="599"/>
                  </a:lnTo>
                  <a:lnTo>
                    <a:pt x="689" y="600"/>
                  </a:lnTo>
                  <a:lnTo>
                    <a:pt x="708" y="588"/>
                  </a:lnTo>
                  <a:lnTo>
                    <a:pt x="715" y="584"/>
                  </a:lnTo>
                  <a:lnTo>
                    <a:pt x="737" y="584"/>
                  </a:lnTo>
                  <a:lnTo>
                    <a:pt x="763" y="584"/>
                  </a:lnTo>
                  <a:lnTo>
                    <a:pt x="765" y="580"/>
                  </a:lnTo>
                  <a:lnTo>
                    <a:pt x="770" y="579"/>
                  </a:lnTo>
                  <a:lnTo>
                    <a:pt x="777" y="576"/>
                  </a:lnTo>
                  <a:lnTo>
                    <a:pt x="785" y="569"/>
                  </a:lnTo>
                  <a:lnTo>
                    <a:pt x="794" y="555"/>
                  </a:lnTo>
                  <a:lnTo>
                    <a:pt x="809" y="542"/>
                  </a:lnTo>
                  <a:lnTo>
                    <a:pt x="812" y="546"/>
                  </a:lnTo>
                  <a:lnTo>
                    <a:pt x="823" y="544"/>
                  </a:lnTo>
                  <a:lnTo>
                    <a:pt x="827" y="549"/>
                  </a:lnTo>
                  <a:lnTo>
                    <a:pt x="819" y="572"/>
                  </a:lnTo>
                  <a:lnTo>
                    <a:pt x="825" y="582"/>
                  </a:lnTo>
                  <a:lnTo>
                    <a:pt x="842" y="580"/>
                  </a:lnTo>
                  <a:lnTo>
                    <a:pt x="864" y="579"/>
                  </a:lnTo>
                  <a:lnTo>
                    <a:pt x="835" y="593"/>
                  </a:lnTo>
                  <a:lnTo>
                    <a:pt x="831" y="608"/>
                  </a:lnTo>
                  <a:lnTo>
                    <a:pt x="841" y="609"/>
                  </a:lnTo>
                  <a:lnTo>
                    <a:pt x="861" y="597"/>
                  </a:lnTo>
                  <a:lnTo>
                    <a:pt x="877" y="590"/>
                  </a:lnTo>
                  <a:lnTo>
                    <a:pt x="912" y="580"/>
                  </a:lnTo>
                  <a:lnTo>
                    <a:pt x="933" y="568"/>
                  </a:lnTo>
                  <a:lnTo>
                    <a:pt x="925" y="563"/>
                  </a:lnTo>
                  <a:lnTo>
                    <a:pt x="928" y="550"/>
                  </a:lnTo>
                  <a:lnTo>
                    <a:pt x="908" y="569"/>
                  </a:lnTo>
                  <a:lnTo>
                    <a:pt x="884" y="572"/>
                  </a:lnTo>
                  <a:lnTo>
                    <a:pt x="869" y="563"/>
                  </a:lnTo>
                  <a:lnTo>
                    <a:pt x="868" y="550"/>
                  </a:lnTo>
                  <a:lnTo>
                    <a:pt x="870" y="531"/>
                  </a:lnTo>
                  <a:lnTo>
                    <a:pt x="887" y="519"/>
                  </a:lnTo>
                  <a:lnTo>
                    <a:pt x="878" y="511"/>
                  </a:lnTo>
                  <a:lnTo>
                    <a:pt x="856" y="512"/>
                  </a:lnTo>
                  <a:lnTo>
                    <a:pt x="823" y="527"/>
                  </a:lnTo>
                  <a:lnTo>
                    <a:pt x="792" y="550"/>
                  </a:lnTo>
                  <a:lnTo>
                    <a:pt x="779" y="553"/>
                  </a:lnTo>
                  <a:lnTo>
                    <a:pt x="801" y="537"/>
                  </a:lnTo>
                  <a:lnTo>
                    <a:pt x="830" y="514"/>
                  </a:lnTo>
                  <a:lnTo>
                    <a:pt x="849" y="506"/>
                  </a:lnTo>
                  <a:lnTo>
                    <a:pt x="865" y="494"/>
                  </a:lnTo>
                  <a:lnTo>
                    <a:pt x="880" y="493"/>
                  </a:lnTo>
                  <a:lnTo>
                    <a:pt x="900" y="493"/>
                  </a:lnTo>
                  <a:lnTo>
                    <a:pt x="928" y="496"/>
                  </a:lnTo>
                  <a:lnTo>
                    <a:pt x="953" y="493"/>
                  </a:lnTo>
                  <a:lnTo>
                    <a:pt x="975" y="479"/>
                  </a:lnTo>
                  <a:lnTo>
                    <a:pt x="999" y="473"/>
                  </a:lnTo>
                  <a:lnTo>
                    <a:pt x="1010" y="467"/>
                  </a:lnTo>
                  <a:lnTo>
                    <a:pt x="1022" y="460"/>
                  </a:lnTo>
                  <a:lnTo>
                    <a:pt x="1028" y="442"/>
                  </a:lnTo>
                  <a:lnTo>
                    <a:pt x="1025" y="435"/>
                  </a:lnTo>
                  <a:lnTo>
                    <a:pt x="1015" y="433"/>
                  </a:lnTo>
                  <a:lnTo>
                    <a:pt x="1015" y="419"/>
                  </a:lnTo>
                  <a:lnTo>
                    <a:pt x="1009" y="414"/>
                  </a:lnTo>
                  <a:lnTo>
                    <a:pt x="989" y="409"/>
                  </a:lnTo>
                  <a:lnTo>
                    <a:pt x="982" y="400"/>
                  </a:lnTo>
                  <a:lnTo>
                    <a:pt x="968" y="390"/>
                  </a:lnTo>
                  <a:lnTo>
                    <a:pt x="978" y="379"/>
                  </a:lnTo>
                  <a:lnTo>
                    <a:pt x="972" y="360"/>
                  </a:lnTo>
                  <a:lnTo>
                    <a:pt x="965" y="339"/>
                  </a:lnTo>
                  <a:lnTo>
                    <a:pt x="962" y="324"/>
                  </a:lnTo>
                  <a:lnTo>
                    <a:pt x="950" y="332"/>
                  </a:lnTo>
                  <a:lnTo>
                    <a:pt x="929" y="350"/>
                  </a:lnTo>
                  <a:lnTo>
                    <a:pt x="907" y="359"/>
                  </a:lnTo>
                  <a:lnTo>
                    <a:pt x="902" y="349"/>
                  </a:lnTo>
                  <a:lnTo>
                    <a:pt x="892" y="347"/>
                  </a:lnTo>
                  <a:lnTo>
                    <a:pt x="898" y="326"/>
                  </a:lnTo>
                  <a:lnTo>
                    <a:pt x="905" y="312"/>
                  </a:lnTo>
                  <a:lnTo>
                    <a:pt x="884" y="311"/>
                  </a:lnTo>
                  <a:lnTo>
                    <a:pt x="884" y="305"/>
                  </a:lnTo>
                  <a:lnTo>
                    <a:pt x="873" y="296"/>
                  </a:lnTo>
                  <a:lnTo>
                    <a:pt x="865" y="290"/>
                  </a:lnTo>
                  <a:lnTo>
                    <a:pt x="852" y="294"/>
                  </a:lnTo>
                  <a:lnTo>
                    <a:pt x="841" y="293"/>
                  </a:lnTo>
                  <a:lnTo>
                    <a:pt x="822" y="289"/>
                  </a:lnTo>
                  <a:lnTo>
                    <a:pt x="812" y="292"/>
                  </a:lnTo>
                  <a:lnTo>
                    <a:pt x="800" y="317"/>
                  </a:lnTo>
                  <a:lnTo>
                    <a:pt x="798" y="332"/>
                  </a:lnTo>
                  <a:lnTo>
                    <a:pt x="773" y="349"/>
                  </a:lnTo>
                  <a:lnTo>
                    <a:pt x="782" y="362"/>
                  </a:lnTo>
                  <a:lnTo>
                    <a:pt x="784" y="376"/>
                  </a:lnTo>
                  <a:lnTo>
                    <a:pt x="779" y="387"/>
                  </a:lnTo>
                  <a:lnTo>
                    <a:pt x="765" y="398"/>
                  </a:lnTo>
                  <a:lnTo>
                    <a:pt x="744" y="410"/>
                  </a:lnTo>
                  <a:lnTo>
                    <a:pt x="719" y="418"/>
                  </a:lnTo>
                  <a:lnTo>
                    <a:pt x="724" y="427"/>
                  </a:lnTo>
                  <a:lnTo>
                    <a:pt x="718" y="453"/>
                  </a:lnTo>
                  <a:lnTo>
                    <a:pt x="702" y="472"/>
                  </a:lnTo>
                  <a:lnTo>
                    <a:pt x="689" y="477"/>
                  </a:lnTo>
                  <a:lnTo>
                    <a:pt x="677" y="460"/>
                  </a:lnTo>
                  <a:lnTo>
                    <a:pt x="677" y="442"/>
                  </a:lnTo>
                  <a:lnTo>
                    <a:pt x="681" y="425"/>
                  </a:lnTo>
                  <a:lnTo>
                    <a:pt x="691" y="410"/>
                  </a:lnTo>
                  <a:lnTo>
                    <a:pt x="678" y="409"/>
                  </a:lnTo>
                  <a:lnTo>
                    <a:pt x="657" y="407"/>
                  </a:lnTo>
                  <a:lnTo>
                    <a:pt x="647" y="400"/>
                  </a:lnTo>
                  <a:lnTo>
                    <a:pt x="634" y="396"/>
                  </a:lnTo>
                  <a:lnTo>
                    <a:pt x="629" y="388"/>
                  </a:lnTo>
                  <a:lnTo>
                    <a:pt x="620" y="382"/>
                  </a:lnTo>
                  <a:lnTo>
                    <a:pt x="600" y="375"/>
                  </a:lnTo>
                  <a:lnTo>
                    <a:pt x="580" y="378"/>
                  </a:lnTo>
                  <a:lnTo>
                    <a:pt x="582" y="365"/>
                  </a:lnTo>
                  <a:lnTo>
                    <a:pt x="586" y="350"/>
                  </a:lnTo>
                  <a:lnTo>
                    <a:pt x="570" y="347"/>
                  </a:lnTo>
                  <a:lnTo>
                    <a:pt x="584" y="328"/>
                  </a:lnTo>
                  <a:lnTo>
                    <a:pt x="597" y="315"/>
                  </a:lnTo>
                  <a:lnTo>
                    <a:pt x="623" y="297"/>
                  </a:lnTo>
                  <a:lnTo>
                    <a:pt x="647" y="284"/>
                  </a:lnTo>
                  <a:lnTo>
                    <a:pt x="663" y="282"/>
                  </a:lnTo>
                  <a:lnTo>
                    <a:pt x="671" y="272"/>
                  </a:lnTo>
                  <a:lnTo>
                    <a:pt x="686" y="265"/>
                  </a:lnTo>
                  <a:lnTo>
                    <a:pt x="703" y="264"/>
                  </a:lnTo>
                  <a:lnTo>
                    <a:pt x="725" y="254"/>
                  </a:lnTo>
                  <a:lnTo>
                    <a:pt x="733" y="247"/>
                  </a:lnTo>
                  <a:lnTo>
                    <a:pt x="754" y="233"/>
                  </a:lnTo>
                  <a:lnTo>
                    <a:pt x="763" y="226"/>
                  </a:lnTo>
                  <a:lnTo>
                    <a:pt x="772" y="231"/>
                  </a:lnTo>
                  <a:lnTo>
                    <a:pt x="790" y="228"/>
                  </a:lnTo>
                  <a:lnTo>
                    <a:pt x="820" y="217"/>
                  </a:lnTo>
                  <a:lnTo>
                    <a:pt x="826" y="210"/>
                  </a:lnTo>
                  <a:lnTo>
                    <a:pt x="824" y="202"/>
                  </a:lnTo>
                  <a:lnTo>
                    <a:pt x="838" y="194"/>
                  </a:lnTo>
                  <a:lnTo>
                    <a:pt x="843" y="186"/>
                  </a:lnTo>
                  <a:lnTo>
                    <a:pt x="833" y="179"/>
                  </a:lnTo>
                  <a:lnTo>
                    <a:pt x="818" y="177"/>
                  </a:lnTo>
                  <a:lnTo>
                    <a:pt x="802" y="175"/>
                  </a:lnTo>
                  <a:lnTo>
                    <a:pt x="790" y="192"/>
                  </a:lnTo>
                  <a:lnTo>
                    <a:pt x="772" y="205"/>
                  </a:lnTo>
                  <a:lnTo>
                    <a:pt x="751" y="216"/>
                  </a:lnTo>
                  <a:lnTo>
                    <a:pt x="748" y="205"/>
                  </a:lnTo>
                  <a:lnTo>
                    <a:pt x="760" y="194"/>
                  </a:lnTo>
                  <a:lnTo>
                    <a:pt x="754" y="184"/>
                  </a:lnTo>
                  <a:lnTo>
                    <a:pt x="729" y="196"/>
                  </a:lnTo>
                  <a:lnTo>
                    <a:pt x="741" y="181"/>
                  </a:lnTo>
                  <a:lnTo>
                    <a:pt x="741" y="181"/>
                  </a:lnTo>
                  <a:close/>
                  <a:moveTo>
                    <a:pt x="530" y="128"/>
                  </a:moveTo>
                  <a:lnTo>
                    <a:pt x="522" y="125"/>
                  </a:lnTo>
                  <a:lnTo>
                    <a:pt x="483" y="134"/>
                  </a:lnTo>
                  <a:lnTo>
                    <a:pt x="468" y="140"/>
                  </a:lnTo>
                  <a:lnTo>
                    <a:pt x="446" y="151"/>
                  </a:lnTo>
                  <a:lnTo>
                    <a:pt x="462" y="154"/>
                  </a:lnTo>
                  <a:lnTo>
                    <a:pt x="479" y="154"/>
                  </a:lnTo>
                  <a:lnTo>
                    <a:pt x="446" y="160"/>
                  </a:lnTo>
                  <a:lnTo>
                    <a:pt x="446" y="166"/>
                  </a:lnTo>
                  <a:lnTo>
                    <a:pt x="463" y="166"/>
                  </a:lnTo>
                  <a:lnTo>
                    <a:pt x="488" y="165"/>
                  </a:lnTo>
                  <a:lnTo>
                    <a:pt x="506" y="168"/>
                  </a:lnTo>
                  <a:lnTo>
                    <a:pt x="488" y="171"/>
                  </a:lnTo>
                  <a:lnTo>
                    <a:pt x="473" y="170"/>
                  </a:lnTo>
                  <a:lnTo>
                    <a:pt x="453" y="173"/>
                  </a:lnTo>
                  <a:lnTo>
                    <a:pt x="444" y="174"/>
                  </a:lnTo>
                  <a:lnTo>
                    <a:pt x="446" y="186"/>
                  </a:lnTo>
                  <a:lnTo>
                    <a:pt x="458" y="184"/>
                  </a:lnTo>
                  <a:lnTo>
                    <a:pt x="469" y="189"/>
                  </a:lnTo>
                  <a:lnTo>
                    <a:pt x="468" y="196"/>
                  </a:lnTo>
                  <a:lnTo>
                    <a:pt x="490" y="194"/>
                  </a:lnTo>
                  <a:lnTo>
                    <a:pt x="521" y="192"/>
                  </a:lnTo>
                  <a:lnTo>
                    <a:pt x="547" y="187"/>
                  </a:lnTo>
                  <a:lnTo>
                    <a:pt x="561" y="186"/>
                  </a:lnTo>
                  <a:lnTo>
                    <a:pt x="577" y="190"/>
                  </a:lnTo>
                  <a:lnTo>
                    <a:pt x="596" y="192"/>
                  </a:lnTo>
                  <a:lnTo>
                    <a:pt x="605" y="187"/>
                  </a:lnTo>
                  <a:lnTo>
                    <a:pt x="603" y="181"/>
                  </a:lnTo>
                  <a:lnTo>
                    <a:pt x="623" y="180"/>
                  </a:lnTo>
                  <a:lnTo>
                    <a:pt x="630" y="173"/>
                  </a:lnTo>
                  <a:lnTo>
                    <a:pt x="616" y="166"/>
                  </a:lnTo>
                  <a:lnTo>
                    <a:pt x="604" y="159"/>
                  </a:lnTo>
                  <a:lnTo>
                    <a:pt x="611" y="149"/>
                  </a:lnTo>
                  <a:lnTo>
                    <a:pt x="619" y="135"/>
                  </a:lnTo>
                  <a:lnTo>
                    <a:pt x="612" y="129"/>
                  </a:lnTo>
                  <a:lnTo>
                    <a:pt x="604" y="126"/>
                  </a:lnTo>
                  <a:lnTo>
                    <a:pt x="592" y="129"/>
                  </a:lnTo>
                  <a:lnTo>
                    <a:pt x="584" y="143"/>
                  </a:lnTo>
                  <a:lnTo>
                    <a:pt x="572" y="150"/>
                  </a:lnTo>
                  <a:lnTo>
                    <a:pt x="578" y="135"/>
                  </a:lnTo>
                  <a:lnTo>
                    <a:pt x="574" y="131"/>
                  </a:lnTo>
                  <a:lnTo>
                    <a:pt x="553" y="138"/>
                  </a:lnTo>
                  <a:lnTo>
                    <a:pt x="546" y="131"/>
                  </a:lnTo>
                  <a:lnTo>
                    <a:pt x="516" y="135"/>
                  </a:lnTo>
                  <a:lnTo>
                    <a:pt x="530" y="128"/>
                  </a:lnTo>
                  <a:lnTo>
                    <a:pt x="530" y="128"/>
                  </a:lnTo>
                  <a:close/>
                  <a:moveTo>
                    <a:pt x="639" y="124"/>
                  </a:moveTo>
                  <a:lnTo>
                    <a:pt x="635" y="121"/>
                  </a:lnTo>
                  <a:lnTo>
                    <a:pt x="619" y="122"/>
                  </a:lnTo>
                  <a:lnTo>
                    <a:pt x="614" y="124"/>
                  </a:lnTo>
                  <a:lnTo>
                    <a:pt x="620" y="133"/>
                  </a:lnTo>
                  <a:lnTo>
                    <a:pt x="639" y="124"/>
                  </a:lnTo>
                  <a:close/>
                  <a:moveTo>
                    <a:pt x="940" y="129"/>
                  </a:moveTo>
                  <a:lnTo>
                    <a:pt x="928" y="121"/>
                  </a:lnTo>
                  <a:lnTo>
                    <a:pt x="905" y="119"/>
                  </a:lnTo>
                  <a:lnTo>
                    <a:pt x="899" y="120"/>
                  </a:lnTo>
                  <a:lnTo>
                    <a:pt x="894" y="125"/>
                  </a:lnTo>
                  <a:lnTo>
                    <a:pt x="900" y="133"/>
                  </a:lnTo>
                  <a:lnTo>
                    <a:pt x="902" y="133"/>
                  </a:lnTo>
                  <a:lnTo>
                    <a:pt x="916" y="132"/>
                  </a:lnTo>
                  <a:lnTo>
                    <a:pt x="927" y="132"/>
                  </a:lnTo>
                  <a:lnTo>
                    <a:pt x="939" y="132"/>
                  </a:lnTo>
                  <a:lnTo>
                    <a:pt x="940" y="129"/>
                  </a:lnTo>
                  <a:lnTo>
                    <a:pt x="940" y="129"/>
                  </a:lnTo>
                  <a:close/>
                  <a:moveTo>
                    <a:pt x="830" y="128"/>
                  </a:moveTo>
                  <a:lnTo>
                    <a:pt x="847" y="119"/>
                  </a:lnTo>
                  <a:lnTo>
                    <a:pt x="815" y="122"/>
                  </a:lnTo>
                  <a:lnTo>
                    <a:pt x="799" y="128"/>
                  </a:lnTo>
                  <a:lnTo>
                    <a:pt x="779" y="141"/>
                  </a:lnTo>
                  <a:lnTo>
                    <a:pt x="770" y="156"/>
                  </a:lnTo>
                  <a:lnTo>
                    <a:pt x="785" y="156"/>
                  </a:lnTo>
                  <a:lnTo>
                    <a:pt x="768" y="162"/>
                  </a:lnTo>
                  <a:lnTo>
                    <a:pt x="773" y="168"/>
                  </a:lnTo>
                  <a:lnTo>
                    <a:pt x="790" y="170"/>
                  </a:lnTo>
                  <a:lnTo>
                    <a:pt x="810" y="174"/>
                  </a:lnTo>
                  <a:lnTo>
                    <a:pt x="849" y="177"/>
                  </a:lnTo>
                  <a:lnTo>
                    <a:pt x="871" y="175"/>
                  </a:lnTo>
                  <a:lnTo>
                    <a:pt x="880" y="171"/>
                  </a:lnTo>
                  <a:lnTo>
                    <a:pt x="886" y="176"/>
                  </a:lnTo>
                  <a:lnTo>
                    <a:pt x="895" y="177"/>
                  </a:lnTo>
                  <a:lnTo>
                    <a:pt x="900" y="187"/>
                  </a:lnTo>
                  <a:lnTo>
                    <a:pt x="891" y="190"/>
                  </a:lnTo>
                  <a:lnTo>
                    <a:pt x="910" y="195"/>
                  </a:lnTo>
                  <a:lnTo>
                    <a:pt x="923" y="203"/>
                  </a:lnTo>
                  <a:lnTo>
                    <a:pt x="925" y="208"/>
                  </a:lnTo>
                  <a:lnTo>
                    <a:pt x="923" y="215"/>
                  </a:lnTo>
                  <a:lnTo>
                    <a:pt x="900" y="230"/>
                  </a:lnTo>
                  <a:lnTo>
                    <a:pt x="891" y="237"/>
                  </a:lnTo>
                  <a:lnTo>
                    <a:pt x="891" y="242"/>
                  </a:lnTo>
                  <a:lnTo>
                    <a:pt x="865" y="245"/>
                  </a:lnTo>
                  <a:lnTo>
                    <a:pt x="843" y="245"/>
                  </a:lnTo>
                  <a:lnTo>
                    <a:pt x="828" y="256"/>
                  </a:lnTo>
                  <a:lnTo>
                    <a:pt x="835" y="262"/>
                  </a:lnTo>
                  <a:lnTo>
                    <a:pt x="871" y="259"/>
                  </a:lnTo>
                  <a:lnTo>
                    <a:pt x="873" y="255"/>
                  </a:lnTo>
                  <a:lnTo>
                    <a:pt x="886" y="263"/>
                  </a:lnTo>
                  <a:lnTo>
                    <a:pt x="900" y="270"/>
                  </a:lnTo>
                  <a:lnTo>
                    <a:pt x="893" y="275"/>
                  </a:lnTo>
                  <a:lnTo>
                    <a:pt x="904" y="283"/>
                  </a:lnTo>
                  <a:lnTo>
                    <a:pt x="925" y="292"/>
                  </a:lnTo>
                  <a:lnTo>
                    <a:pt x="955" y="298"/>
                  </a:lnTo>
                  <a:lnTo>
                    <a:pt x="956" y="293"/>
                  </a:lnTo>
                  <a:lnTo>
                    <a:pt x="948" y="283"/>
                  </a:lnTo>
                  <a:lnTo>
                    <a:pt x="938" y="270"/>
                  </a:lnTo>
                  <a:lnTo>
                    <a:pt x="962" y="282"/>
                  </a:lnTo>
                  <a:lnTo>
                    <a:pt x="975" y="286"/>
                  </a:lnTo>
                  <a:lnTo>
                    <a:pt x="985" y="275"/>
                  </a:lnTo>
                  <a:lnTo>
                    <a:pt x="985" y="259"/>
                  </a:lnTo>
                  <a:lnTo>
                    <a:pt x="982" y="255"/>
                  </a:lnTo>
                  <a:lnTo>
                    <a:pt x="970" y="248"/>
                  </a:lnTo>
                  <a:lnTo>
                    <a:pt x="963" y="239"/>
                  </a:lnTo>
                  <a:lnTo>
                    <a:pt x="969" y="230"/>
                  </a:lnTo>
                  <a:lnTo>
                    <a:pt x="985" y="228"/>
                  </a:lnTo>
                  <a:lnTo>
                    <a:pt x="996" y="243"/>
                  </a:lnTo>
                  <a:lnTo>
                    <a:pt x="1007" y="250"/>
                  </a:lnTo>
                  <a:lnTo>
                    <a:pt x="1037" y="232"/>
                  </a:lnTo>
                  <a:lnTo>
                    <a:pt x="1046" y="221"/>
                  </a:lnTo>
                  <a:lnTo>
                    <a:pt x="1028" y="220"/>
                  </a:lnTo>
                  <a:lnTo>
                    <a:pt x="1019" y="206"/>
                  </a:lnTo>
                  <a:lnTo>
                    <a:pt x="1003" y="203"/>
                  </a:lnTo>
                  <a:lnTo>
                    <a:pt x="981" y="193"/>
                  </a:lnTo>
                  <a:lnTo>
                    <a:pt x="1006" y="186"/>
                  </a:lnTo>
                  <a:lnTo>
                    <a:pt x="1004" y="172"/>
                  </a:lnTo>
                  <a:lnTo>
                    <a:pt x="998" y="166"/>
                  </a:lnTo>
                  <a:lnTo>
                    <a:pt x="975" y="160"/>
                  </a:lnTo>
                  <a:lnTo>
                    <a:pt x="970" y="151"/>
                  </a:lnTo>
                  <a:lnTo>
                    <a:pt x="947" y="154"/>
                  </a:lnTo>
                  <a:lnTo>
                    <a:pt x="949" y="147"/>
                  </a:lnTo>
                  <a:lnTo>
                    <a:pt x="940" y="140"/>
                  </a:lnTo>
                  <a:lnTo>
                    <a:pt x="921" y="133"/>
                  </a:lnTo>
                  <a:lnTo>
                    <a:pt x="906" y="139"/>
                  </a:lnTo>
                  <a:lnTo>
                    <a:pt x="881" y="143"/>
                  </a:lnTo>
                  <a:lnTo>
                    <a:pt x="890" y="134"/>
                  </a:lnTo>
                  <a:lnTo>
                    <a:pt x="884" y="119"/>
                  </a:lnTo>
                  <a:lnTo>
                    <a:pt x="851" y="125"/>
                  </a:lnTo>
                  <a:lnTo>
                    <a:pt x="831" y="136"/>
                  </a:lnTo>
                  <a:lnTo>
                    <a:pt x="830" y="128"/>
                  </a:lnTo>
                  <a:lnTo>
                    <a:pt x="830" y="128"/>
                  </a:lnTo>
                  <a:close/>
                  <a:moveTo>
                    <a:pt x="691" y="118"/>
                  </a:moveTo>
                  <a:lnTo>
                    <a:pt x="670" y="125"/>
                  </a:lnTo>
                  <a:lnTo>
                    <a:pt x="673" y="134"/>
                  </a:lnTo>
                  <a:lnTo>
                    <a:pt x="652" y="132"/>
                  </a:lnTo>
                  <a:lnTo>
                    <a:pt x="648" y="137"/>
                  </a:lnTo>
                  <a:lnTo>
                    <a:pt x="664" y="148"/>
                  </a:lnTo>
                  <a:lnTo>
                    <a:pt x="666" y="154"/>
                  </a:lnTo>
                  <a:lnTo>
                    <a:pt x="676" y="155"/>
                  </a:lnTo>
                  <a:lnTo>
                    <a:pt x="700" y="150"/>
                  </a:lnTo>
                  <a:lnTo>
                    <a:pt x="714" y="136"/>
                  </a:lnTo>
                  <a:lnTo>
                    <a:pt x="703" y="130"/>
                  </a:lnTo>
                  <a:lnTo>
                    <a:pt x="720" y="124"/>
                  </a:lnTo>
                  <a:lnTo>
                    <a:pt x="721" y="119"/>
                  </a:lnTo>
                  <a:lnTo>
                    <a:pt x="700" y="121"/>
                  </a:lnTo>
                  <a:lnTo>
                    <a:pt x="691" y="118"/>
                  </a:lnTo>
                  <a:lnTo>
                    <a:pt x="691" y="118"/>
                  </a:lnTo>
                  <a:close/>
                  <a:moveTo>
                    <a:pt x="753" y="133"/>
                  </a:moveTo>
                  <a:lnTo>
                    <a:pt x="768" y="131"/>
                  </a:lnTo>
                  <a:lnTo>
                    <a:pt x="796" y="118"/>
                  </a:lnTo>
                  <a:lnTo>
                    <a:pt x="779" y="115"/>
                  </a:lnTo>
                  <a:lnTo>
                    <a:pt x="758" y="114"/>
                  </a:lnTo>
                  <a:lnTo>
                    <a:pt x="743" y="118"/>
                  </a:lnTo>
                  <a:lnTo>
                    <a:pt x="731" y="124"/>
                  </a:lnTo>
                  <a:lnTo>
                    <a:pt x="724" y="131"/>
                  </a:lnTo>
                  <a:lnTo>
                    <a:pt x="719" y="143"/>
                  </a:lnTo>
                  <a:lnTo>
                    <a:pt x="731" y="144"/>
                  </a:lnTo>
                  <a:lnTo>
                    <a:pt x="753" y="133"/>
                  </a:lnTo>
                  <a:close/>
                  <a:moveTo>
                    <a:pt x="432" y="153"/>
                  </a:moveTo>
                  <a:lnTo>
                    <a:pt x="439" y="147"/>
                  </a:lnTo>
                  <a:lnTo>
                    <a:pt x="465" y="137"/>
                  </a:lnTo>
                  <a:lnTo>
                    <a:pt x="503" y="126"/>
                  </a:lnTo>
                  <a:lnTo>
                    <a:pt x="521" y="123"/>
                  </a:lnTo>
                  <a:lnTo>
                    <a:pt x="516" y="117"/>
                  </a:lnTo>
                  <a:lnTo>
                    <a:pt x="511" y="113"/>
                  </a:lnTo>
                  <a:lnTo>
                    <a:pt x="485" y="112"/>
                  </a:lnTo>
                  <a:lnTo>
                    <a:pt x="474" y="110"/>
                  </a:lnTo>
                  <a:lnTo>
                    <a:pt x="435" y="112"/>
                  </a:lnTo>
                  <a:lnTo>
                    <a:pt x="434" y="120"/>
                  </a:lnTo>
                  <a:lnTo>
                    <a:pt x="412" y="129"/>
                  </a:lnTo>
                  <a:lnTo>
                    <a:pt x="392" y="140"/>
                  </a:lnTo>
                  <a:lnTo>
                    <a:pt x="379" y="146"/>
                  </a:lnTo>
                  <a:lnTo>
                    <a:pt x="396" y="154"/>
                  </a:lnTo>
                  <a:lnTo>
                    <a:pt x="395" y="160"/>
                  </a:lnTo>
                  <a:lnTo>
                    <a:pt x="432" y="153"/>
                  </a:lnTo>
                  <a:lnTo>
                    <a:pt x="432" y="153"/>
                  </a:lnTo>
                  <a:close/>
                  <a:moveTo>
                    <a:pt x="779" y="102"/>
                  </a:moveTo>
                  <a:lnTo>
                    <a:pt x="780" y="98"/>
                  </a:lnTo>
                  <a:lnTo>
                    <a:pt x="776" y="93"/>
                  </a:lnTo>
                  <a:lnTo>
                    <a:pt x="757" y="96"/>
                  </a:lnTo>
                  <a:lnTo>
                    <a:pt x="744" y="103"/>
                  </a:lnTo>
                  <a:lnTo>
                    <a:pt x="754" y="106"/>
                  </a:lnTo>
                  <a:lnTo>
                    <a:pt x="767" y="108"/>
                  </a:lnTo>
                  <a:lnTo>
                    <a:pt x="779" y="102"/>
                  </a:lnTo>
                  <a:lnTo>
                    <a:pt x="779" y="102"/>
                  </a:lnTo>
                  <a:close/>
                  <a:moveTo>
                    <a:pt x="755" y="78"/>
                  </a:moveTo>
                  <a:lnTo>
                    <a:pt x="751" y="80"/>
                  </a:lnTo>
                  <a:lnTo>
                    <a:pt x="738" y="79"/>
                  </a:lnTo>
                  <a:lnTo>
                    <a:pt x="717" y="84"/>
                  </a:lnTo>
                  <a:lnTo>
                    <a:pt x="707" y="83"/>
                  </a:lnTo>
                  <a:lnTo>
                    <a:pt x="694" y="94"/>
                  </a:lnTo>
                  <a:lnTo>
                    <a:pt x="713" y="93"/>
                  </a:lnTo>
                  <a:lnTo>
                    <a:pt x="703" y="101"/>
                  </a:lnTo>
                  <a:lnTo>
                    <a:pt x="712" y="103"/>
                  </a:lnTo>
                  <a:lnTo>
                    <a:pt x="731" y="102"/>
                  </a:lnTo>
                  <a:lnTo>
                    <a:pt x="747" y="92"/>
                  </a:lnTo>
                  <a:lnTo>
                    <a:pt x="756" y="85"/>
                  </a:lnTo>
                  <a:lnTo>
                    <a:pt x="755" y="78"/>
                  </a:lnTo>
                  <a:close/>
                  <a:moveTo>
                    <a:pt x="645" y="85"/>
                  </a:moveTo>
                  <a:lnTo>
                    <a:pt x="651" y="79"/>
                  </a:lnTo>
                  <a:lnTo>
                    <a:pt x="642" y="78"/>
                  </a:lnTo>
                  <a:lnTo>
                    <a:pt x="626" y="82"/>
                  </a:lnTo>
                  <a:lnTo>
                    <a:pt x="624" y="95"/>
                  </a:lnTo>
                  <a:lnTo>
                    <a:pt x="607" y="94"/>
                  </a:lnTo>
                  <a:lnTo>
                    <a:pt x="599" y="86"/>
                  </a:lnTo>
                  <a:lnTo>
                    <a:pt x="576" y="82"/>
                  </a:lnTo>
                  <a:lnTo>
                    <a:pt x="561" y="85"/>
                  </a:lnTo>
                  <a:lnTo>
                    <a:pt x="528" y="99"/>
                  </a:lnTo>
                  <a:lnTo>
                    <a:pt x="540" y="101"/>
                  </a:lnTo>
                  <a:lnTo>
                    <a:pt x="590" y="100"/>
                  </a:lnTo>
                  <a:lnTo>
                    <a:pt x="560" y="105"/>
                  </a:lnTo>
                  <a:lnTo>
                    <a:pt x="556" y="110"/>
                  </a:lnTo>
                  <a:lnTo>
                    <a:pt x="572" y="110"/>
                  </a:lnTo>
                  <a:lnTo>
                    <a:pt x="607" y="104"/>
                  </a:lnTo>
                  <a:lnTo>
                    <a:pt x="645" y="101"/>
                  </a:lnTo>
                  <a:lnTo>
                    <a:pt x="659" y="95"/>
                  </a:lnTo>
                  <a:lnTo>
                    <a:pt x="666" y="89"/>
                  </a:lnTo>
                  <a:lnTo>
                    <a:pt x="656" y="88"/>
                  </a:lnTo>
                  <a:lnTo>
                    <a:pt x="644" y="90"/>
                  </a:lnTo>
                  <a:lnTo>
                    <a:pt x="645" y="85"/>
                  </a:lnTo>
                  <a:close/>
                  <a:moveTo>
                    <a:pt x="800" y="73"/>
                  </a:moveTo>
                  <a:lnTo>
                    <a:pt x="780" y="72"/>
                  </a:lnTo>
                  <a:lnTo>
                    <a:pt x="770" y="78"/>
                  </a:lnTo>
                  <a:lnTo>
                    <a:pt x="777" y="82"/>
                  </a:lnTo>
                  <a:lnTo>
                    <a:pt x="796" y="84"/>
                  </a:lnTo>
                  <a:lnTo>
                    <a:pt x="800" y="89"/>
                  </a:lnTo>
                  <a:lnTo>
                    <a:pt x="794" y="96"/>
                  </a:lnTo>
                  <a:lnTo>
                    <a:pt x="790" y="104"/>
                  </a:lnTo>
                  <a:lnTo>
                    <a:pt x="814" y="108"/>
                  </a:lnTo>
                  <a:lnTo>
                    <a:pt x="829" y="110"/>
                  </a:lnTo>
                  <a:lnTo>
                    <a:pt x="851" y="110"/>
                  </a:lnTo>
                  <a:lnTo>
                    <a:pt x="884" y="108"/>
                  </a:lnTo>
                  <a:lnTo>
                    <a:pt x="895" y="110"/>
                  </a:lnTo>
                  <a:lnTo>
                    <a:pt x="914" y="107"/>
                  </a:lnTo>
                  <a:lnTo>
                    <a:pt x="924" y="103"/>
                  </a:lnTo>
                  <a:lnTo>
                    <a:pt x="927" y="97"/>
                  </a:lnTo>
                  <a:lnTo>
                    <a:pt x="921" y="92"/>
                  </a:lnTo>
                  <a:lnTo>
                    <a:pt x="905" y="91"/>
                  </a:lnTo>
                  <a:lnTo>
                    <a:pt x="882" y="92"/>
                  </a:lnTo>
                  <a:lnTo>
                    <a:pt x="863" y="95"/>
                  </a:lnTo>
                  <a:lnTo>
                    <a:pt x="848" y="94"/>
                  </a:lnTo>
                  <a:lnTo>
                    <a:pt x="835" y="93"/>
                  </a:lnTo>
                  <a:lnTo>
                    <a:pt x="831" y="90"/>
                  </a:lnTo>
                  <a:lnTo>
                    <a:pt x="823" y="87"/>
                  </a:lnTo>
                  <a:lnTo>
                    <a:pt x="830" y="82"/>
                  </a:lnTo>
                  <a:lnTo>
                    <a:pt x="827" y="78"/>
                  </a:lnTo>
                  <a:lnTo>
                    <a:pt x="806" y="78"/>
                  </a:lnTo>
                  <a:lnTo>
                    <a:pt x="800" y="73"/>
                  </a:lnTo>
                  <a:lnTo>
                    <a:pt x="800" y="73"/>
                  </a:lnTo>
                  <a:close/>
                  <a:moveTo>
                    <a:pt x="590" y="66"/>
                  </a:moveTo>
                  <a:lnTo>
                    <a:pt x="573" y="68"/>
                  </a:lnTo>
                  <a:lnTo>
                    <a:pt x="558" y="68"/>
                  </a:lnTo>
                  <a:lnTo>
                    <a:pt x="524" y="76"/>
                  </a:lnTo>
                  <a:lnTo>
                    <a:pt x="491" y="87"/>
                  </a:lnTo>
                  <a:lnTo>
                    <a:pt x="491" y="87"/>
                  </a:lnTo>
                  <a:lnTo>
                    <a:pt x="502" y="89"/>
                  </a:lnTo>
                  <a:lnTo>
                    <a:pt x="521" y="87"/>
                  </a:lnTo>
                  <a:lnTo>
                    <a:pt x="549" y="82"/>
                  </a:lnTo>
                  <a:lnTo>
                    <a:pt x="559" y="80"/>
                  </a:lnTo>
                  <a:lnTo>
                    <a:pt x="574" y="76"/>
                  </a:lnTo>
                  <a:lnTo>
                    <a:pt x="590" y="66"/>
                  </a:lnTo>
                  <a:close/>
                  <a:moveTo>
                    <a:pt x="815" y="68"/>
                  </a:moveTo>
                  <a:lnTo>
                    <a:pt x="818" y="66"/>
                  </a:lnTo>
                  <a:lnTo>
                    <a:pt x="814" y="64"/>
                  </a:lnTo>
                  <a:lnTo>
                    <a:pt x="793" y="64"/>
                  </a:lnTo>
                  <a:lnTo>
                    <a:pt x="792" y="67"/>
                  </a:lnTo>
                  <a:lnTo>
                    <a:pt x="810" y="68"/>
                  </a:lnTo>
                  <a:lnTo>
                    <a:pt x="815" y="68"/>
                  </a:lnTo>
                  <a:lnTo>
                    <a:pt x="815" y="68"/>
                  </a:lnTo>
                  <a:close/>
                  <a:moveTo>
                    <a:pt x="652" y="65"/>
                  </a:moveTo>
                  <a:lnTo>
                    <a:pt x="660" y="61"/>
                  </a:lnTo>
                  <a:lnTo>
                    <a:pt x="649" y="59"/>
                  </a:lnTo>
                  <a:lnTo>
                    <a:pt x="632" y="61"/>
                  </a:lnTo>
                  <a:lnTo>
                    <a:pt x="619" y="65"/>
                  </a:lnTo>
                  <a:lnTo>
                    <a:pt x="628" y="69"/>
                  </a:lnTo>
                  <a:lnTo>
                    <a:pt x="652" y="65"/>
                  </a:lnTo>
                  <a:close/>
                  <a:moveTo>
                    <a:pt x="674" y="54"/>
                  </a:moveTo>
                  <a:lnTo>
                    <a:pt x="665" y="51"/>
                  </a:lnTo>
                  <a:lnTo>
                    <a:pt x="660" y="50"/>
                  </a:lnTo>
                  <a:lnTo>
                    <a:pt x="644" y="54"/>
                  </a:lnTo>
                  <a:lnTo>
                    <a:pt x="641" y="56"/>
                  </a:lnTo>
                  <a:lnTo>
                    <a:pt x="658" y="56"/>
                  </a:lnTo>
                  <a:lnTo>
                    <a:pt x="674" y="54"/>
                  </a:lnTo>
                  <a:close/>
                  <a:moveTo>
                    <a:pt x="803" y="61"/>
                  </a:moveTo>
                  <a:lnTo>
                    <a:pt x="812" y="56"/>
                  </a:lnTo>
                  <a:lnTo>
                    <a:pt x="805" y="51"/>
                  </a:lnTo>
                  <a:lnTo>
                    <a:pt x="800" y="50"/>
                  </a:lnTo>
                  <a:lnTo>
                    <a:pt x="788" y="50"/>
                  </a:lnTo>
                  <a:lnTo>
                    <a:pt x="782" y="55"/>
                  </a:lnTo>
                  <a:lnTo>
                    <a:pt x="781" y="60"/>
                  </a:lnTo>
                  <a:lnTo>
                    <a:pt x="785" y="64"/>
                  </a:lnTo>
                  <a:lnTo>
                    <a:pt x="803" y="61"/>
                  </a:lnTo>
                  <a:lnTo>
                    <a:pt x="803" y="61"/>
                  </a:lnTo>
                  <a:close/>
                  <a:moveTo>
                    <a:pt x="765" y="57"/>
                  </a:moveTo>
                  <a:lnTo>
                    <a:pt x="765" y="51"/>
                  </a:lnTo>
                  <a:lnTo>
                    <a:pt x="744" y="46"/>
                  </a:lnTo>
                  <a:lnTo>
                    <a:pt x="728" y="45"/>
                  </a:lnTo>
                  <a:lnTo>
                    <a:pt x="722" y="50"/>
                  </a:lnTo>
                  <a:lnTo>
                    <a:pt x="730" y="52"/>
                  </a:lnTo>
                  <a:lnTo>
                    <a:pt x="715" y="57"/>
                  </a:lnTo>
                  <a:lnTo>
                    <a:pt x="736" y="57"/>
                  </a:lnTo>
                  <a:lnTo>
                    <a:pt x="747" y="61"/>
                  </a:lnTo>
                  <a:lnTo>
                    <a:pt x="762" y="62"/>
                  </a:lnTo>
                  <a:lnTo>
                    <a:pt x="765" y="57"/>
                  </a:lnTo>
                  <a:close/>
                  <a:moveTo>
                    <a:pt x="915" y="40"/>
                  </a:moveTo>
                  <a:lnTo>
                    <a:pt x="917" y="32"/>
                  </a:lnTo>
                  <a:lnTo>
                    <a:pt x="904" y="30"/>
                  </a:lnTo>
                  <a:lnTo>
                    <a:pt x="891" y="27"/>
                  </a:lnTo>
                  <a:lnTo>
                    <a:pt x="886" y="22"/>
                  </a:lnTo>
                  <a:lnTo>
                    <a:pt x="863" y="22"/>
                  </a:lnTo>
                  <a:lnTo>
                    <a:pt x="864" y="24"/>
                  </a:lnTo>
                  <a:lnTo>
                    <a:pt x="854" y="25"/>
                  </a:lnTo>
                  <a:lnTo>
                    <a:pt x="842" y="29"/>
                  </a:lnTo>
                  <a:lnTo>
                    <a:pt x="828" y="34"/>
                  </a:lnTo>
                  <a:lnTo>
                    <a:pt x="827" y="40"/>
                  </a:lnTo>
                  <a:lnTo>
                    <a:pt x="833" y="44"/>
                  </a:lnTo>
                  <a:lnTo>
                    <a:pt x="851" y="44"/>
                  </a:lnTo>
                  <a:lnTo>
                    <a:pt x="839" y="47"/>
                  </a:lnTo>
                  <a:lnTo>
                    <a:pt x="833" y="52"/>
                  </a:lnTo>
                  <a:lnTo>
                    <a:pt x="837" y="57"/>
                  </a:lnTo>
                  <a:lnTo>
                    <a:pt x="856" y="59"/>
                  </a:lnTo>
                  <a:lnTo>
                    <a:pt x="875" y="57"/>
                  </a:lnTo>
                  <a:lnTo>
                    <a:pt x="905" y="48"/>
                  </a:lnTo>
                  <a:lnTo>
                    <a:pt x="923" y="44"/>
                  </a:lnTo>
                  <a:lnTo>
                    <a:pt x="915" y="40"/>
                  </a:lnTo>
                  <a:close/>
                  <a:moveTo>
                    <a:pt x="1135" y="1"/>
                  </a:moveTo>
                  <a:lnTo>
                    <a:pt x="1115" y="1"/>
                  </a:lnTo>
                  <a:lnTo>
                    <a:pt x="1096" y="0"/>
                  </a:lnTo>
                  <a:lnTo>
                    <a:pt x="1068" y="2"/>
                  </a:lnTo>
                  <a:lnTo>
                    <a:pt x="1063" y="1"/>
                  </a:lnTo>
                  <a:lnTo>
                    <a:pt x="1035" y="1"/>
                  </a:lnTo>
                  <a:lnTo>
                    <a:pt x="1017" y="2"/>
                  </a:lnTo>
                  <a:lnTo>
                    <a:pt x="1003" y="4"/>
                  </a:lnTo>
                  <a:lnTo>
                    <a:pt x="989" y="10"/>
                  </a:lnTo>
                  <a:lnTo>
                    <a:pt x="982" y="7"/>
                  </a:lnTo>
                  <a:lnTo>
                    <a:pt x="971" y="6"/>
                  </a:lnTo>
                  <a:lnTo>
                    <a:pt x="953" y="10"/>
                  </a:lnTo>
                  <a:lnTo>
                    <a:pt x="932" y="12"/>
                  </a:lnTo>
                  <a:lnTo>
                    <a:pt x="921" y="12"/>
                  </a:lnTo>
                  <a:lnTo>
                    <a:pt x="904" y="15"/>
                  </a:lnTo>
                  <a:lnTo>
                    <a:pt x="900" y="18"/>
                  </a:lnTo>
                  <a:lnTo>
                    <a:pt x="907" y="22"/>
                  </a:lnTo>
                  <a:lnTo>
                    <a:pt x="909" y="26"/>
                  </a:lnTo>
                  <a:lnTo>
                    <a:pt x="922" y="30"/>
                  </a:lnTo>
                  <a:lnTo>
                    <a:pt x="957" y="29"/>
                  </a:lnTo>
                  <a:lnTo>
                    <a:pt x="977" y="31"/>
                  </a:lnTo>
                  <a:lnTo>
                    <a:pt x="957" y="35"/>
                  </a:lnTo>
                  <a:lnTo>
                    <a:pt x="951" y="34"/>
                  </a:lnTo>
                  <a:lnTo>
                    <a:pt x="925" y="33"/>
                  </a:lnTo>
                  <a:lnTo>
                    <a:pt x="921" y="39"/>
                  </a:lnTo>
                  <a:lnTo>
                    <a:pt x="930" y="44"/>
                  </a:lnTo>
                  <a:lnTo>
                    <a:pt x="922" y="48"/>
                  </a:lnTo>
                  <a:lnTo>
                    <a:pt x="901" y="52"/>
                  </a:lnTo>
                  <a:lnTo>
                    <a:pt x="887" y="57"/>
                  </a:lnTo>
                  <a:lnTo>
                    <a:pt x="901" y="59"/>
                  </a:lnTo>
                  <a:lnTo>
                    <a:pt x="905" y="67"/>
                  </a:lnTo>
                  <a:lnTo>
                    <a:pt x="884" y="61"/>
                  </a:lnTo>
                  <a:lnTo>
                    <a:pt x="877" y="62"/>
                  </a:lnTo>
                  <a:lnTo>
                    <a:pt x="872" y="72"/>
                  </a:lnTo>
                  <a:lnTo>
                    <a:pt x="849" y="75"/>
                  </a:lnTo>
                  <a:lnTo>
                    <a:pt x="844" y="82"/>
                  </a:lnTo>
                  <a:lnTo>
                    <a:pt x="863" y="82"/>
                  </a:lnTo>
                  <a:lnTo>
                    <a:pt x="877" y="84"/>
                  </a:lnTo>
                  <a:lnTo>
                    <a:pt x="909" y="82"/>
                  </a:lnTo>
                  <a:lnTo>
                    <a:pt x="933" y="86"/>
                  </a:lnTo>
                  <a:lnTo>
                    <a:pt x="968" y="78"/>
                  </a:lnTo>
                  <a:lnTo>
                    <a:pt x="971" y="74"/>
                  </a:lnTo>
                  <a:lnTo>
                    <a:pt x="953" y="75"/>
                  </a:lnTo>
                  <a:lnTo>
                    <a:pt x="954" y="72"/>
                  </a:lnTo>
                  <a:lnTo>
                    <a:pt x="972" y="68"/>
                  </a:lnTo>
                  <a:lnTo>
                    <a:pt x="982" y="62"/>
                  </a:lnTo>
                  <a:lnTo>
                    <a:pt x="1002" y="59"/>
                  </a:lnTo>
                  <a:lnTo>
                    <a:pt x="1016" y="54"/>
                  </a:lnTo>
                  <a:lnTo>
                    <a:pt x="1013" y="48"/>
                  </a:lnTo>
                  <a:lnTo>
                    <a:pt x="1023" y="46"/>
                  </a:lnTo>
                  <a:lnTo>
                    <a:pt x="1010" y="44"/>
                  </a:lnTo>
                  <a:lnTo>
                    <a:pt x="1042" y="43"/>
                  </a:lnTo>
                  <a:lnTo>
                    <a:pt x="1051" y="41"/>
                  </a:lnTo>
                  <a:lnTo>
                    <a:pt x="1072" y="38"/>
                  </a:lnTo>
                  <a:lnTo>
                    <a:pt x="1098" y="29"/>
                  </a:lnTo>
                  <a:lnTo>
                    <a:pt x="1118" y="26"/>
                  </a:lnTo>
                  <a:lnTo>
                    <a:pt x="1147" y="19"/>
                  </a:lnTo>
                  <a:lnTo>
                    <a:pt x="1126" y="19"/>
                  </a:lnTo>
                  <a:lnTo>
                    <a:pt x="1137" y="16"/>
                  </a:lnTo>
                  <a:lnTo>
                    <a:pt x="1162" y="14"/>
                  </a:lnTo>
                  <a:lnTo>
                    <a:pt x="1189" y="9"/>
                  </a:lnTo>
                  <a:lnTo>
                    <a:pt x="1192" y="6"/>
                  </a:lnTo>
                  <a:lnTo>
                    <a:pt x="1177" y="3"/>
                  </a:lnTo>
                  <a:lnTo>
                    <a:pt x="1158" y="2"/>
                  </a:lnTo>
                  <a:lnTo>
                    <a:pt x="1135" y="1"/>
                  </a:lnTo>
                  <a:lnTo>
                    <a:pt x="1135" y="1"/>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30">
              <a:extLst>
                <a:ext uri="{FF2B5EF4-FFF2-40B4-BE49-F238E27FC236}">
                  <a16:creationId xmlns:a16="http://schemas.microsoft.com/office/drawing/2014/main" id="{0FBA71E4-964A-4905-6B3D-B2DDA1365EA5}"/>
                </a:ext>
              </a:extLst>
            </p:cNvPr>
            <p:cNvSpPr>
              <a:spLocks/>
            </p:cNvSpPr>
            <p:nvPr/>
          </p:nvSpPr>
          <p:spPr bwMode="auto">
            <a:xfrm>
              <a:off x="4067" y="1916"/>
              <a:ext cx="62" cy="36"/>
            </a:xfrm>
            <a:custGeom>
              <a:avLst/>
              <a:gdLst>
                <a:gd name="T0" fmla="*/ 49 w 62"/>
                <a:gd name="T1" fmla="*/ 5 h 36"/>
                <a:gd name="T2" fmla="*/ 35 w 62"/>
                <a:gd name="T3" fmla="*/ 0 h 36"/>
                <a:gd name="T4" fmla="*/ 32 w 62"/>
                <a:gd name="T5" fmla="*/ 4 h 36"/>
                <a:gd name="T6" fmla="*/ 20 w 62"/>
                <a:gd name="T7" fmla="*/ 4 h 36"/>
                <a:gd name="T8" fmla="*/ 17 w 62"/>
                <a:gd name="T9" fmla="*/ 7 h 36"/>
                <a:gd name="T10" fmla="*/ 10 w 62"/>
                <a:gd name="T11" fmla="*/ 5 h 36"/>
                <a:gd name="T12" fmla="*/ 10 w 62"/>
                <a:gd name="T13" fmla="*/ 9 h 36"/>
                <a:gd name="T14" fmla="*/ 0 w 62"/>
                <a:gd name="T15" fmla="*/ 19 h 36"/>
                <a:gd name="T16" fmla="*/ 0 w 62"/>
                <a:gd name="T17" fmla="*/ 28 h 36"/>
                <a:gd name="T18" fmla="*/ 7 w 62"/>
                <a:gd name="T19" fmla="*/ 25 h 36"/>
                <a:gd name="T20" fmla="*/ 12 w 62"/>
                <a:gd name="T21" fmla="*/ 32 h 36"/>
                <a:gd name="T22" fmla="*/ 19 w 62"/>
                <a:gd name="T23" fmla="*/ 36 h 36"/>
                <a:gd name="T24" fmla="*/ 25 w 62"/>
                <a:gd name="T25" fmla="*/ 35 h 36"/>
                <a:gd name="T26" fmla="*/ 33 w 62"/>
                <a:gd name="T27" fmla="*/ 29 h 36"/>
                <a:gd name="T28" fmla="*/ 35 w 62"/>
                <a:gd name="T29" fmla="*/ 32 h 36"/>
                <a:gd name="T30" fmla="*/ 42 w 62"/>
                <a:gd name="T31" fmla="*/ 32 h 36"/>
                <a:gd name="T32" fmla="*/ 45 w 62"/>
                <a:gd name="T33" fmla="*/ 25 h 36"/>
                <a:gd name="T34" fmla="*/ 55 w 62"/>
                <a:gd name="T35" fmla="*/ 27 h 36"/>
                <a:gd name="T36" fmla="*/ 61 w 62"/>
                <a:gd name="T37" fmla="*/ 23 h 36"/>
                <a:gd name="T38" fmla="*/ 62 w 62"/>
                <a:gd name="T39" fmla="*/ 16 h 36"/>
                <a:gd name="T40" fmla="*/ 54 w 62"/>
                <a:gd name="T41" fmla="*/ 16 h 36"/>
                <a:gd name="T42" fmla="*/ 48 w 62"/>
                <a:gd name="T43" fmla="*/ 13 h 36"/>
                <a:gd name="T44" fmla="*/ 50 w 62"/>
                <a:gd name="T45" fmla="*/ 9 h 36"/>
                <a:gd name="T46" fmla="*/ 49 w 62"/>
                <a:gd name="T47" fmla="*/ 5 h 36"/>
                <a:gd name="T48" fmla="*/ 49 w 62"/>
                <a:gd name="T49"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36">
                  <a:moveTo>
                    <a:pt x="49" y="5"/>
                  </a:moveTo>
                  <a:lnTo>
                    <a:pt x="35" y="0"/>
                  </a:lnTo>
                  <a:lnTo>
                    <a:pt x="32" y="4"/>
                  </a:lnTo>
                  <a:lnTo>
                    <a:pt x="20" y="4"/>
                  </a:lnTo>
                  <a:lnTo>
                    <a:pt x="17" y="7"/>
                  </a:lnTo>
                  <a:lnTo>
                    <a:pt x="10" y="5"/>
                  </a:lnTo>
                  <a:lnTo>
                    <a:pt x="10" y="9"/>
                  </a:lnTo>
                  <a:lnTo>
                    <a:pt x="0" y="19"/>
                  </a:lnTo>
                  <a:lnTo>
                    <a:pt x="0" y="28"/>
                  </a:lnTo>
                  <a:lnTo>
                    <a:pt x="7" y="25"/>
                  </a:lnTo>
                  <a:lnTo>
                    <a:pt x="12" y="32"/>
                  </a:lnTo>
                  <a:lnTo>
                    <a:pt x="19" y="36"/>
                  </a:lnTo>
                  <a:lnTo>
                    <a:pt x="25" y="35"/>
                  </a:lnTo>
                  <a:lnTo>
                    <a:pt x="33" y="29"/>
                  </a:lnTo>
                  <a:lnTo>
                    <a:pt x="35" y="32"/>
                  </a:lnTo>
                  <a:lnTo>
                    <a:pt x="42" y="32"/>
                  </a:lnTo>
                  <a:lnTo>
                    <a:pt x="45" y="25"/>
                  </a:lnTo>
                  <a:lnTo>
                    <a:pt x="55" y="27"/>
                  </a:lnTo>
                  <a:lnTo>
                    <a:pt x="61" y="23"/>
                  </a:lnTo>
                  <a:lnTo>
                    <a:pt x="62" y="16"/>
                  </a:lnTo>
                  <a:lnTo>
                    <a:pt x="54" y="16"/>
                  </a:lnTo>
                  <a:lnTo>
                    <a:pt x="48" y="13"/>
                  </a:lnTo>
                  <a:lnTo>
                    <a:pt x="50" y="9"/>
                  </a:lnTo>
                  <a:lnTo>
                    <a:pt x="49" y="5"/>
                  </a:lnTo>
                  <a:lnTo>
                    <a:pt x="4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1">
              <a:extLst>
                <a:ext uri="{FF2B5EF4-FFF2-40B4-BE49-F238E27FC236}">
                  <a16:creationId xmlns:a16="http://schemas.microsoft.com/office/drawing/2014/main" id="{3640A810-7D0B-E3C5-CF32-FA82A3ADBE39}"/>
                </a:ext>
              </a:extLst>
            </p:cNvPr>
            <p:cNvSpPr>
              <a:spLocks noEditPoints="1"/>
            </p:cNvSpPr>
            <p:nvPr/>
          </p:nvSpPr>
          <p:spPr bwMode="auto">
            <a:xfrm>
              <a:off x="2893" y="3077"/>
              <a:ext cx="211" cy="668"/>
            </a:xfrm>
            <a:custGeom>
              <a:avLst/>
              <a:gdLst>
                <a:gd name="T0" fmla="*/ 162 w 211"/>
                <a:gd name="T1" fmla="*/ 616 h 668"/>
                <a:gd name="T2" fmla="*/ 153 w 211"/>
                <a:gd name="T3" fmla="*/ 634 h 668"/>
                <a:gd name="T4" fmla="*/ 129 w 211"/>
                <a:gd name="T5" fmla="*/ 637 h 668"/>
                <a:gd name="T6" fmla="*/ 92 w 211"/>
                <a:gd name="T7" fmla="*/ 622 h 668"/>
                <a:gd name="T8" fmla="*/ 137 w 211"/>
                <a:gd name="T9" fmla="*/ 650 h 668"/>
                <a:gd name="T10" fmla="*/ 174 w 211"/>
                <a:gd name="T11" fmla="*/ 662 h 668"/>
                <a:gd name="T12" fmla="*/ 194 w 211"/>
                <a:gd name="T13" fmla="*/ 668 h 668"/>
                <a:gd name="T14" fmla="*/ 209 w 211"/>
                <a:gd name="T15" fmla="*/ 663 h 668"/>
                <a:gd name="T16" fmla="*/ 202 w 211"/>
                <a:gd name="T17" fmla="*/ 656 h 668"/>
                <a:gd name="T18" fmla="*/ 172 w 211"/>
                <a:gd name="T19" fmla="*/ 618 h 668"/>
                <a:gd name="T20" fmla="*/ 39 w 211"/>
                <a:gd name="T21" fmla="*/ 70 h 668"/>
                <a:gd name="T22" fmla="*/ 32 w 211"/>
                <a:gd name="T23" fmla="*/ 32 h 668"/>
                <a:gd name="T24" fmla="*/ 20 w 211"/>
                <a:gd name="T25" fmla="*/ 12 h 668"/>
                <a:gd name="T26" fmla="*/ 8 w 211"/>
                <a:gd name="T27" fmla="*/ 9 h 668"/>
                <a:gd name="T28" fmla="*/ 6 w 211"/>
                <a:gd name="T29" fmla="*/ 39 h 668"/>
                <a:gd name="T30" fmla="*/ 10 w 211"/>
                <a:gd name="T31" fmla="*/ 108 h 668"/>
                <a:gd name="T32" fmla="*/ 13 w 211"/>
                <a:gd name="T33" fmla="*/ 179 h 668"/>
                <a:gd name="T34" fmla="*/ 13 w 211"/>
                <a:gd name="T35" fmla="*/ 222 h 668"/>
                <a:gd name="T36" fmla="*/ 21 w 211"/>
                <a:gd name="T37" fmla="*/ 264 h 668"/>
                <a:gd name="T38" fmla="*/ 17 w 211"/>
                <a:gd name="T39" fmla="*/ 319 h 668"/>
                <a:gd name="T40" fmla="*/ 10 w 211"/>
                <a:gd name="T41" fmla="*/ 349 h 668"/>
                <a:gd name="T42" fmla="*/ 25 w 211"/>
                <a:gd name="T43" fmla="*/ 387 h 668"/>
                <a:gd name="T44" fmla="*/ 28 w 211"/>
                <a:gd name="T45" fmla="*/ 431 h 668"/>
                <a:gd name="T46" fmla="*/ 42 w 211"/>
                <a:gd name="T47" fmla="*/ 458 h 668"/>
                <a:gd name="T48" fmla="*/ 50 w 211"/>
                <a:gd name="T49" fmla="*/ 442 h 668"/>
                <a:gd name="T50" fmla="*/ 37 w 211"/>
                <a:gd name="T51" fmla="*/ 471 h 668"/>
                <a:gd name="T52" fmla="*/ 35 w 211"/>
                <a:gd name="T53" fmla="*/ 515 h 668"/>
                <a:gd name="T54" fmla="*/ 48 w 211"/>
                <a:gd name="T55" fmla="*/ 533 h 668"/>
                <a:gd name="T56" fmla="*/ 63 w 211"/>
                <a:gd name="T57" fmla="*/ 580 h 668"/>
                <a:gd name="T58" fmla="*/ 76 w 211"/>
                <a:gd name="T59" fmla="*/ 601 h 668"/>
                <a:gd name="T60" fmla="*/ 106 w 211"/>
                <a:gd name="T61" fmla="*/ 622 h 668"/>
                <a:gd name="T62" fmla="*/ 126 w 211"/>
                <a:gd name="T63" fmla="*/ 633 h 668"/>
                <a:gd name="T64" fmla="*/ 149 w 211"/>
                <a:gd name="T65" fmla="*/ 639 h 668"/>
                <a:gd name="T66" fmla="*/ 154 w 211"/>
                <a:gd name="T67" fmla="*/ 616 h 668"/>
                <a:gd name="T68" fmla="*/ 170 w 211"/>
                <a:gd name="T69" fmla="*/ 612 h 668"/>
                <a:gd name="T70" fmla="*/ 123 w 211"/>
                <a:gd name="T71" fmla="*/ 608 h 668"/>
                <a:gd name="T72" fmla="*/ 108 w 211"/>
                <a:gd name="T73" fmla="*/ 585 h 668"/>
                <a:gd name="T74" fmla="*/ 92 w 211"/>
                <a:gd name="T75" fmla="*/ 580 h 668"/>
                <a:gd name="T76" fmla="*/ 91 w 211"/>
                <a:gd name="T77" fmla="*/ 553 h 668"/>
                <a:gd name="T78" fmla="*/ 87 w 211"/>
                <a:gd name="T79" fmla="*/ 534 h 668"/>
                <a:gd name="T80" fmla="*/ 85 w 211"/>
                <a:gd name="T81" fmla="*/ 496 h 668"/>
                <a:gd name="T82" fmla="*/ 85 w 211"/>
                <a:gd name="T83" fmla="*/ 483 h 668"/>
                <a:gd name="T84" fmla="*/ 74 w 211"/>
                <a:gd name="T85" fmla="*/ 472 h 668"/>
                <a:gd name="T86" fmla="*/ 67 w 211"/>
                <a:gd name="T87" fmla="*/ 459 h 668"/>
                <a:gd name="T88" fmla="*/ 62 w 211"/>
                <a:gd name="T89" fmla="*/ 436 h 668"/>
                <a:gd name="T90" fmla="*/ 50 w 211"/>
                <a:gd name="T91" fmla="*/ 397 h 668"/>
                <a:gd name="T92" fmla="*/ 57 w 211"/>
                <a:gd name="T93" fmla="*/ 374 h 668"/>
                <a:gd name="T94" fmla="*/ 43 w 211"/>
                <a:gd name="T95" fmla="*/ 340 h 668"/>
                <a:gd name="T96" fmla="*/ 48 w 211"/>
                <a:gd name="T97" fmla="*/ 313 h 668"/>
                <a:gd name="T98" fmla="*/ 48 w 211"/>
                <a:gd name="T99" fmla="*/ 279 h 668"/>
                <a:gd name="T100" fmla="*/ 30 w 211"/>
                <a:gd name="T101" fmla="*/ 245 h 668"/>
                <a:gd name="T102" fmla="*/ 32 w 211"/>
                <a:gd name="T103" fmla="*/ 210 h 668"/>
                <a:gd name="T104" fmla="*/ 41 w 211"/>
                <a:gd name="T105" fmla="*/ 177 h 668"/>
                <a:gd name="T106" fmla="*/ 45 w 211"/>
                <a:gd name="T107" fmla="*/ 159 h 668"/>
                <a:gd name="T108" fmla="*/ 43 w 211"/>
                <a:gd name="T109" fmla="*/ 124 h 668"/>
                <a:gd name="T110" fmla="*/ 62 w 211"/>
                <a:gd name="T111" fmla="*/ 96 h 668"/>
                <a:gd name="T112" fmla="*/ 48 w 211"/>
                <a:gd name="T113" fmla="*/ 94 h 668"/>
                <a:gd name="T114" fmla="*/ 39 w 211"/>
                <a:gd name="T115" fmla="*/ 7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668">
                  <a:moveTo>
                    <a:pt x="172" y="618"/>
                  </a:moveTo>
                  <a:lnTo>
                    <a:pt x="162" y="616"/>
                  </a:lnTo>
                  <a:lnTo>
                    <a:pt x="153" y="623"/>
                  </a:lnTo>
                  <a:lnTo>
                    <a:pt x="153" y="634"/>
                  </a:lnTo>
                  <a:lnTo>
                    <a:pt x="150" y="643"/>
                  </a:lnTo>
                  <a:lnTo>
                    <a:pt x="129" y="637"/>
                  </a:lnTo>
                  <a:lnTo>
                    <a:pt x="105" y="625"/>
                  </a:lnTo>
                  <a:lnTo>
                    <a:pt x="92" y="622"/>
                  </a:lnTo>
                  <a:lnTo>
                    <a:pt x="120" y="641"/>
                  </a:lnTo>
                  <a:lnTo>
                    <a:pt x="137" y="650"/>
                  </a:lnTo>
                  <a:lnTo>
                    <a:pt x="158" y="659"/>
                  </a:lnTo>
                  <a:lnTo>
                    <a:pt x="174" y="662"/>
                  </a:lnTo>
                  <a:lnTo>
                    <a:pt x="185" y="667"/>
                  </a:lnTo>
                  <a:lnTo>
                    <a:pt x="194" y="668"/>
                  </a:lnTo>
                  <a:lnTo>
                    <a:pt x="200" y="668"/>
                  </a:lnTo>
                  <a:lnTo>
                    <a:pt x="209" y="663"/>
                  </a:lnTo>
                  <a:lnTo>
                    <a:pt x="211" y="657"/>
                  </a:lnTo>
                  <a:lnTo>
                    <a:pt x="202" y="656"/>
                  </a:lnTo>
                  <a:lnTo>
                    <a:pt x="188" y="656"/>
                  </a:lnTo>
                  <a:lnTo>
                    <a:pt x="172" y="618"/>
                  </a:lnTo>
                  <a:lnTo>
                    <a:pt x="172" y="618"/>
                  </a:lnTo>
                  <a:close/>
                  <a:moveTo>
                    <a:pt x="39" y="70"/>
                  </a:moveTo>
                  <a:lnTo>
                    <a:pt x="29" y="50"/>
                  </a:lnTo>
                  <a:lnTo>
                    <a:pt x="32" y="32"/>
                  </a:lnTo>
                  <a:lnTo>
                    <a:pt x="23" y="25"/>
                  </a:lnTo>
                  <a:lnTo>
                    <a:pt x="20" y="12"/>
                  </a:lnTo>
                  <a:lnTo>
                    <a:pt x="11" y="0"/>
                  </a:lnTo>
                  <a:lnTo>
                    <a:pt x="8" y="9"/>
                  </a:lnTo>
                  <a:lnTo>
                    <a:pt x="0" y="14"/>
                  </a:lnTo>
                  <a:lnTo>
                    <a:pt x="6" y="39"/>
                  </a:lnTo>
                  <a:lnTo>
                    <a:pt x="11" y="68"/>
                  </a:lnTo>
                  <a:lnTo>
                    <a:pt x="10" y="108"/>
                  </a:lnTo>
                  <a:lnTo>
                    <a:pt x="10" y="145"/>
                  </a:lnTo>
                  <a:lnTo>
                    <a:pt x="13" y="179"/>
                  </a:lnTo>
                  <a:lnTo>
                    <a:pt x="7" y="200"/>
                  </a:lnTo>
                  <a:lnTo>
                    <a:pt x="13" y="222"/>
                  </a:lnTo>
                  <a:lnTo>
                    <a:pt x="12" y="238"/>
                  </a:lnTo>
                  <a:lnTo>
                    <a:pt x="21" y="264"/>
                  </a:lnTo>
                  <a:lnTo>
                    <a:pt x="20" y="291"/>
                  </a:lnTo>
                  <a:lnTo>
                    <a:pt x="17" y="319"/>
                  </a:lnTo>
                  <a:lnTo>
                    <a:pt x="15" y="348"/>
                  </a:lnTo>
                  <a:lnTo>
                    <a:pt x="10" y="349"/>
                  </a:lnTo>
                  <a:lnTo>
                    <a:pt x="16" y="369"/>
                  </a:lnTo>
                  <a:lnTo>
                    <a:pt x="25" y="387"/>
                  </a:lnTo>
                  <a:lnTo>
                    <a:pt x="22" y="399"/>
                  </a:lnTo>
                  <a:lnTo>
                    <a:pt x="28" y="431"/>
                  </a:lnTo>
                  <a:lnTo>
                    <a:pt x="32" y="456"/>
                  </a:lnTo>
                  <a:lnTo>
                    <a:pt x="42" y="458"/>
                  </a:lnTo>
                  <a:lnTo>
                    <a:pt x="39" y="437"/>
                  </a:lnTo>
                  <a:lnTo>
                    <a:pt x="50" y="442"/>
                  </a:lnTo>
                  <a:lnTo>
                    <a:pt x="55" y="477"/>
                  </a:lnTo>
                  <a:lnTo>
                    <a:pt x="37" y="471"/>
                  </a:lnTo>
                  <a:lnTo>
                    <a:pt x="43" y="500"/>
                  </a:lnTo>
                  <a:lnTo>
                    <a:pt x="35" y="515"/>
                  </a:lnTo>
                  <a:lnTo>
                    <a:pt x="58" y="520"/>
                  </a:lnTo>
                  <a:lnTo>
                    <a:pt x="48" y="533"/>
                  </a:lnTo>
                  <a:lnTo>
                    <a:pt x="49" y="550"/>
                  </a:lnTo>
                  <a:lnTo>
                    <a:pt x="63" y="580"/>
                  </a:lnTo>
                  <a:lnTo>
                    <a:pt x="75" y="591"/>
                  </a:lnTo>
                  <a:lnTo>
                    <a:pt x="76" y="601"/>
                  </a:lnTo>
                  <a:lnTo>
                    <a:pt x="85" y="612"/>
                  </a:lnTo>
                  <a:lnTo>
                    <a:pt x="106" y="622"/>
                  </a:lnTo>
                  <a:lnTo>
                    <a:pt x="106" y="622"/>
                  </a:lnTo>
                  <a:lnTo>
                    <a:pt x="126" y="633"/>
                  </a:lnTo>
                  <a:lnTo>
                    <a:pt x="143" y="639"/>
                  </a:lnTo>
                  <a:lnTo>
                    <a:pt x="149" y="639"/>
                  </a:lnTo>
                  <a:lnTo>
                    <a:pt x="144" y="623"/>
                  </a:lnTo>
                  <a:lnTo>
                    <a:pt x="154" y="616"/>
                  </a:lnTo>
                  <a:lnTo>
                    <a:pt x="158" y="612"/>
                  </a:lnTo>
                  <a:lnTo>
                    <a:pt x="170" y="612"/>
                  </a:lnTo>
                  <a:lnTo>
                    <a:pt x="157" y="610"/>
                  </a:lnTo>
                  <a:lnTo>
                    <a:pt x="123" y="608"/>
                  </a:lnTo>
                  <a:lnTo>
                    <a:pt x="113" y="597"/>
                  </a:lnTo>
                  <a:lnTo>
                    <a:pt x="108" y="585"/>
                  </a:lnTo>
                  <a:lnTo>
                    <a:pt x="99" y="586"/>
                  </a:lnTo>
                  <a:lnTo>
                    <a:pt x="92" y="580"/>
                  </a:lnTo>
                  <a:lnTo>
                    <a:pt x="84" y="561"/>
                  </a:lnTo>
                  <a:lnTo>
                    <a:pt x="91" y="553"/>
                  </a:lnTo>
                  <a:lnTo>
                    <a:pt x="92" y="543"/>
                  </a:lnTo>
                  <a:lnTo>
                    <a:pt x="87" y="534"/>
                  </a:lnTo>
                  <a:lnTo>
                    <a:pt x="88" y="519"/>
                  </a:lnTo>
                  <a:lnTo>
                    <a:pt x="85" y="496"/>
                  </a:lnTo>
                  <a:lnTo>
                    <a:pt x="80" y="486"/>
                  </a:lnTo>
                  <a:lnTo>
                    <a:pt x="85" y="483"/>
                  </a:lnTo>
                  <a:lnTo>
                    <a:pt x="82" y="477"/>
                  </a:lnTo>
                  <a:lnTo>
                    <a:pt x="74" y="472"/>
                  </a:lnTo>
                  <a:lnTo>
                    <a:pt x="76" y="465"/>
                  </a:lnTo>
                  <a:lnTo>
                    <a:pt x="67" y="459"/>
                  </a:lnTo>
                  <a:lnTo>
                    <a:pt x="57" y="439"/>
                  </a:lnTo>
                  <a:lnTo>
                    <a:pt x="62" y="436"/>
                  </a:lnTo>
                  <a:lnTo>
                    <a:pt x="53" y="414"/>
                  </a:lnTo>
                  <a:lnTo>
                    <a:pt x="50" y="397"/>
                  </a:lnTo>
                  <a:lnTo>
                    <a:pt x="50" y="381"/>
                  </a:lnTo>
                  <a:lnTo>
                    <a:pt x="57" y="374"/>
                  </a:lnTo>
                  <a:lnTo>
                    <a:pt x="48" y="356"/>
                  </a:lnTo>
                  <a:lnTo>
                    <a:pt x="43" y="340"/>
                  </a:lnTo>
                  <a:lnTo>
                    <a:pt x="52" y="328"/>
                  </a:lnTo>
                  <a:lnTo>
                    <a:pt x="48" y="313"/>
                  </a:lnTo>
                  <a:lnTo>
                    <a:pt x="52" y="296"/>
                  </a:lnTo>
                  <a:lnTo>
                    <a:pt x="48" y="279"/>
                  </a:lnTo>
                  <a:lnTo>
                    <a:pt x="44" y="275"/>
                  </a:lnTo>
                  <a:lnTo>
                    <a:pt x="30" y="245"/>
                  </a:lnTo>
                  <a:lnTo>
                    <a:pt x="36" y="227"/>
                  </a:lnTo>
                  <a:lnTo>
                    <a:pt x="32" y="210"/>
                  </a:lnTo>
                  <a:lnTo>
                    <a:pt x="34" y="194"/>
                  </a:lnTo>
                  <a:lnTo>
                    <a:pt x="41" y="177"/>
                  </a:lnTo>
                  <a:lnTo>
                    <a:pt x="50" y="166"/>
                  </a:lnTo>
                  <a:lnTo>
                    <a:pt x="45" y="159"/>
                  </a:lnTo>
                  <a:lnTo>
                    <a:pt x="47" y="153"/>
                  </a:lnTo>
                  <a:lnTo>
                    <a:pt x="43" y="124"/>
                  </a:lnTo>
                  <a:lnTo>
                    <a:pt x="58" y="115"/>
                  </a:lnTo>
                  <a:lnTo>
                    <a:pt x="62" y="96"/>
                  </a:lnTo>
                  <a:lnTo>
                    <a:pt x="59" y="91"/>
                  </a:lnTo>
                  <a:lnTo>
                    <a:pt x="48" y="94"/>
                  </a:lnTo>
                  <a:lnTo>
                    <a:pt x="39" y="70"/>
                  </a:lnTo>
                  <a:lnTo>
                    <a:pt x="39"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2">
              <a:extLst>
                <a:ext uri="{FF2B5EF4-FFF2-40B4-BE49-F238E27FC236}">
                  <a16:creationId xmlns:a16="http://schemas.microsoft.com/office/drawing/2014/main" id="{41C2762B-87A4-D956-A699-55FE53685EC5}"/>
                </a:ext>
              </a:extLst>
            </p:cNvPr>
            <p:cNvSpPr>
              <a:spLocks noEditPoints="1"/>
            </p:cNvSpPr>
            <p:nvPr/>
          </p:nvSpPr>
          <p:spPr bwMode="auto">
            <a:xfrm>
              <a:off x="5054" y="1819"/>
              <a:ext cx="803" cy="622"/>
            </a:xfrm>
            <a:custGeom>
              <a:avLst/>
              <a:gdLst>
                <a:gd name="T0" fmla="*/ 640 w 803"/>
                <a:gd name="T1" fmla="*/ 589 h 622"/>
                <a:gd name="T2" fmla="*/ 612 w 803"/>
                <a:gd name="T3" fmla="*/ 616 h 622"/>
                <a:gd name="T4" fmla="*/ 675 w 803"/>
                <a:gd name="T5" fmla="*/ 64 h 622"/>
                <a:gd name="T6" fmla="*/ 613 w 803"/>
                <a:gd name="T7" fmla="*/ 12 h 622"/>
                <a:gd name="T8" fmla="*/ 541 w 803"/>
                <a:gd name="T9" fmla="*/ 4 h 622"/>
                <a:gd name="T10" fmla="*/ 550 w 803"/>
                <a:gd name="T11" fmla="*/ 32 h 622"/>
                <a:gd name="T12" fmla="*/ 523 w 803"/>
                <a:gd name="T13" fmla="*/ 62 h 622"/>
                <a:gd name="T14" fmla="*/ 540 w 803"/>
                <a:gd name="T15" fmla="*/ 97 h 622"/>
                <a:gd name="T16" fmla="*/ 596 w 803"/>
                <a:gd name="T17" fmla="*/ 111 h 622"/>
                <a:gd name="T18" fmla="*/ 561 w 803"/>
                <a:gd name="T19" fmla="*/ 122 h 622"/>
                <a:gd name="T20" fmla="*/ 514 w 803"/>
                <a:gd name="T21" fmla="*/ 146 h 622"/>
                <a:gd name="T22" fmla="*/ 517 w 803"/>
                <a:gd name="T23" fmla="*/ 168 h 622"/>
                <a:gd name="T24" fmla="*/ 470 w 803"/>
                <a:gd name="T25" fmla="*/ 189 h 622"/>
                <a:gd name="T26" fmla="*/ 412 w 803"/>
                <a:gd name="T27" fmla="*/ 200 h 622"/>
                <a:gd name="T28" fmla="*/ 321 w 803"/>
                <a:gd name="T29" fmla="*/ 185 h 622"/>
                <a:gd name="T30" fmla="*/ 269 w 803"/>
                <a:gd name="T31" fmla="*/ 157 h 622"/>
                <a:gd name="T32" fmla="*/ 200 w 803"/>
                <a:gd name="T33" fmla="*/ 134 h 622"/>
                <a:gd name="T34" fmla="*/ 142 w 803"/>
                <a:gd name="T35" fmla="*/ 84 h 622"/>
                <a:gd name="T36" fmla="*/ 112 w 803"/>
                <a:gd name="T37" fmla="*/ 87 h 622"/>
                <a:gd name="T38" fmla="*/ 88 w 803"/>
                <a:gd name="T39" fmla="*/ 137 h 622"/>
                <a:gd name="T40" fmla="*/ 73 w 803"/>
                <a:gd name="T41" fmla="*/ 182 h 622"/>
                <a:gd name="T42" fmla="*/ 56 w 803"/>
                <a:gd name="T43" fmla="*/ 212 h 622"/>
                <a:gd name="T44" fmla="*/ 11 w 803"/>
                <a:gd name="T45" fmla="*/ 227 h 622"/>
                <a:gd name="T46" fmla="*/ 9 w 803"/>
                <a:gd name="T47" fmla="*/ 259 h 622"/>
                <a:gd name="T48" fmla="*/ 30 w 803"/>
                <a:gd name="T49" fmla="*/ 279 h 622"/>
                <a:gd name="T50" fmla="*/ 81 w 803"/>
                <a:gd name="T51" fmla="*/ 314 h 622"/>
                <a:gd name="T52" fmla="*/ 114 w 803"/>
                <a:gd name="T53" fmla="*/ 368 h 622"/>
                <a:gd name="T54" fmla="*/ 153 w 803"/>
                <a:gd name="T55" fmla="*/ 408 h 622"/>
                <a:gd name="T56" fmla="*/ 198 w 803"/>
                <a:gd name="T57" fmla="*/ 424 h 622"/>
                <a:gd name="T58" fmla="*/ 250 w 803"/>
                <a:gd name="T59" fmla="*/ 448 h 622"/>
                <a:gd name="T60" fmla="*/ 288 w 803"/>
                <a:gd name="T61" fmla="*/ 447 h 622"/>
                <a:gd name="T62" fmla="*/ 323 w 803"/>
                <a:gd name="T63" fmla="*/ 452 h 622"/>
                <a:gd name="T64" fmla="*/ 374 w 803"/>
                <a:gd name="T65" fmla="*/ 429 h 622"/>
                <a:gd name="T66" fmla="*/ 406 w 803"/>
                <a:gd name="T67" fmla="*/ 442 h 622"/>
                <a:gd name="T68" fmla="*/ 433 w 803"/>
                <a:gd name="T69" fmla="*/ 470 h 622"/>
                <a:gd name="T70" fmla="*/ 442 w 803"/>
                <a:gd name="T71" fmla="*/ 517 h 622"/>
                <a:gd name="T72" fmla="*/ 469 w 803"/>
                <a:gd name="T73" fmla="*/ 558 h 622"/>
                <a:gd name="T74" fmla="*/ 490 w 803"/>
                <a:gd name="T75" fmla="*/ 568 h 622"/>
                <a:gd name="T76" fmla="*/ 508 w 803"/>
                <a:gd name="T77" fmla="*/ 542 h 622"/>
                <a:gd name="T78" fmla="*/ 555 w 803"/>
                <a:gd name="T79" fmla="*/ 537 h 622"/>
                <a:gd name="T80" fmla="*/ 594 w 803"/>
                <a:gd name="T81" fmla="*/ 562 h 622"/>
                <a:gd name="T82" fmla="*/ 626 w 803"/>
                <a:gd name="T83" fmla="*/ 584 h 622"/>
                <a:gd name="T84" fmla="*/ 672 w 803"/>
                <a:gd name="T85" fmla="*/ 554 h 622"/>
                <a:gd name="T86" fmla="*/ 710 w 803"/>
                <a:gd name="T87" fmla="*/ 540 h 622"/>
                <a:gd name="T88" fmla="*/ 762 w 803"/>
                <a:gd name="T89" fmla="*/ 464 h 622"/>
                <a:gd name="T90" fmla="*/ 773 w 803"/>
                <a:gd name="T91" fmla="*/ 415 h 622"/>
                <a:gd name="T92" fmla="*/ 759 w 803"/>
                <a:gd name="T93" fmla="*/ 382 h 622"/>
                <a:gd name="T94" fmla="*/ 696 w 803"/>
                <a:gd name="T95" fmla="*/ 324 h 622"/>
                <a:gd name="T96" fmla="*/ 731 w 803"/>
                <a:gd name="T97" fmla="*/ 288 h 622"/>
                <a:gd name="T98" fmla="*/ 687 w 803"/>
                <a:gd name="T99" fmla="*/ 284 h 622"/>
                <a:gd name="T100" fmla="*/ 643 w 803"/>
                <a:gd name="T101" fmla="*/ 255 h 622"/>
                <a:gd name="T102" fmla="*/ 674 w 803"/>
                <a:gd name="T103" fmla="*/ 222 h 622"/>
                <a:gd name="T104" fmla="*/ 697 w 803"/>
                <a:gd name="T105" fmla="*/ 244 h 622"/>
                <a:gd name="T106" fmla="*/ 731 w 803"/>
                <a:gd name="T107" fmla="*/ 234 h 622"/>
                <a:gd name="T108" fmla="*/ 760 w 803"/>
                <a:gd name="T109" fmla="*/ 207 h 622"/>
                <a:gd name="T110" fmla="*/ 783 w 803"/>
                <a:gd name="T111" fmla="*/ 181 h 622"/>
                <a:gd name="T112" fmla="*/ 800 w 803"/>
                <a:gd name="T113" fmla="*/ 182 h 622"/>
                <a:gd name="T114" fmla="*/ 803 w 803"/>
                <a:gd name="T115" fmla="*/ 144 h 622"/>
                <a:gd name="T116" fmla="*/ 791 w 803"/>
                <a:gd name="T117" fmla="*/ 86 h 622"/>
                <a:gd name="T118" fmla="*/ 727 w 803"/>
                <a:gd name="T119" fmla="*/ 8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3" h="622">
                  <a:moveTo>
                    <a:pt x="638" y="613"/>
                  </a:moveTo>
                  <a:lnTo>
                    <a:pt x="639" y="603"/>
                  </a:lnTo>
                  <a:lnTo>
                    <a:pt x="645" y="595"/>
                  </a:lnTo>
                  <a:lnTo>
                    <a:pt x="640" y="589"/>
                  </a:lnTo>
                  <a:lnTo>
                    <a:pt x="631" y="588"/>
                  </a:lnTo>
                  <a:lnTo>
                    <a:pt x="615" y="593"/>
                  </a:lnTo>
                  <a:lnTo>
                    <a:pt x="609" y="601"/>
                  </a:lnTo>
                  <a:lnTo>
                    <a:pt x="612" y="616"/>
                  </a:lnTo>
                  <a:lnTo>
                    <a:pt x="626" y="622"/>
                  </a:lnTo>
                  <a:lnTo>
                    <a:pt x="638" y="613"/>
                  </a:lnTo>
                  <a:lnTo>
                    <a:pt x="638" y="613"/>
                  </a:lnTo>
                  <a:close/>
                  <a:moveTo>
                    <a:pt x="675" y="64"/>
                  </a:moveTo>
                  <a:lnTo>
                    <a:pt x="657" y="47"/>
                  </a:lnTo>
                  <a:lnTo>
                    <a:pt x="645" y="36"/>
                  </a:lnTo>
                  <a:lnTo>
                    <a:pt x="634" y="29"/>
                  </a:lnTo>
                  <a:lnTo>
                    <a:pt x="613" y="12"/>
                  </a:lnTo>
                  <a:lnTo>
                    <a:pt x="596" y="6"/>
                  </a:lnTo>
                  <a:lnTo>
                    <a:pt x="573" y="0"/>
                  </a:lnTo>
                  <a:lnTo>
                    <a:pt x="555" y="1"/>
                  </a:lnTo>
                  <a:lnTo>
                    <a:pt x="541" y="4"/>
                  </a:lnTo>
                  <a:lnTo>
                    <a:pt x="536" y="13"/>
                  </a:lnTo>
                  <a:lnTo>
                    <a:pt x="547" y="17"/>
                  </a:lnTo>
                  <a:lnTo>
                    <a:pt x="554" y="26"/>
                  </a:lnTo>
                  <a:lnTo>
                    <a:pt x="550" y="32"/>
                  </a:lnTo>
                  <a:lnTo>
                    <a:pt x="550" y="50"/>
                  </a:lnTo>
                  <a:lnTo>
                    <a:pt x="556" y="57"/>
                  </a:lnTo>
                  <a:lnTo>
                    <a:pt x="543" y="68"/>
                  </a:lnTo>
                  <a:lnTo>
                    <a:pt x="523" y="62"/>
                  </a:lnTo>
                  <a:lnTo>
                    <a:pt x="525" y="74"/>
                  </a:lnTo>
                  <a:lnTo>
                    <a:pt x="526" y="92"/>
                  </a:lnTo>
                  <a:lnTo>
                    <a:pt x="533" y="99"/>
                  </a:lnTo>
                  <a:lnTo>
                    <a:pt x="540" y="97"/>
                  </a:lnTo>
                  <a:lnTo>
                    <a:pt x="555" y="99"/>
                  </a:lnTo>
                  <a:lnTo>
                    <a:pt x="562" y="93"/>
                  </a:lnTo>
                  <a:lnTo>
                    <a:pt x="576" y="99"/>
                  </a:lnTo>
                  <a:lnTo>
                    <a:pt x="596" y="111"/>
                  </a:lnTo>
                  <a:lnTo>
                    <a:pt x="598" y="117"/>
                  </a:lnTo>
                  <a:lnTo>
                    <a:pt x="587" y="115"/>
                  </a:lnTo>
                  <a:lnTo>
                    <a:pt x="567" y="118"/>
                  </a:lnTo>
                  <a:lnTo>
                    <a:pt x="561" y="122"/>
                  </a:lnTo>
                  <a:lnTo>
                    <a:pt x="556" y="134"/>
                  </a:lnTo>
                  <a:lnTo>
                    <a:pt x="539" y="141"/>
                  </a:lnTo>
                  <a:lnTo>
                    <a:pt x="531" y="150"/>
                  </a:lnTo>
                  <a:lnTo>
                    <a:pt x="514" y="146"/>
                  </a:lnTo>
                  <a:lnTo>
                    <a:pt x="505" y="145"/>
                  </a:lnTo>
                  <a:lnTo>
                    <a:pt x="504" y="156"/>
                  </a:lnTo>
                  <a:lnTo>
                    <a:pt x="512" y="162"/>
                  </a:lnTo>
                  <a:lnTo>
                    <a:pt x="517" y="168"/>
                  </a:lnTo>
                  <a:lnTo>
                    <a:pt x="510" y="173"/>
                  </a:lnTo>
                  <a:lnTo>
                    <a:pt x="505" y="183"/>
                  </a:lnTo>
                  <a:lnTo>
                    <a:pt x="491" y="189"/>
                  </a:lnTo>
                  <a:lnTo>
                    <a:pt x="470" y="189"/>
                  </a:lnTo>
                  <a:lnTo>
                    <a:pt x="450" y="196"/>
                  </a:lnTo>
                  <a:lnTo>
                    <a:pt x="438" y="205"/>
                  </a:lnTo>
                  <a:lnTo>
                    <a:pt x="428" y="199"/>
                  </a:lnTo>
                  <a:lnTo>
                    <a:pt x="412" y="200"/>
                  </a:lnTo>
                  <a:lnTo>
                    <a:pt x="385" y="189"/>
                  </a:lnTo>
                  <a:lnTo>
                    <a:pt x="370" y="187"/>
                  </a:lnTo>
                  <a:lnTo>
                    <a:pt x="352" y="189"/>
                  </a:lnTo>
                  <a:lnTo>
                    <a:pt x="321" y="185"/>
                  </a:lnTo>
                  <a:lnTo>
                    <a:pt x="305" y="185"/>
                  </a:lnTo>
                  <a:lnTo>
                    <a:pt x="292" y="176"/>
                  </a:lnTo>
                  <a:lnTo>
                    <a:pt x="279" y="159"/>
                  </a:lnTo>
                  <a:lnTo>
                    <a:pt x="269" y="157"/>
                  </a:lnTo>
                  <a:lnTo>
                    <a:pt x="247" y="147"/>
                  </a:lnTo>
                  <a:lnTo>
                    <a:pt x="227" y="144"/>
                  </a:lnTo>
                  <a:lnTo>
                    <a:pt x="209" y="141"/>
                  </a:lnTo>
                  <a:lnTo>
                    <a:pt x="200" y="134"/>
                  </a:lnTo>
                  <a:lnTo>
                    <a:pt x="197" y="113"/>
                  </a:lnTo>
                  <a:lnTo>
                    <a:pt x="181" y="99"/>
                  </a:lnTo>
                  <a:lnTo>
                    <a:pt x="158" y="93"/>
                  </a:lnTo>
                  <a:lnTo>
                    <a:pt x="142" y="84"/>
                  </a:lnTo>
                  <a:lnTo>
                    <a:pt x="133" y="71"/>
                  </a:lnTo>
                  <a:lnTo>
                    <a:pt x="128" y="73"/>
                  </a:lnTo>
                  <a:lnTo>
                    <a:pt x="123" y="85"/>
                  </a:lnTo>
                  <a:lnTo>
                    <a:pt x="112" y="87"/>
                  </a:lnTo>
                  <a:lnTo>
                    <a:pt x="119" y="104"/>
                  </a:lnTo>
                  <a:lnTo>
                    <a:pt x="115" y="112"/>
                  </a:lnTo>
                  <a:lnTo>
                    <a:pt x="85" y="106"/>
                  </a:lnTo>
                  <a:lnTo>
                    <a:pt x="88" y="137"/>
                  </a:lnTo>
                  <a:lnTo>
                    <a:pt x="82" y="141"/>
                  </a:lnTo>
                  <a:lnTo>
                    <a:pt x="57" y="148"/>
                  </a:lnTo>
                  <a:lnTo>
                    <a:pt x="82" y="178"/>
                  </a:lnTo>
                  <a:lnTo>
                    <a:pt x="73" y="182"/>
                  </a:lnTo>
                  <a:lnTo>
                    <a:pt x="78" y="192"/>
                  </a:lnTo>
                  <a:lnTo>
                    <a:pt x="77" y="196"/>
                  </a:lnTo>
                  <a:lnTo>
                    <a:pt x="58" y="206"/>
                  </a:lnTo>
                  <a:lnTo>
                    <a:pt x="56" y="212"/>
                  </a:lnTo>
                  <a:lnTo>
                    <a:pt x="37" y="214"/>
                  </a:lnTo>
                  <a:lnTo>
                    <a:pt x="36" y="225"/>
                  </a:lnTo>
                  <a:lnTo>
                    <a:pt x="20" y="223"/>
                  </a:lnTo>
                  <a:lnTo>
                    <a:pt x="11" y="227"/>
                  </a:lnTo>
                  <a:lnTo>
                    <a:pt x="0" y="235"/>
                  </a:lnTo>
                  <a:lnTo>
                    <a:pt x="3" y="239"/>
                  </a:lnTo>
                  <a:lnTo>
                    <a:pt x="0" y="243"/>
                  </a:lnTo>
                  <a:lnTo>
                    <a:pt x="9" y="259"/>
                  </a:lnTo>
                  <a:lnTo>
                    <a:pt x="13" y="258"/>
                  </a:lnTo>
                  <a:lnTo>
                    <a:pt x="23" y="261"/>
                  </a:lnTo>
                  <a:lnTo>
                    <a:pt x="24" y="268"/>
                  </a:lnTo>
                  <a:lnTo>
                    <a:pt x="30" y="279"/>
                  </a:lnTo>
                  <a:lnTo>
                    <a:pt x="33" y="285"/>
                  </a:lnTo>
                  <a:lnTo>
                    <a:pt x="47" y="293"/>
                  </a:lnTo>
                  <a:lnTo>
                    <a:pt x="55" y="307"/>
                  </a:lnTo>
                  <a:lnTo>
                    <a:pt x="81" y="314"/>
                  </a:lnTo>
                  <a:lnTo>
                    <a:pt x="102" y="335"/>
                  </a:lnTo>
                  <a:lnTo>
                    <a:pt x="105" y="350"/>
                  </a:lnTo>
                  <a:lnTo>
                    <a:pt x="113" y="359"/>
                  </a:lnTo>
                  <a:lnTo>
                    <a:pt x="114" y="368"/>
                  </a:lnTo>
                  <a:lnTo>
                    <a:pt x="103" y="366"/>
                  </a:lnTo>
                  <a:lnTo>
                    <a:pt x="112" y="385"/>
                  </a:lnTo>
                  <a:lnTo>
                    <a:pt x="129" y="396"/>
                  </a:lnTo>
                  <a:lnTo>
                    <a:pt x="153" y="408"/>
                  </a:lnTo>
                  <a:lnTo>
                    <a:pt x="158" y="404"/>
                  </a:lnTo>
                  <a:lnTo>
                    <a:pt x="172" y="410"/>
                  </a:lnTo>
                  <a:lnTo>
                    <a:pt x="189" y="421"/>
                  </a:lnTo>
                  <a:lnTo>
                    <a:pt x="198" y="424"/>
                  </a:lnTo>
                  <a:lnTo>
                    <a:pt x="205" y="433"/>
                  </a:lnTo>
                  <a:lnTo>
                    <a:pt x="218" y="436"/>
                  </a:lnTo>
                  <a:lnTo>
                    <a:pt x="232" y="444"/>
                  </a:lnTo>
                  <a:lnTo>
                    <a:pt x="250" y="448"/>
                  </a:lnTo>
                  <a:lnTo>
                    <a:pt x="268" y="449"/>
                  </a:lnTo>
                  <a:lnTo>
                    <a:pt x="277" y="446"/>
                  </a:lnTo>
                  <a:lnTo>
                    <a:pt x="281" y="460"/>
                  </a:lnTo>
                  <a:lnTo>
                    <a:pt x="288" y="447"/>
                  </a:lnTo>
                  <a:lnTo>
                    <a:pt x="296" y="442"/>
                  </a:lnTo>
                  <a:lnTo>
                    <a:pt x="307" y="446"/>
                  </a:lnTo>
                  <a:lnTo>
                    <a:pt x="315" y="447"/>
                  </a:lnTo>
                  <a:lnTo>
                    <a:pt x="323" y="452"/>
                  </a:lnTo>
                  <a:lnTo>
                    <a:pt x="335" y="449"/>
                  </a:lnTo>
                  <a:lnTo>
                    <a:pt x="345" y="436"/>
                  </a:lnTo>
                  <a:lnTo>
                    <a:pt x="360" y="425"/>
                  </a:lnTo>
                  <a:lnTo>
                    <a:pt x="374" y="429"/>
                  </a:lnTo>
                  <a:lnTo>
                    <a:pt x="383" y="421"/>
                  </a:lnTo>
                  <a:lnTo>
                    <a:pt x="393" y="433"/>
                  </a:lnTo>
                  <a:lnTo>
                    <a:pt x="389" y="440"/>
                  </a:lnTo>
                  <a:lnTo>
                    <a:pt x="406" y="442"/>
                  </a:lnTo>
                  <a:lnTo>
                    <a:pt x="414" y="442"/>
                  </a:lnTo>
                  <a:lnTo>
                    <a:pt x="422" y="452"/>
                  </a:lnTo>
                  <a:lnTo>
                    <a:pt x="430" y="456"/>
                  </a:lnTo>
                  <a:lnTo>
                    <a:pt x="433" y="470"/>
                  </a:lnTo>
                  <a:lnTo>
                    <a:pt x="435" y="484"/>
                  </a:lnTo>
                  <a:lnTo>
                    <a:pt x="424" y="499"/>
                  </a:lnTo>
                  <a:lnTo>
                    <a:pt x="426" y="520"/>
                  </a:lnTo>
                  <a:lnTo>
                    <a:pt x="442" y="517"/>
                  </a:lnTo>
                  <a:lnTo>
                    <a:pt x="448" y="534"/>
                  </a:lnTo>
                  <a:lnTo>
                    <a:pt x="459" y="537"/>
                  </a:lnTo>
                  <a:lnTo>
                    <a:pt x="456" y="552"/>
                  </a:lnTo>
                  <a:lnTo>
                    <a:pt x="469" y="558"/>
                  </a:lnTo>
                  <a:lnTo>
                    <a:pt x="476" y="562"/>
                  </a:lnTo>
                  <a:lnTo>
                    <a:pt x="486" y="557"/>
                  </a:lnTo>
                  <a:lnTo>
                    <a:pt x="489" y="564"/>
                  </a:lnTo>
                  <a:lnTo>
                    <a:pt x="490" y="568"/>
                  </a:lnTo>
                  <a:lnTo>
                    <a:pt x="498" y="569"/>
                  </a:lnTo>
                  <a:lnTo>
                    <a:pt x="493" y="549"/>
                  </a:lnTo>
                  <a:lnTo>
                    <a:pt x="500" y="546"/>
                  </a:lnTo>
                  <a:lnTo>
                    <a:pt x="508" y="542"/>
                  </a:lnTo>
                  <a:lnTo>
                    <a:pt x="520" y="542"/>
                  </a:lnTo>
                  <a:lnTo>
                    <a:pt x="535" y="540"/>
                  </a:lnTo>
                  <a:lnTo>
                    <a:pt x="547" y="530"/>
                  </a:lnTo>
                  <a:lnTo>
                    <a:pt x="555" y="537"/>
                  </a:lnTo>
                  <a:lnTo>
                    <a:pt x="570" y="540"/>
                  </a:lnTo>
                  <a:lnTo>
                    <a:pt x="569" y="550"/>
                  </a:lnTo>
                  <a:lnTo>
                    <a:pt x="577" y="558"/>
                  </a:lnTo>
                  <a:lnTo>
                    <a:pt x="594" y="562"/>
                  </a:lnTo>
                  <a:lnTo>
                    <a:pt x="600" y="559"/>
                  </a:lnTo>
                  <a:lnTo>
                    <a:pt x="622" y="565"/>
                  </a:lnTo>
                  <a:lnTo>
                    <a:pt x="619" y="572"/>
                  </a:lnTo>
                  <a:lnTo>
                    <a:pt x="626" y="584"/>
                  </a:lnTo>
                  <a:lnTo>
                    <a:pt x="634" y="584"/>
                  </a:lnTo>
                  <a:lnTo>
                    <a:pt x="636" y="565"/>
                  </a:lnTo>
                  <a:lnTo>
                    <a:pt x="652" y="562"/>
                  </a:lnTo>
                  <a:lnTo>
                    <a:pt x="672" y="554"/>
                  </a:lnTo>
                  <a:lnTo>
                    <a:pt x="679" y="544"/>
                  </a:lnTo>
                  <a:lnTo>
                    <a:pt x="686" y="550"/>
                  </a:lnTo>
                  <a:lnTo>
                    <a:pt x="694" y="542"/>
                  </a:lnTo>
                  <a:lnTo>
                    <a:pt x="710" y="540"/>
                  </a:lnTo>
                  <a:lnTo>
                    <a:pt x="729" y="526"/>
                  </a:lnTo>
                  <a:lnTo>
                    <a:pt x="747" y="509"/>
                  </a:lnTo>
                  <a:lnTo>
                    <a:pt x="756" y="488"/>
                  </a:lnTo>
                  <a:lnTo>
                    <a:pt x="762" y="464"/>
                  </a:lnTo>
                  <a:lnTo>
                    <a:pt x="768" y="445"/>
                  </a:lnTo>
                  <a:lnTo>
                    <a:pt x="776" y="443"/>
                  </a:lnTo>
                  <a:lnTo>
                    <a:pt x="775" y="429"/>
                  </a:lnTo>
                  <a:lnTo>
                    <a:pt x="773" y="415"/>
                  </a:lnTo>
                  <a:lnTo>
                    <a:pt x="763" y="410"/>
                  </a:lnTo>
                  <a:lnTo>
                    <a:pt x="756" y="400"/>
                  </a:lnTo>
                  <a:lnTo>
                    <a:pt x="763" y="395"/>
                  </a:lnTo>
                  <a:lnTo>
                    <a:pt x="759" y="382"/>
                  </a:lnTo>
                  <a:lnTo>
                    <a:pt x="744" y="368"/>
                  </a:lnTo>
                  <a:lnTo>
                    <a:pt x="729" y="352"/>
                  </a:lnTo>
                  <a:lnTo>
                    <a:pt x="716" y="334"/>
                  </a:lnTo>
                  <a:lnTo>
                    <a:pt x="696" y="324"/>
                  </a:lnTo>
                  <a:lnTo>
                    <a:pt x="698" y="312"/>
                  </a:lnTo>
                  <a:lnTo>
                    <a:pt x="710" y="303"/>
                  </a:lnTo>
                  <a:lnTo>
                    <a:pt x="712" y="293"/>
                  </a:lnTo>
                  <a:lnTo>
                    <a:pt x="731" y="288"/>
                  </a:lnTo>
                  <a:lnTo>
                    <a:pt x="724" y="278"/>
                  </a:lnTo>
                  <a:lnTo>
                    <a:pt x="715" y="278"/>
                  </a:lnTo>
                  <a:lnTo>
                    <a:pt x="698" y="271"/>
                  </a:lnTo>
                  <a:lnTo>
                    <a:pt x="687" y="284"/>
                  </a:lnTo>
                  <a:lnTo>
                    <a:pt x="674" y="278"/>
                  </a:lnTo>
                  <a:lnTo>
                    <a:pt x="670" y="271"/>
                  </a:lnTo>
                  <a:lnTo>
                    <a:pt x="656" y="268"/>
                  </a:lnTo>
                  <a:lnTo>
                    <a:pt x="643" y="255"/>
                  </a:lnTo>
                  <a:lnTo>
                    <a:pt x="647" y="247"/>
                  </a:lnTo>
                  <a:lnTo>
                    <a:pt x="661" y="246"/>
                  </a:lnTo>
                  <a:lnTo>
                    <a:pt x="664" y="235"/>
                  </a:lnTo>
                  <a:lnTo>
                    <a:pt x="674" y="222"/>
                  </a:lnTo>
                  <a:lnTo>
                    <a:pt x="684" y="216"/>
                  </a:lnTo>
                  <a:lnTo>
                    <a:pt x="696" y="225"/>
                  </a:lnTo>
                  <a:lnTo>
                    <a:pt x="691" y="237"/>
                  </a:lnTo>
                  <a:lnTo>
                    <a:pt x="697" y="244"/>
                  </a:lnTo>
                  <a:lnTo>
                    <a:pt x="693" y="252"/>
                  </a:lnTo>
                  <a:lnTo>
                    <a:pt x="707" y="247"/>
                  </a:lnTo>
                  <a:lnTo>
                    <a:pt x="713" y="239"/>
                  </a:lnTo>
                  <a:lnTo>
                    <a:pt x="731" y="234"/>
                  </a:lnTo>
                  <a:lnTo>
                    <a:pt x="737" y="223"/>
                  </a:lnTo>
                  <a:lnTo>
                    <a:pt x="747" y="213"/>
                  </a:lnTo>
                  <a:lnTo>
                    <a:pt x="750" y="201"/>
                  </a:lnTo>
                  <a:lnTo>
                    <a:pt x="760" y="207"/>
                  </a:lnTo>
                  <a:lnTo>
                    <a:pt x="773" y="207"/>
                  </a:lnTo>
                  <a:lnTo>
                    <a:pt x="766" y="198"/>
                  </a:lnTo>
                  <a:lnTo>
                    <a:pt x="783" y="191"/>
                  </a:lnTo>
                  <a:lnTo>
                    <a:pt x="783" y="181"/>
                  </a:lnTo>
                  <a:lnTo>
                    <a:pt x="798" y="191"/>
                  </a:lnTo>
                  <a:lnTo>
                    <a:pt x="798" y="191"/>
                  </a:lnTo>
                  <a:lnTo>
                    <a:pt x="793" y="183"/>
                  </a:lnTo>
                  <a:lnTo>
                    <a:pt x="800" y="182"/>
                  </a:lnTo>
                  <a:lnTo>
                    <a:pt x="789" y="162"/>
                  </a:lnTo>
                  <a:lnTo>
                    <a:pt x="776" y="147"/>
                  </a:lnTo>
                  <a:lnTo>
                    <a:pt x="784" y="141"/>
                  </a:lnTo>
                  <a:lnTo>
                    <a:pt x="803" y="144"/>
                  </a:lnTo>
                  <a:lnTo>
                    <a:pt x="802" y="127"/>
                  </a:lnTo>
                  <a:lnTo>
                    <a:pt x="794" y="108"/>
                  </a:lnTo>
                  <a:lnTo>
                    <a:pt x="795" y="101"/>
                  </a:lnTo>
                  <a:lnTo>
                    <a:pt x="791" y="86"/>
                  </a:lnTo>
                  <a:lnTo>
                    <a:pt x="772" y="91"/>
                  </a:lnTo>
                  <a:lnTo>
                    <a:pt x="765" y="98"/>
                  </a:lnTo>
                  <a:lnTo>
                    <a:pt x="744" y="98"/>
                  </a:lnTo>
                  <a:lnTo>
                    <a:pt x="727" y="82"/>
                  </a:lnTo>
                  <a:lnTo>
                    <a:pt x="702" y="69"/>
                  </a:lnTo>
                  <a:lnTo>
                    <a:pt x="675" y="64"/>
                  </a:lnTo>
                  <a:lnTo>
                    <a:pt x="67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3">
              <a:extLst>
                <a:ext uri="{FF2B5EF4-FFF2-40B4-BE49-F238E27FC236}">
                  <a16:creationId xmlns:a16="http://schemas.microsoft.com/office/drawing/2014/main" id="{485CDCE6-B16D-D20B-B11E-616B7929F524}"/>
                </a:ext>
              </a:extLst>
            </p:cNvPr>
            <p:cNvSpPr>
              <a:spLocks/>
            </p:cNvSpPr>
            <p:nvPr/>
          </p:nvSpPr>
          <p:spPr bwMode="auto">
            <a:xfrm>
              <a:off x="3849" y="2577"/>
              <a:ext cx="94" cy="110"/>
            </a:xfrm>
            <a:custGeom>
              <a:avLst/>
              <a:gdLst>
                <a:gd name="T0" fmla="*/ 50 w 94"/>
                <a:gd name="T1" fmla="*/ 3 h 110"/>
                <a:gd name="T2" fmla="*/ 44 w 94"/>
                <a:gd name="T3" fmla="*/ 5 h 110"/>
                <a:gd name="T4" fmla="*/ 40 w 94"/>
                <a:gd name="T5" fmla="*/ 8 h 110"/>
                <a:gd name="T6" fmla="*/ 37 w 94"/>
                <a:gd name="T7" fmla="*/ 0 h 110"/>
                <a:gd name="T8" fmla="*/ 33 w 94"/>
                <a:gd name="T9" fmla="*/ 2 h 110"/>
                <a:gd name="T10" fmla="*/ 30 w 94"/>
                <a:gd name="T11" fmla="*/ 2 h 110"/>
                <a:gd name="T12" fmla="*/ 27 w 94"/>
                <a:gd name="T13" fmla="*/ 7 h 110"/>
                <a:gd name="T14" fmla="*/ 15 w 94"/>
                <a:gd name="T15" fmla="*/ 7 h 110"/>
                <a:gd name="T16" fmla="*/ 11 w 94"/>
                <a:gd name="T17" fmla="*/ 4 h 110"/>
                <a:gd name="T18" fmla="*/ 9 w 94"/>
                <a:gd name="T19" fmla="*/ 6 h 110"/>
                <a:gd name="T20" fmla="*/ 6 w 94"/>
                <a:gd name="T21" fmla="*/ 7 h 110"/>
                <a:gd name="T22" fmla="*/ 4 w 94"/>
                <a:gd name="T23" fmla="*/ 14 h 110"/>
                <a:gd name="T24" fmla="*/ 8 w 94"/>
                <a:gd name="T25" fmla="*/ 21 h 110"/>
                <a:gd name="T26" fmla="*/ 11 w 94"/>
                <a:gd name="T27" fmla="*/ 35 h 110"/>
                <a:gd name="T28" fmla="*/ 6 w 94"/>
                <a:gd name="T29" fmla="*/ 37 h 110"/>
                <a:gd name="T30" fmla="*/ 4 w 94"/>
                <a:gd name="T31" fmla="*/ 39 h 110"/>
                <a:gd name="T32" fmla="*/ 5 w 94"/>
                <a:gd name="T33" fmla="*/ 43 h 110"/>
                <a:gd name="T34" fmla="*/ 4 w 94"/>
                <a:gd name="T35" fmla="*/ 51 h 110"/>
                <a:gd name="T36" fmla="*/ 2 w 94"/>
                <a:gd name="T37" fmla="*/ 51 h 110"/>
                <a:gd name="T38" fmla="*/ 1 w 94"/>
                <a:gd name="T39" fmla="*/ 56 h 110"/>
                <a:gd name="T40" fmla="*/ 3 w 94"/>
                <a:gd name="T41" fmla="*/ 65 h 110"/>
                <a:gd name="T42" fmla="*/ 0 w 94"/>
                <a:gd name="T43" fmla="*/ 72 h 110"/>
                <a:gd name="T44" fmla="*/ 4 w 94"/>
                <a:gd name="T45" fmla="*/ 77 h 110"/>
                <a:gd name="T46" fmla="*/ 9 w 94"/>
                <a:gd name="T47" fmla="*/ 79 h 110"/>
                <a:gd name="T48" fmla="*/ 16 w 94"/>
                <a:gd name="T49" fmla="*/ 86 h 110"/>
                <a:gd name="T50" fmla="*/ 16 w 94"/>
                <a:gd name="T51" fmla="*/ 93 h 110"/>
                <a:gd name="T52" fmla="*/ 15 w 94"/>
                <a:gd name="T53" fmla="*/ 95 h 110"/>
                <a:gd name="T54" fmla="*/ 14 w 94"/>
                <a:gd name="T55" fmla="*/ 110 h 110"/>
                <a:gd name="T56" fmla="*/ 16 w 94"/>
                <a:gd name="T57" fmla="*/ 110 h 110"/>
                <a:gd name="T58" fmla="*/ 32 w 94"/>
                <a:gd name="T59" fmla="*/ 104 h 110"/>
                <a:gd name="T60" fmla="*/ 43 w 94"/>
                <a:gd name="T61" fmla="*/ 99 h 110"/>
                <a:gd name="T62" fmla="*/ 61 w 94"/>
                <a:gd name="T63" fmla="*/ 95 h 110"/>
                <a:gd name="T64" fmla="*/ 72 w 94"/>
                <a:gd name="T65" fmla="*/ 95 h 110"/>
                <a:gd name="T66" fmla="*/ 82 w 94"/>
                <a:gd name="T67" fmla="*/ 99 h 110"/>
                <a:gd name="T68" fmla="*/ 90 w 94"/>
                <a:gd name="T69" fmla="*/ 99 h 110"/>
                <a:gd name="T70" fmla="*/ 90 w 94"/>
                <a:gd name="T71" fmla="*/ 92 h 110"/>
                <a:gd name="T72" fmla="*/ 83 w 94"/>
                <a:gd name="T73" fmla="*/ 76 h 110"/>
                <a:gd name="T74" fmla="*/ 88 w 94"/>
                <a:gd name="T75" fmla="*/ 56 h 110"/>
                <a:gd name="T76" fmla="*/ 94 w 94"/>
                <a:gd name="T77" fmla="*/ 42 h 110"/>
                <a:gd name="T78" fmla="*/ 90 w 94"/>
                <a:gd name="T79" fmla="*/ 16 h 110"/>
                <a:gd name="T80" fmla="*/ 79 w 94"/>
                <a:gd name="T81" fmla="*/ 11 h 110"/>
                <a:gd name="T82" fmla="*/ 72 w 94"/>
                <a:gd name="T83" fmla="*/ 12 h 110"/>
                <a:gd name="T84" fmla="*/ 67 w 94"/>
                <a:gd name="T85" fmla="*/ 16 h 110"/>
                <a:gd name="T86" fmla="*/ 60 w 94"/>
                <a:gd name="T87" fmla="*/ 13 h 110"/>
                <a:gd name="T88" fmla="*/ 57 w 94"/>
                <a:gd name="T89" fmla="*/ 7 h 110"/>
                <a:gd name="T90" fmla="*/ 50 w 94"/>
                <a:gd name="T91" fmla="*/ 3 h 110"/>
                <a:gd name="T92" fmla="*/ 50 w 94"/>
                <a:gd name="T93" fmla="*/ 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10">
                  <a:moveTo>
                    <a:pt x="50" y="3"/>
                  </a:moveTo>
                  <a:lnTo>
                    <a:pt x="44" y="5"/>
                  </a:lnTo>
                  <a:lnTo>
                    <a:pt x="40" y="8"/>
                  </a:lnTo>
                  <a:lnTo>
                    <a:pt x="37" y="0"/>
                  </a:lnTo>
                  <a:lnTo>
                    <a:pt x="33" y="2"/>
                  </a:lnTo>
                  <a:lnTo>
                    <a:pt x="30" y="2"/>
                  </a:lnTo>
                  <a:lnTo>
                    <a:pt x="27" y="7"/>
                  </a:lnTo>
                  <a:lnTo>
                    <a:pt x="15" y="7"/>
                  </a:lnTo>
                  <a:lnTo>
                    <a:pt x="11" y="4"/>
                  </a:lnTo>
                  <a:lnTo>
                    <a:pt x="9" y="6"/>
                  </a:lnTo>
                  <a:lnTo>
                    <a:pt x="6" y="7"/>
                  </a:lnTo>
                  <a:lnTo>
                    <a:pt x="4" y="14"/>
                  </a:lnTo>
                  <a:lnTo>
                    <a:pt x="8" y="21"/>
                  </a:lnTo>
                  <a:lnTo>
                    <a:pt x="11" y="35"/>
                  </a:lnTo>
                  <a:lnTo>
                    <a:pt x="6" y="37"/>
                  </a:lnTo>
                  <a:lnTo>
                    <a:pt x="4" y="39"/>
                  </a:lnTo>
                  <a:lnTo>
                    <a:pt x="5" y="43"/>
                  </a:lnTo>
                  <a:lnTo>
                    <a:pt x="4" y="51"/>
                  </a:lnTo>
                  <a:lnTo>
                    <a:pt x="2" y="51"/>
                  </a:lnTo>
                  <a:lnTo>
                    <a:pt x="1" y="56"/>
                  </a:lnTo>
                  <a:lnTo>
                    <a:pt x="3" y="65"/>
                  </a:lnTo>
                  <a:lnTo>
                    <a:pt x="0" y="72"/>
                  </a:lnTo>
                  <a:lnTo>
                    <a:pt x="4" y="77"/>
                  </a:lnTo>
                  <a:lnTo>
                    <a:pt x="9" y="79"/>
                  </a:lnTo>
                  <a:lnTo>
                    <a:pt x="16" y="86"/>
                  </a:lnTo>
                  <a:lnTo>
                    <a:pt x="16" y="93"/>
                  </a:lnTo>
                  <a:lnTo>
                    <a:pt x="15" y="95"/>
                  </a:lnTo>
                  <a:lnTo>
                    <a:pt x="14" y="110"/>
                  </a:lnTo>
                  <a:lnTo>
                    <a:pt x="16" y="110"/>
                  </a:lnTo>
                  <a:lnTo>
                    <a:pt x="32" y="104"/>
                  </a:lnTo>
                  <a:lnTo>
                    <a:pt x="43" y="99"/>
                  </a:lnTo>
                  <a:lnTo>
                    <a:pt x="61" y="95"/>
                  </a:lnTo>
                  <a:lnTo>
                    <a:pt x="72" y="95"/>
                  </a:lnTo>
                  <a:lnTo>
                    <a:pt x="82" y="99"/>
                  </a:lnTo>
                  <a:lnTo>
                    <a:pt x="90" y="99"/>
                  </a:lnTo>
                  <a:lnTo>
                    <a:pt x="90" y="92"/>
                  </a:lnTo>
                  <a:lnTo>
                    <a:pt x="83" y="76"/>
                  </a:lnTo>
                  <a:lnTo>
                    <a:pt x="88" y="56"/>
                  </a:lnTo>
                  <a:lnTo>
                    <a:pt x="94" y="42"/>
                  </a:lnTo>
                  <a:lnTo>
                    <a:pt x="90" y="16"/>
                  </a:lnTo>
                  <a:lnTo>
                    <a:pt x="79" y="11"/>
                  </a:lnTo>
                  <a:lnTo>
                    <a:pt x="72" y="12"/>
                  </a:lnTo>
                  <a:lnTo>
                    <a:pt x="67" y="16"/>
                  </a:lnTo>
                  <a:lnTo>
                    <a:pt x="60" y="13"/>
                  </a:lnTo>
                  <a:lnTo>
                    <a:pt x="57" y="7"/>
                  </a:lnTo>
                  <a:lnTo>
                    <a:pt x="50" y="3"/>
                  </a:lnTo>
                  <a:lnTo>
                    <a:pt x="50"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4">
              <a:extLst>
                <a:ext uri="{FF2B5EF4-FFF2-40B4-BE49-F238E27FC236}">
                  <a16:creationId xmlns:a16="http://schemas.microsoft.com/office/drawing/2014/main" id="{C4116CA1-8ACF-183E-81F6-A89D9E604628}"/>
                </a:ext>
              </a:extLst>
            </p:cNvPr>
            <p:cNvSpPr>
              <a:spLocks/>
            </p:cNvSpPr>
            <p:nvPr/>
          </p:nvSpPr>
          <p:spPr bwMode="auto">
            <a:xfrm>
              <a:off x="4117" y="2535"/>
              <a:ext cx="118" cy="199"/>
            </a:xfrm>
            <a:custGeom>
              <a:avLst/>
              <a:gdLst>
                <a:gd name="T0" fmla="*/ 99 w 118"/>
                <a:gd name="T1" fmla="*/ 36 h 199"/>
                <a:gd name="T2" fmla="*/ 100 w 118"/>
                <a:gd name="T3" fmla="*/ 23 h 199"/>
                <a:gd name="T4" fmla="*/ 99 w 118"/>
                <a:gd name="T5" fmla="*/ 12 h 199"/>
                <a:gd name="T6" fmla="*/ 92 w 118"/>
                <a:gd name="T7" fmla="*/ 0 h 199"/>
                <a:gd name="T8" fmla="*/ 88 w 118"/>
                <a:gd name="T9" fmla="*/ 2 h 199"/>
                <a:gd name="T10" fmla="*/ 88 w 118"/>
                <a:gd name="T11" fmla="*/ 7 h 199"/>
                <a:gd name="T12" fmla="*/ 94 w 118"/>
                <a:gd name="T13" fmla="*/ 14 h 199"/>
                <a:gd name="T14" fmla="*/ 92 w 118"/>
                <a:gd name="T15" fmla="*/ 18 h 199"/>
                <a:gd name="T16" fmla="*/ 92 w 118"/>
                <a:gd name="T17" fmla="*/ 23 h 199"/>
                <a:gd name="T18" fmla="*/ 78 w 118"/>
                <a:gd name="T19" fmla="*/ 37 h 199"/>
                <a:gd name="T20" fmla="*/ 74 w 118"/>
                <a:gd name="T21" fmla="*/ 49 h 199"/>
                <a:gd name="T22" fmla="*/ 73 w 118"/>
                <a:gd name="T23" fmla="*/ 58 h 199"/>
                <a:gd name="T24" fmla="*/ 69 w 118"/>
                <a:gd name="T25" fmla="*/ 62 h 199"/>
                <a:gd name="T26" fmla="*/ 66 w 118"/>
                <a:gd name="T27" fmla="*/ 74 h 199"/>
                <a:gd name="T28" fmla="*/ 57 w 118"/>
                <a:gd name="T29" fmla="*/ 81 h 199"/>
                <a:gd name="T30" fmla="*/ 55 w 118"/>
                <a:gd name="T31" fmla="*/ 91 h 199"/>
                <a:gd name="T32" fmla="*/ 52 w 118"/>
                <a:gd name="T33" fmla="*/ 98 h 199"/>
                <a:gd name="T34" fmla="*/ 50 w 118"/>
                <a:gd name="T35" fmla="*/ 105 h 199"/>
                <a:gd name="T36" fmla="*/ 40 w 118"/>
                <a:gd name="T37" fmla="*/ 111 h 199"/>
                <a:gd name="T38" fmla="*/ 31 w 118"/>
                <a:gd name="T39" fmla="*/ 104 h 199"/>
                <a:gd name="T40" fmla="*/ 25 w 118"/>
                <a:gd name="T41" fmla="*/ 104 h 199"/>
                <a:gd name="T42" fmla="*/ 15 w 118"/>
                <a:gd name="T43" fmla="*/ 114 h 199"/>
                <a:gd name="T44" fmla="*/ 11 w 118"/>
                <a:gd name="T45" fmla="*/ 115 h 199"/>
                <a:gd name="T46" fmla="*/ 4 w 118"/>
                <a:gd name="T47" fmla="*/ 132 h 199"/>
                <a:gd name="T48" fmla="*/ 0 w 118"/>
                <a:gd name="T49" fmla="*/ 144 h 199"/>
                <a:gd name="T50" fmla="*/ 0 w 118"/>
                <a:gd name="T51" fmla="*/ 149 h 199"/>
                <a:gd name="T52" fmla="*/ 4 w 118"/>
                <a:gd name="T53" fmla="*/ 152 h 199"/>
                <a:gd name="T54" fmla="*/ 7 w 118"/>
                <a:gd name="T55" fmla="*/ 160 h 199"/>
                <a:gd name="T56" fmla="*/ 14 w 118"/>
                <a:gd name="T57" fmla="*/ 163 h 199"/>
                <a:gd name="T58" fmla="*/ 20 w 118"/>
                <a:gd name="T59" fmla="*/ 174 h 199"/>
                <a:gd name="T60" fmla="*/ 18 w 118"/>
                <a:gd name="T61" fmla="*/ 188 h 199"/>
                <a:gd name="T62" fmla="*/ 43 w 118"/>
                <a:gd name="T63" fmla="*/ 189 h 199"/>
                <a:gd name="T64" fmla="*/ 51 w 118"/>
                <a:gd name="T65" fmla="*/ 188 h 199"/>
                <a:gd name="T66" fmla="*/ 60 w 118"/>
                <a:gd name="T67" fmla="*/ 190 h 199"/>
                <a:gd name="T68" fmla="*/ 70 w 118"/>
                <a:gd name="T69" fmla="*/ 188 h 199"/>
                <a:gd name="T70" fmla="*/ 72 w 118"/>
                <a:gd name="T71" fmla="*/ 189 h 199"/>
                <a:gd name="T72" fmla="*/ 92 w 118"/>
                <a:gd name="T73" fmla="*/ 190 h 199"/>
                <a:gd name="T74" fmla="*/ 104 w 118"/>
                <a:gd name="T75" fmla="*/ 195 h 199"/>
                <a:gd name="T76" fmla="*/ 117 w 118"/>
                <a:gd name="T77" fmla="*/ 199 h 199"/>
                <a:gd name="T78" fmla="*/ 118 w 118"/>
                <a:gd name="T79" fmla="*/ 189 h 199"/>
                <a:gd name="T80" fmla="*/ 116 w 118"/>
                <a:gd name="T81" fmla="*/ 184 h 199"/>
                <a:gd name="T82" fmla="*/ 116 w 118"/>
                <a:gd name="T83" fmla="*/ 176 h 199"/>
                <a:gd name="T84" fmla="*/ 109 w 118"/>
                <a:gd name="T85" fmla="*/ 170 h 199"/>
                <a:gd name="T86" fmla="*/ 102 w 118"/>
                <a:gd name="T87" fmla="*/ 161 h 199"/>
                <a:gd name="T88" fmla="*/ 101 w 118"/>
                <a:gd name="T89" fmla="*/ 155 h 199"/>
                <a:gd name="T90" fmla="*/ 94 w 118"/>
                <a:gd name="T91" fmla="*/ 145 h 199"/>
                <a:gd name="T92" fmla="*/ 95 w 118"/>
                <a:gd name="T93" fmla="*/ 140 h 199"/>
                <a:gd name="T94" fmla="*/ 93 w 118"/>
                <a:gd name="T95" fmla="*/ 132 h 199"/>
                <a:gd name="T96" fmla="*/ 95 w 118"/>
                <a:gd name="T97" fmla="*/ 118 h 199"/>
                <a:gd name="T98" fmla="*/ 98 w 118"/>
                <a:gd name="T99" fmla="*/ 116 h 199"/>
                <a:gd name="T100" fmla="*/ 106 w 118"/>
                <a:gd name="T101" fmla="*/ 98 h 199"/>
                <a:gd name="T102" fmla="*/ 109 w 118"/>
                <a:gd name="T103" fmla="*/ 93 h 199"/>
                <a:gd name="T104" fmla="*/ 104 w 118"/>
                <a:gd name="T105" fmla="*/ 80 h 199"/>
                <a:gd name="T106" fmla="*/ 101 w 118"/>
                <a:gd name="T107" fmla="*/ 73 h 199"/>
                <a:gd name="T108" fmla="*/ 94 w 118"/>
                <a:gd name="T109" fmla="*/ 70 h 199"/>
                <a:gd name="T110" fmla="*/ 85 w 118"/>
                <a:gd name="T111" fmla="*/ 60 h 199"/>
                <a:gd name="T112" fmla="*/ 88 w 118"/>
                <a:gd name="T113" fmla="*/ 51 h 199"/>
                <a:gd name="T114" fmla="*/ 95 w 118"/>
                <a:gd name="T115" fmla="*/ 53 h 199"/>
                <a:gd name="T116" fmla="*/ 99 w 118"/>
                <a:gd name="T117" fmla="*/ 51 h 199"/>
                <a:gd name="T118" fmla="*/ 109 w 118"/>
                <a:gd name="T119" fmla="*/ 52 h 199"/>
                <a:gd name="T120" fmla="*/ 99 w 118"/>
                <a:gd name="T121" fmla="*/ 36 h 199"/>
                <a:gd name="T122" fmla="*/ 99 w 118"/>
                <a:gd name="T123" fmla="*/ 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199">
                  <a:moveTo>
                    <a:pt x="99" y="36"/>
                  </a:moveTo>
                  <a:lnTo>
                    <a:pt x="100" y="23"/>
                  </a:lnTo>
                  <a:lnTo>
                    <a:pt x="99" y="12"/>
                  </a:lnTo>
                  <a:lnTo>
                    <a:pt x="92" y="0"/>
                  </a:lnTo>
                  <a:lnTo>
                    <a:pt x="88" y="2"/>
                  </a:lnTo>
                  <a:lnTo>
                    <a:pt x="88" y="7"/>
                  </a:lnTo>
                  <a:lnTo>
                    <a:pt x="94" y="14"/>
                  </a:lnTo>
                  <a:lnTo>
                    <a:pt x="92" y="18"/>
                  </a:lnTo>
                  <a:lnTo>
                    <a:pt x="92" y="23"/>
                  </a:lnTo>
                  <a:lnTo>
                    <a:pt x="78" y="37"/>
                  </a:lnTo>
                  <a:lnTo>
                    <a:pt x="74" y="49"/>
                  </a:lnTo>
                  <a:lnTo>
                    <a:pt x="73" y="58"/>
                  </a:lnTo>
                  <a:lnTo>
                    <a:pt x="69" y="62"/>
                  </a:lnTo>
                  <a:lnTo>
                    <a:pt x="66" y="74"/>
                  </a:lnTo>
                  <a:lnTo>
                    <a:pt x="57" y="81"/>
                  </a:lnTo>
                  <a:lnTo>
                    <a:pt x="55" y="91"/>
                  </a:lnTo>
                  <a:lnTo>
                    <a:pt x="52" y="98"/>
                  </a:lnTo>
                  <a:lnTo>
                    <a:pt x="50" y="105"/>
                  </a:lnTo>
                  <a:lnTo>
                    <a:pt x="40" y="111"/>
                  </a:lnTo>
                  <a:lnTo>
                    <a:pt x="31" y="104"/>
                  </a:lnTo>
                  <a:lnTo>
                    <a:pt x="25" y="104"/>
                  </a:lnTo>
                  <a:lnTo>
                    <a:pt x="15" y="114"/>
                  </a:lnTo>
                  <a:lnTo>
                    <a:pt x="11" y="115"/>
                  </a:lnTo>
                  <a:lnTo>
                    <a:pt x="4" y="132"/>
                  </a:lnTo>
                  <a:lnTo>
                    <a:pt x="0" y="144"/>
                  </a:lnTo>
                  <a:lnTo>
                    <a:pt x="0" y="149"/>
                  </a:lnTo>
                  <a:lnTo>
                    <a:pt x="4" y="152"/>
                  </a:lnTo>
                  <a:lnTo>
                    <a:pt x="7" y="160"/>
                  </a:lnTo>
                  <a:lnTo>
                    <a:pt x="14" y="163"/>
                  </a:lnTo>
                  <a:lnTo>
                    <a:pt x="20" y="174"/>
                  </a:lnTo>
                  <a:lnTo>
                    <a:pt x="18" y="188"/>
                  </a:lnTo>
                  <a:lnTo>
                    <a:pt x="43" y="189"/>
                  </a:lnTo>
                  <a:lnTo>
                    <a:pt x="51" y="188"/>
                  </a:lnTo>
                  <a:lnTo>
                    <a:pt x="60" y="190"/>
                  </a:lnTo>
                  <a:lnTo>
                    <a:pt x="70" y="188"/>
                  </a:lnTo>
                  <a:lnTo>
                    <a:pt x="72" y="189"/>
                  </a:lnTo>
                  <a:lnTo>
                    <a:pt x="92" y="190"/>
                  </a:lnTo>
                  <a:lnTo>
                    <a:pt x="104" y="195"/>
                  </a:lnTo>
                  <a:lnTo>
                    <a:pt x="117" y="199"/>
                  </a:lnTo>
                  <a:lnTo>
                    <a:pt x="118" y="189"/>
                  </a:lnTo>
                  <a:lnTo>
                    <a:pt x="116" y="184"/>
                  </a:lnTo>
                  <a:lnTo>
                    <a:pt x="116" y="176"/>
                  </a:lnTo>
                  <a:lnTo>
                    <a:pt x="109" y="170"/>
                  </a:lnTo>
                  <a:lnTo>
                    <a:pt x="102" y="161"/>
                  </a:lnTo>
                  <a:lnTo>
                    <a:pt x="101" y="155"/>
                  </a:lnTo>
                  <a:lnTo>
                    <a:pt x="94" y="145"/>
                  </a:lnTo>
                  <a:lnTo>
                    <a:pt x="95" y="140"/>
                  </a:lnTo>
                  <a:lnTo>
                    <a:pt x="93" y="132"/>
                  </a:lnTo>
                  <a:lnTo>
                    <a:pt x="95" y="118"/>
                  </a:lnTo>
                  <a:lnTo>
                    <a:pt x="98" y="116"/>
                  </a:lnTo>
                  <a:lnTo>
                    <a:pt x="106" y="98"/>
                  </a:lnTo>
                  <a:lnTo>
                    <a:pt x="109" y="93"/>
                  </a:lnTo>
                  <a:lnTo>
                    <a:pt x="104" y="80"/>
                  </a:lnTo>
                  <a:lnTo>
                    <a:pt x="101" y="73"/>
                  </a:lnTo>
                  <a:lnTo>
                    <a:pt x="94" y="70"/>
                  </a:lnTo>
                  <a:lnTo>
                    <a:pt x="85" y="60"/>
                  </a:lnTo>
                  <a:lnTo>
                    <a:pt x="88" y="51"/>
                  </a:lnTo>
                  <a:lnTo>
                    <a:pt x="95" y="53"/>
                  </a:lnTo>
                  <a:lnTo>
                    <a:pt x="99" y="51"/>
                  </a:lnTo>
                  <a:lnTo>
                    <a:pt x="109" y="52"/>
                  </a:lnTo>
                  <a:lnTo>
                    <a:pt x="99" y="36"/>
                  </a:lnTo>
                  <a:lnTo>
                    <a:pt x="99"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5">
              <a:extLst>
                <a:ext uri="{FF2B5EF4-FFF2-40B4-BE49-F238E27FC236}">
                  <a16:creationId xmlns:a16="http://schemas.microsoft.com/office/drawing/2014/main" id="{77BC190D-DADC-57CD-185A-4C4DDA7D0A1E}"/>
                </a:ext>
              </a:extLst>
            </p:cNvPr>
            <p:cNvSpPr>
              <a:spLocks/>
            </p:cNvSpPr>
            <p:nvPr/>
          </p:nvSpPr>
          <p:spPr bwMode="auto">
            <a:xfrm>
              <a:off x="4174" y="2671"/>
              <a:ext cx="300" cy="329"/>
            </a:xfrm>
            <a:custGeom>
              <a:avLst/>
              <a:gdLst>
                <a:gd name="T0" fmla="*/ 206 w 300"/>
                <a:gd name="T1" fmla="*/ 1 h 329"/>
                <a:gd name="T2" fmla="*/ 193 w 300"/>
                <a:gd name="T3" fmla="*/ 3 h 329"/>
                <a:gd name="T4" fmla="*/ 166 w 300"/>
                <a:gd name="T5" fmla="*/ 11 h 329"/>
                <a:gd name="T6" fmla="*/ 138 w 300"/>
                <a:gd name="T7" fmla="*/ 17 h 329"/>
                <a:gd name="T8" fmla="*/ 107 w 300"/>
                <a:gd name="T9" fmla="*/ 10 h 329"/>
                <a:gd name="T10" fmla="*/ 98 w 300"/>
                <a:gd name="T11" fmla="*/ 42 h 329"/>
                <a:gd name="T12" fmla="*/ 89 w 300"/>
                <a:gd name="T13" fmla="*/ 78 h 329"/>
                <a:gd name="T14" fmla="*/ 86 w 300"/>
                <a:gd name="T15" fmla="*/ 101 h 329"/>
                <a:gd name="T16" fmla="*/ 68 w 300"/>
                <a:gd name="T17" fmla="*/ 124 h 329"/>
                <a:gd name="T18" fmla="*/ 57 w 300"/>
                <a:gd name="T19" fmla="*/ 162 h 329"/>
                <a:gd name="T20" fmla="*/ 33 w 300"/>
                <a:gd name="T21" fmla="*/ 179 h 329"/>
                <a:gd name="T22" fmla="*/ 17 w 300"/>
                <a:gd name="T23" fmla="*/ 180 h 329"/>
                <a:gd name="T24" fmla="*/ 5 w 300"/>
                <a:gd name="T25" fmla="*/ 187 h 329"/>
                <a:gd name="T26" fmla="*/ 3 w 300"/>
                <a:gd name="T27" fmla="*/ 202 h 329"/>
                <a:gd name="T28" fmla="*/ 19 w 300"/>
                <a:gd name="T29" fmla="*/ 198 h 329"/>
                <a:gd name="T30" fmla="*/ 74 w 300"/>
                <a:gd name="T31" fmla="*/ 221 h 329"/>
                <a:gd name="T32" fmla="*/ 93 w 300"/>
                <a:gd name="T33" fmla="*/ 235 h 329"/>
                <a:gd name="T34" fmla="*/ 110 w 300"/>
                <a:gd name="T35" fmla="*/ 231 h 329"/>
                <a:gd name="T36" fmla="*/ 124 w 300"/>
                <a:gd name="T37" fmla="*/ 217 h 329"/>
                <a:gd name="T38" fmla="*/ 150 w 300"/>
                <a:gd name="T39" fmla="*/ 223 h 329"/>
                <a:gd name="T40" fmla="*/ 151 w 300"/>
                <a:gd name="T41" fmla="*/ 252 h 329"/>
                <a:gd name="T42" fmla="*/ 156 w 300"/>
                <a:gd name="T43" fmla="*/ 291 h 329"/>
                <a:gd name="T44" fmla="*/ 176 w 300"/>
                <a:gd name="T45" fmla="*/ 286 h 329"/>
                <a:gd name="T46" fmla="*/ 189 w 300"/>
                <a:gd name="T47" fmla="*/ 293 h 329"/>
                <a:gd name="T48" fmla="*/ 212 w 300"/>
                <a:gd name="T49" fmla="*/ 303 h 329"/>
                <a:gd name="T50" fmla="*/ 237 w 300"/>
                <a:gd name="T51" fmla="*/ 310 h 329"/>
                <a:gd name="T52" fmla="*/ 261 w 300"/>
                <a:gd name="T53" fmla="*/ 329 h 329"/>
                <a:gd name="T54" fmla="*/ 268 w 300"/>
                <a:gd name="T55" fmla="*/ 313 h 329"/>
                <a:gd name="T56" fmla="*/ 255 w 300"/>
                <a:gd name="T57" fmla="*/ 285 h 329"/>
                <a:gd name="T58" fmla="*/ 259 w 300"/>
                <a:gd name="T59" fmla="*/ 245 h 329"/>
                <a:gd name="T60" fmla="*/ 288 w 300"/>
                <a:gd name="T61" fmla="*/ 241 h 329"/>
                <a:gd name="T62" fmla="*/ 282 w 300"/>
                <a:gd name="T63" fmla="*/ 223 h 329"/>
                <a:gd name="T64" fmla="*/ 270 w 300"/>
                <a:gd name="T65" fmla="*/ 194 h 329"/>
                <a:gd name="T66" fmla="*/ 270 w 300"/>
                <a:gd name="T67" fmla="*/ 155 h 329"/>
                <a:gd name="T68" fmla="*/ 267 w 300"/>
                <a:gd name="T69" fmla="*/ 134 h 329"/>
                <a:gd name="T70" fmla="*/ 275 w 300"/>
                <a:gd name="T71" fmla="*/ 117 h 329"/>
                <a:gd name="T72" fmla="*/ 279 w 300"/>
                <a:gd name="T73" fmla="*/ 83 h 329"/>
                <a:gd name="T74" fmla="*/ 294 w 300"/>
                <a:gd name="T75" fmla="*/ 61 h 329"/>
                <a:gd name="T76" fmla="*/ 294 w 300"/>
                <a:gd name="T77" fmla="*/ 31 h 329"/>
                <a:gd name="T78" fmla="*/ 276 w 300"/>
                <a:gd name="T79" fmla="*/ 12 h 329"/>
                <a:gd name="T80" fmla="*/ 256 w 300"/>
                <a:gd name="T81" fmla="*/ 17 h 329"/>
                <a:gd name="T82" fmla="*/ 234 w 300"/>
                <a:gd name="T83" fmla="*/ 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329">
                  <a:moveTo>
                    <a:pt x="224" y="2"/>
                  </a:moveTo>
                  <a:lnTo>
                    <a:pt x="212" y="0"/>
                  </a:lnTo>
                  <a:lnTo>
                    <a:pt x="206" y="1"/>
                  </a:lnTo>
                  <a:lnTo>
                    <a:pt x="204" y="6"/>
                  </a:lnTo>
                  <a:lnTo>
                    <a:pt x="199" y="6"/>
                  </a:lnTo>
                  <a:lnTo>
                    <a:pt x="193" y="3"/>
                  </a:lnTo>
                  <a:lnTo>
                    <a:pt x="175" y="11"/>
                  </a:lnTo>
                  <a:lnTo>
                    <a:pt x="168" y="10"/>
                  </a:lnTo>
                  <a:lnTo>
                    <a:pt x="166" y="11"/>
                  </a:lnTo>
                  <a:lnTo>
                    <a:pt x="161" y="22"/>
                  </a:lnTo>
                  <a:lnTo>
                    <a:pt x="149" y="18"/>
                  </a:lnTo>
                  <a:lnTo>
                    <a:pt x="138" y="17"/>
                  </a:lnTo>
                  <a:lnTo>
                    <a:pt x="128" y="10"/>
                  </a:lnTo>
                  <a:lnTo>
                    <a:pt x="115" y="4"/>
                  </a:lnTo>
                  <a:lnTo>
                    <a:pt x="107" y="10"/>
                  </a:lnTo>
                  <a:lnTo>
                    <a:pt x="100" y="19"/>
                  </a:lnTo>
                  <a:lnTo>
                    <a:pt x="99" y="31"/>
                  </a:lnTo>
                  <a:lnTo>
                    <a:pt x="98" y="42"/>
                  </a:lnTo>
                  <a:lnTo>
                    <a:pt x="94" y="51"/>
                  </a:lnTo>
                  <a:lnTo>
                    <a:pt x="91" y="62"/>
                  </a:lnTo>
                  <a:lnTo>
                    <a:pt x="89" y="78"/>
                  </a:lnTo>
                  <a:lnTo>
                    <a:pt x="90" y="88"/>
                  </a:lnTo>
                  <a:lnTo>
                    <a:pt x="87" y="94"/>
                  </a:lnTo>
                  <a:lnTo>
                    <a:pt x="86" y="101"/>
                  </a:lnTo>
                  <a:lnTo>
                    <a:pt x="85" y="107"/>
                  </a:lnTo>
                  <a:lnTo>
                    <a:pt x="75" y="115"/>
                  </a:lnTo>
                  <a:lnTo>
                    <a:pt x="68" y="124"/>
                  </a:lnTo>
                  <a:lnTo>
                    <a:pt x="61" y="142"/>
                  </a:lnTo>
                  <a:lnTo>
                    <a:pt x="61" y="156"/>
                  </a:lnTo>
                  <a:lnTo>
                    <a:pt x="57" y="162"/>
                  </a:lnTo>
                  <a:lnTo>
                    <a:pt x="48" y="170"/>
                  </a:lnTo>
                  <a:lnTo>
                    <a:pt x="38" y="182"/>
                  </a:lnTo>
                  <a:lnTo>
                    <a:pt x="33" y="179"/>
                  </a:lnTo>
                  <a:lnTo>
                    <a:pt x="31" y="174"/>
                  </a:lnTo>
                  <a:lnTo>
                    <a:pt x="23" y="173"/>
                  </a:lnTo>
                  <a:lnTo>
                    <a:pt x="17" y="180"/>
                  </a:lnTo>
                  <a:lnTo>
                    <a:pt x="13" y="178"/>
                  </a:lnTo>
                  <a:lnTo>
                    <a:pt x="7" y="182"/>
                  </a:lnTo>
                  <a:lnTo>
                    <a:pt x="5" y="187"/>
                  </a:lnTo>
                  <a:lnTo>
                    <a:pt x="5" y="194"/>
                  </a:lnTo>
                  <a:lnTo>
                    <a:pt x="0" y="196"/>
                  </a:lnTo>
                  <a:lnTo>
                    <a:pt x="3" y="202"/>
                  </a:lnTo>
                  <a:lnTo>
                    <a:pt x="9" y="199"/>
                  </a:lnTo>
                  <a:lnTo>
                    <a:pt x="14" y="200"/>
                  </a:lnTo>
                  <a:lnTo>
                    <a:pt x="19" y="198"/>
                  </a:lnTo>
                  <a:lnTo>
                    <a:pt x="66" y="198"/>
                  </a:lnTo>
                  <a:lnTo>
                    <a:pt x="69" y="211"/>
                  </a:lnTo>
                  <a:lnTo>
                    <a:pt x="74" y="221"/>
                  </a:lnTo>
                  <a:lnTo>
                    <a:pt x="77" y="228"/>
                  </a:lnTo>
                  <a:lnTo>
                    <a:pt x="83" y="237"/>
                  </a:lnTo>
                  <a:lnTo>
                    <a:pt x="93" y="235"/>
                  </a:lnTo>
                  <a:lnTo>
                    <a:pt x="99" y="233"/>
                  </a:lnTo>
                  <a:lnTo>
                    <a:pt x="107" y="235"/>
                  </a:lnTo>
                  <a:lnTo>
                    <a:pt x="110" y="231"/>
                  </a:lnTo>
                  <a:lnTo>
                    <a:pt x="114" y="221"/>
                  </a:lnTo>
                  <a:lnTo>
                    <a:pt x="124" y="220"/>
                  </a:lnTo>
                  <a:lnTo>
                    <a:pt x="124" y="217"/>
                  </a:lnTo>
                  <a:lnTo>
                    <a:pt x="133" y="217"/>
                  </a:lnTo>
                  <a:lnTo>
                    <a:pt x="131" y="223"/>
                  </a:lnTo>
                  <a:lnTo>
                    <a:pt x="150" y="223"/>
                  </a:lnTo>
                  <a:lnTo>
                    <a:pt x="150" y="234"/>
                  </a:lnTo>
                  <a:lnTo>
                    <a:pt x="154" y="241"/>
                  </a:lnTo>
                  <a:lnTo>
                    <a:pt x="151" y="252"/>
                  </a:lnTo>
                  <a:lnTo>
                    <a:pt x="152" y="263"/>
                  </a:lnTo>
                  <a:lnTo>
                    <a:pt x="157" y="269"/>
                  </a:lnTo>
                  <a:lnTo>
                    <a:pt x="156" y="291"/>
                  </a:lnTo>
                  <a:lnTo>
                    <a:pt x="160" y="289"/>
                  </a:lnTo>
                  <a:lnTo>
                    <a:pt x="166" y="289"/>
                  </a:lnTo>
                  <a:lnTo>
                    <a:pt x="176" y="286"/>
                  </a:lnTo>
                  <a:lnTo>
                    <a:pt x="184" y="288"/>
                  </a:lnTo>
                  <a:lnTo>
                    <a:pt x="189" y="288"/>
                  </a:lnTo>
                  <a:lnTo>
                    <a:pt x="189" y="293"/>
                  </a:lnTo>
                  <a:lnTo>
                    <a:pt x="197" y="293"/>
                  </a:lnTo>
                  <a:lnTo>
                    <a:pt x="207" y="295"/>
                  </a:lnTo>
                  <a:lnTo>
                    <a:pt x="212" y="303"/>
                  </a:lnTo>
                  <a:lnTo>
                    <a:pt x="224" y="305"/>
                  </a:lnTo>
                  <a:lnTo>
                    <a:pt x="234" y="300"/>
                  </a:lnTo>
                  <a:lnTo>
                    <a:pt x="237" y="310"/>
                  </a:lnTo>
                  <a:lnTo>
                    <a:pt x="249" y="312"/>
                  </a:lnTo>
                  <a:lnTo>
                    <a:pt x="255" y="319"/>
                  </a:lnTo>
                  <a:lnTo>
                    <a:pt x="261" y="329"/>
                  </a:lnTo>
                  <a:lnTo>
                    <a:pt x="273" y="329"/>
                  </a:lnTo>
                  <a:lnTo>
                    <a:pt x="272" y="310"/>
                  </a:lnTo>
                  <a:lnTo>
                    <a:pt x="268" y="313"/>
                  </a:lnTo>
                  <a:lnTo>
                    <a:pt x="256" y="306"/>
                  </a:lnTo>
                  <a:lnTo>
                    <a:pt x="253" y="303"/>
                  </a:lnTo>
                  <a:lnTo>
                    <a:pt x="255" y="285"/>
                  </a:lnTo>
                  <a:lnTo>
                    <a:pt x="259" y="264"/>
                  </a:lnTo>
                  <a:lnTo>
                    <a:pt x="255" y="256"/>
                  </a:lnTo>
                  <a:lnTo>
                    <a:pt x="259" y="245"/>
                  </a:lnTo>
                  <a:lnTo>
                    <a:pt x="264" y="243"/>
                  </a:lnTo>
                  <a:lnTo>
                    <a:pt x="285" y="240"/>
                  </a:lnTo>
                  <a:lnTo>
                    <a:pt x="288" y="241"/>
                  </a:lnTo>
                  <a:lnTo>
                    <a:pt x="289" y="238"/>
                  </a:lnTo>
                  <a:lnTo>
                    <a:pt x="284" y="233"/>
                  </a:lnTo>
                  <a:lnTo>
                    <a:pt x="282" y="223"/>
                  </a:lnTo>
                  <a:lnTo>
                    <a:pt x="273" y="213"/>
                  </a:lnTo>
                  <a:lnTo>
                    <a:pt x="268" y="200"/>
                  </a:lnTo>
                  <a:lnTo>
                    <a:pt x="270" y="194"/>
                  </a:lnTo>
                  <a:lnTo>
                    <a:pt x="266" y="183"/>
                  </a:lnTo>
                  <a:lnTo>
                    <a:pt x="269" y="154"/>
                  </a:lnTo>
                  <a:lnTo>
                    <a:pt x="270" y="155"/>
                  </a:lnTo>
                  <a:lnTo>
                    <a:pt x="269" y="152"/>
                  </a:lnTo>
                  <a:lnTo>
                    <a:pt x="266" y="144"/>
                  </a:lnTo>
                  <a:lnTo>
                    <a:pt x="267" y="134"/>
                  </a:lnTo>
                  <a:lnTo>
                    <a:pt x="269" y="133"/>
                  </a:lnTo>
                  <a:lnTo>
                    <a:pt x="270" y="122"/>
                  </a:lnTo>
                  <a:lnTo>
                    <a:pt x="275" y="117"/>
                  </a:lnTo>
                  <a:lnTo>
                    <a:pt x="275" y="104"/>
                  </a:lnTo>
                  <a:lnTo>
                    <a:pt x="278" y="97"/>
                  </a:lnTo>
                  <a:lnTo>
                    <a:pt x="279" y="83"/>
                  </a:lnTo>
                  <a:lnTo>
                    <a:pt x="282" y="75"/>
                  </a:lnTo>
                  <a:lnTo>
                    <a:pt x="289" y="65"/>
                  </a:lnTo>
                  <a:lnTo>
                    <a:pt x="294" y="61"/>
                  </a:lnTo>
                  <a:lnTo>
                    <a:pt x="300" y="54"/>
                  </a:lnTo>
                  <a:lnTo>
                    <a:pt x="293" y="52"/>
                  </a:lnTo>
                  <a:lnTo>
                    <a:pt x="294" y="31"/>
                  </a:lnTo>
                  <a:lnTo>
                    <a:pt x="294" y="31"/>
                  </a:lnTo>
                  <a:lnTo>
                    <a:pt x="280" y="19"/>
                  </a:lnTo>
                  <a:lnTo>
                    <a:pt x="276" y="12"/>
                  </a:lnTo>
                  <a:lnTo>
                    <a:pt x="268" y="15"/>
                  </a:lnTo>
                  <a:lnTo>
                    <a:pt x="260" y="14"/>
                  </a:lnTo>
                  <a:lnTo>
                    <a:pt x="256" y="17"/>
                  </a:lnTo>
                  <a:lnTo>
                    <a:pt x="249" y="15"/>
                  </a:lnTo>
                  <a:lnTo>
                    <a:pt x="239" y="1"/>
                  </a:lnTo>
                  <a:lnTo>
                    <a:pt x="234" y="2"/>
                  </a:lnTo>
                  <a:lnTo>
                    <a:pt x="224" y="2"/>
                  </a:lnTo>
                  <a:lnTo>
                    <a:pt x="22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6">
              <a:extLst>
                <a:ext uri="{FF2B5EF4-FFF2-40B4-BE49-F238E27FC236}">
                  <a16:creationId xmlns:a16="http://schemas.microsoft.com/office/drawing/2014/main" id="{4406B44D-BF45-BE63-419C-5D120953C850}"/>
                </a:ext>
              </a:extLst>
            </p:cNvPr>
            <p:cNvSpPr>
              <a:spLocks/>
            </p:cNvSpPr>
            <p:nvPr/>
          </p:nvSpPr>
          <p:spPr bwMode="auto">
            <a:xfrm>
              <a:off x="4158" y="2698"/>
              <a:ext cx="115" cy="156"/>
            </a:xfrm>
            <a:custGeom>
              <a:avLst/>
              <a:gdLst>
                <a:gd name="T0" fmla="*/ 115 w 115"/>
                <a:gd name="T1" fmla="*/ 4 h 156"/>
                <a:gd name="T2" fmla="*/ 105 w 115"/>
                <a:gd name="T3" fmla="*/ 3 h 156"/>
                <a:gd name="T4" fmla="*/ 95 w 115"/>
                <a:gd name="T5" fmla="*/ 0 h 156"/>
                <a:gd name="T6" fmla="*/ 85 w 115"/>
                <a:gd name="T7" fmla="*/ 9 h 156"/>
                <a:gd name="T8" fmla="*/ 77 w 115"/>
                <a:gd name="T9" fmla="*/ 26 h 156"/>
                <a:gd name="T10" fmla="*/ 76 w 115"/>
                <a:gd name="T11" fmla="*/ 36 h 156"/>
                <a:gd name="T12" fmla="*/ 63 w 115"/>
                <a:gd name="T13" fmla="*/ 32 h 156"/>
                <a:gd name="T14" fmla="*/ 51 w 115"/>
                <a:gd name="T15" fmla="*/ 27 h 156"/>
                <a:gd name="T16" fmla="*/ 31 w 115"/>
                <a:gd name="T17" fmla="*/ 26 h 156"/>
                <a:gd name="T18" fmla="*/ 30 w 115"/>
                <a:gd name="T19" fmla="*/ 34 h 156"/>
                <a:gd name="T20" fmla="*/ 34 w 115"/>
                <a:gd name="T21" fmla="*/ 43 h 156"/>
                <a:gd name="T22" fmla="*/ 46 w 115"/>
                <a:gd name="T23" fmla="*/ 41 h 156"/>
                <a:gd name="T24" fmla="*/ 50 w 115"/>
                <a:gd name="T25" fmla="*/ 45 h 156"/>
                <a:gd name="T26" fmla="*/ 43 w 115"/>
                <a:gd name="T27" fmla="*/ 66 h 156"/>
                <a:gd name="T28" fmla="*/ 51 w 115"/>
                <a:gd name="T29" fmla="*/ 76 h 156"/>
                <a:gd name="T30" fmla="*/ 52 w 115"/>
                <a:gd name="T31" fmla="*/ 90 h 156"/>
                <a:gd name="T32" fmla="*/ 50 w 115"/>
                <a:gd name="T33" fmla="*/ 102 h 156"/>
                <a:gd name="T34" fmla="*/ 45 w 115"/>
                <a:gd name="T35" fmla="*/ 111 h 156"/>
                <a:gd name="T36" fmla="*/ 32 w 115"/>
                <a:gd name="T37" fmla="*/ 109 h 156"/>
                <a:gd name="T38" fmla="*/ 23 w 115"/>
                <a:gd name="T39" fmla="*/ 101 h 156"/>
                <a:gd name="T40" fmla="*/ 22 w 115"/>
                <a:gd name="T41" fmla="*/ 109 h 156"/>
                <a:gd name="T42" fmla="*/ 11 w 115"/>
                <a:gd name="T43" fmla="*/ 111 h 156"/>
                <a:gd name="T44" fmla="*/ 6 w 115"/>
                <a:gd name="T45" fmla="*/ 115 h 156"/>
                <a:gd name="T46" fmla="*/ 12 w 115"/>
                <a:gd name="T47" fmla="*/ 127 h 156"/>
                <a:gd name="T48" fmla="*/ 0 w 115"/>
                <a:gd name="T49" fmla="*/ 137 h 156"/>
                <a:gd name="T50" fmla="*/ 12 w 115"/>
                <a:gd name="T51" fmla="*/ 156 h 156"/>
                <a:gd name="T52" fmla="*/ 19 w 115"/>
                <a:gd name="T53" fmla="*/ 148 h 156"/>
                <a:gd name="T54" fmla="*/ 23 w 115"/>
                <a:gd name="T55" fmla="*/ 146 h 156"/>
                <a:gd name="T56" fmla="*/ 29 w 115"/>
                <a:gd name="T57" fmla="*/ 151 h 156"/>
                <a:gd name="T58" fmla="*/ 33 w 115"/>
                <a:gd name="T59" fmla="*/ 153 h 156"/>
                <a:gd name="T60" fmla="*/ 39 w 115"/>
                <a:gd name="T61" fmla="*/ 146 h 156"/>
                <a:gd name="T62" fmla="*/ 47 w 115"/>
                <a:gd name="T63" fmla="*/ 147 h 156"/>
                <a:gd name="T64" fmla="*/ 49 w 115"/>
                <a:gd name="T65" fmla="*/ 152 h 156"/>
                <a:gd name="T66" fmla="*/ 54 w 115"/>
                <a:gd name="T67" fmla="*/ 155 h 156"/>
                <a:gd name="T68" fmla="*/ 64 w 115"/>
                <a:gd name="T69" fmla="*/ 143 h 156"/>
                <a:gd name="T70" fmla="*/ 73 w 115"/>
                <a:gd name="T71" fmla="*/ 135 h 156"/>
                <a:gd name="T72" fmla="*/ 77 w 115"/>
                <a:gd name="T73" fmla="*/ 129 h 156"/>
                <a:gd name="T74" fmla="*/ 77 w 115"/>
                <a:gd name="T75" fmla="*/ 115 h 156"/>
                <a:gd name="T76" fmla="*/ 84 w 115"/>
                <a:gd name="T77" fmla="*/ 97 h 156"/>
                <a:gd name="T78" fmla="*/ 91 w 115"/>
                <a:gd name="T79" fmla="*/ 88 h 156"/>
                <a:gd name="T80" fmla="*/ 101 w 115"/>
                <a:gd name="T81" fmla="*/ 80 h 156"/>
                <a:gd name="T82" fmla="*/ 102 w 115"/>
                <a:gd name="T83" fmla="*/ 74 h 156"/>
                <a:gd name="T84" fmla="*/ 103 w 115"/>
                <a:gd name="T85" fmla="*/ 67 h 156"/>
                <a:gd name="T86" fmla="*/ 106 w 115"/>
                <a:gd name="T87" fmla="*/ 61 h 156"/>
                <a:gd name="T88" fmla="*/ 105 w 115"/>
                <a:gd name="T89" fmla="*/ 51 h 156"/>
                <a:gd name="T90" fmla="*/ 107 w 115"/>
                <a:gd name="T91" fmla="*/ 35 h 156"/>
                <a:gd name="T92" fmla="*/ 110 w 115"/>
                <a:gd name="T93" fmla="*/ 24 h 156"/>
                <a:gd name="T94" fmla="*/ 114 w 115"/>
                <a:gd name="T95" fmla="*/ 15 h 156"/>
                <a:gd name="T96" fmla="*/ 115 w 115"/>
                <a:gd name="T97" fmla="*/ 4 h 156"/>
                <a:gd name="T98" fmla="*/ 115 w 115"/>
                <a:gd name="T99"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56">
                  <a:moveTo>
                    <a:pt x="115" y="4"/>
                  </a:moveTo>
                  <a:lnTo>
                    <a:pt x="105" y="3"/>
                  </a:lnTo>
                  <a:lnTo>
                    <a:pt x="95" y="0"/>
                  </a:lnTo>
                  <a:lnTo>
                    <a:pt x="85" y="9"/>
                  </a:lnTo>
                  <a:lnTo>
                    <a:pt x="77" y="26"/>
                  </a:lnTo>
                  <a:lnTo>
                    <a:pt x="76" y="36"/>
                  </a:lnTo>
                  <a:lnTo>
                    <a:pt x="63" y="32"/>
                  </a:lnTo>
                  <a:lnTo>
                    <a:pt x="51" y="27"/>
                  </a:lnTo>
                  <a:lnTo>
                    <a:pt x="31" y="26"/>
                  </a:lnTo>
                  <a:lnTo>
                    <a:pt x="30" y="34"/>
                  </a:lnTo>
                  <a:lnTo>
                    <a:pt x="34" y="43"/>
                  </a:lnTo>
                  <a:lnTo>
                    <a:pt x="46" y="41"/>
                  </a:lnTo>
                  <a:lnTo>
                    <a:pt x="50" y="45"/>
                  </a:lnTo>
                  <a:lnTo>
                    <a:pt x="43" y="66"/>
                  </a:lnTo>
                  <a:lnTo>
                    <a:pt x="51" y="76"/>
                  </a:lnTo>
                  <a:lnTo>
                    <a:pt x="52" y="90"/>
                  </a:lnTo>
                  <a:lnTo>
                    <a:pt x="50" y="102"/>
                  </a:lnTo>
                  <a:lnTo>
                    <a:pt x="45" y="111"/>
                  </a:lnTo>
                  <a:lnTo>
                    <a:pt x="32" y="109"/>
                  </a:lnTo>
                  <a:lnTo>
                    <a:pt x="23" y="101"/>
                  </a:lnTo>
                  <a:lnTo>
                    <a:pt x="22" y="109"/>
                  </a:lnTo>
                  <a:lnTo>
                    <a:pt x="11" y="111"/>
                  </a:lnTo>
                  <a:lnTo>
                    <a:pt x="6" y="115"/>
                  </a:lnTo>
                  <a:lnTo>
                    <a:pt x="12" y="127"/>
                  </a:lnTo>
                  <a:lnTo>
                    <a:pt x="0" y="137"/>
                  </a:lnTo>
                  <a:lnTo>
                    <a:pt x="12" y="156"/>
                  </a:lnTo>
                  <a:lnTo>
                    <a:pt x="19" y="148"/>
                  </a:lnTo>
                  <a:lnTo>
                    <a:pt x="23" y="146"/>
                  </a:lnTo>
                  <a:lnTo>
                    <a:pt x="29" y="151"/>
                  </a:lnTo>
                  <a:lnTo>
                    <a:pt x="33" y="153"/>
                  </a:lnTo>
                  <a:lnTo>
                    <a:pt x="39" y="146"/>
                  </a:lnTo>
                  <a:lnTo>
                    <a:pt x="47" y="147"/>
                  </a:lnTo>
                  <a:lnTo>
                    <a:pt x="49" y="152"/>
                  </a:lnTo>
                  <a:lnTo>
                    <a:pt x="54" y="155"/>
                  </a:lnTo>
                  <a:lnTo>
                    <a:pt x="64" y="143"/>
                  </a:lnTo>
                  <a:lnTo>
                    <a:pt x="73" y="135"/>
                  </a:lnTo>
                  <a:lnTo>
                    <a:pt x="77" y="129"/>
                  </a:lnTo>
                  <a:lnTo>
                    <a:pt x="77" y="115"/>
                  </a:lnTo>
                  <a:lnTo>
                    <a:pt x="84" y="97"/>
                  </a:lnTo>
                  <a:lnTo>
                    <a:pt x="91" y="88"/>
                  </a:lnTo>
                  <a:lnTo>
                    <a:pt x="101" y="80"/>
                  </a:lnTo>
                  <a:lnTo>
                    <a:pt x="102" y="74"/>
                  </a:lnTo>
                  <a:lnTo>
                    <a:pt x="103" y="67"/>
                  </a:lnTo>
                  <a:lnTo>
                    <a:pt x="106" y="61"/>
                  </a:lnTo>
                  <a:lnTo>
                    <a:pt x="105" y="51"/>
                  </a:lnTo>
                  <a:lnTo>
                    <a:pt x="107" y="35"/>
                  </a:lnTo>
                  <a:lnTo>
                    <a:pt x="110" y="24"/>
                  </a:lnTo>
                  <a:lnTo>
                    <a:pt x="114" y="15"/>
                  </a:lnTo>
                  <a:lnTo>
                    <a:pt x="115" y="4"/>
                  </a:lnTo>
                  <a:lnTo>
                    <a:pt x="11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7">
              <a:extLst>
                <a:ext uri="{FF2B5EF4-FFF2-40B4-BE49-F238E27FC236}">
                  <a16:creationId xmlns:a16="http://schemas.microsoft.com/office/drawing/2014/main" id="{CE43F5BC-C030-2A6E-77A2-2C0FAC6F7EF0}"/>
                </a:ext>
              </a:extLst>
            </p:cNvPr>
            <p:cNvSpPr>
              <a:spLocks/>
            </p:cNvSpPr>
            <p:nvPr/>
          </p:nvSpPr>
          <p:spPr bwMode="auto">
            <a:xfrm>
              <a:off x="2741" y="2543"/>
              <a:ext cx="191" cy="298"/>
            </a:xfrm>
            <a:custGeom>
              <a:avLst/>
              <a:gdLst>
                <a:gd name="T0" fmla="*/ 131 w 191"/>
                <a:gd name="T1" fmla="*/ 6 h 298"/>
                <a:gd name="T2" fmla="*/ 122 w 191"/>
                <a:gd name="T3" fmla="*/ 0 h 298"/>
                <a:gd name="T4" fmla="*/ 107 w 191"/>
                <a:gd name="T5" fmla="*/ 13 h 298"/>
                <a:gd name="T6" fmla="*/ 82 w 191"/>
                <a:gd name="T7" fmla="*/ 20 h 298"/>
                <a:gd name="T8" fmla="*/ 71 w 191"/>
                <a:gd name="T9" fmla="*/ 24 h 298"/>
                <a:gd name="T10" fmla="*/ 58 w 191"/>
                <a:gd name="T11" fmla="*/ 48 h 298"/>
                <a:gd name="T12" fmla="*/ 51 w 191"/>
                <a:gd name="T13" fmla="*/ 55 h 298"/>
                <a:gd name="T14" fmla="*/ 30 w 191"/>
                <a:gd name="T15" fmla="*/ 67 h 298"/>
                <a:gd name="T16" fmla="*/ 32 w 191"/>
                <a:gd name="T17" fmla="*/ 80 h 298"/>
                <a:gd name="T18" fmla="*/ 23 w 191"/>
                <a:gd name="T19" fmla="*/ 84 h 298"/>
                <a:gd name="T20" fmla="*/ 27 w 191"/>
                <a:gd name="T21" fmla="*/ 102 h 298"/>
                <a:gd name="T22" fmla="*/ 25 w 191"/>
                <a:gd name="T23" fmla="*/ 122 h 298"/>
                <a:gd name="T24" fmla="*/ 25 w 191"/>
                <a:gd name="T25" fmla="*/ 149 h 298"/>
                <a:gd name="T26" fmla="*/ 25 w 191"/>
                <a:gd name="T27" fmla="*/ 162 h 298"/>
                <a:gd name="T28" fmla="*/ 9 w 191"/>
                <a:gd name="T29" fmla="*/ 175 h 298"/>
                <a:gd name="T30" fmla="*/ 7 w 191"/>
                <a:gd name="T31" fmla="*/ 190 h 298"/>
                <a:gd name="T32" fmla="*/ 2 w 191"/>
                <a:gd name="T33" fmla="*/ 197 h 298"/>
                <a:gd name="T34" fmla="*/ 21 w 191"/>
                <a:gd name="T35" fmla="*/ 207 h 298"/>
                <a:gd name="T36" fmla="*/ 38 w 191"/>
                <a:gd name="T37" fmla="*/ 217 h 298"/>
                <a:gd name="T38" fmla="*/ 51 w 191"/>
                <a:gd name="T39" fmla="*/ 219 h 298"/>
                <a:gd name="T40" fmla="*/ 61 w 191"/>
                <a:gd name="T41" fmla="*/ 222 h 298"/>
                <a:gd name="T42" fmla="*/ 77 w 191"/>
                <a:gd name="T43" fmla="*/ 239 h 298"/>
                <a:gd name="T44" fmla="*/ 94 w 191"/>
                <a:gd name="T45" fmla="*/ 263 h 298"/>
                <a:gd name="T46" fmla="*/ 114 w 191"/>
                <a:gd name="T47" fmla="*/ 260 h 298"/>
                <a:gd name="T48" fmla="*/ 129 w 191"/>
                <a:gd name="T49" fmla="*/ 261 h 298"/>
                <a:gd name="T50" fmla="*/ 132 w 191"/>
                <a:gd name="T51" fmla="*/ 288 h 298"/>
                <a:gd name="T52" fmla="*/ 144 w 191"/>
                <a:gd name="T53" fmla="*/ 298 h 298"/>
                <a:gd name="T54" fmla="*/ 151 w 191"/>
                <a:gd name="T55" fmla="*/ 241 h 298"/>
                <a:gd name="T56" fmla="*/ 142 w 191"/>
                <a:gd name="T57" fmla="*/ 224 h 298"/>
                <a:gd name="T58" fmla="*/ 151 w 191"/>
                <a:gd name="T59" fmla="*/ 209 h 298"/>
                <a:gd name="T60" fmla="*/ 154 w 191"/>
                <a:gd name="T61" fmla="*/ 204 h 298"/>
                <a:gd name="T62" fmla="*/ 145 w 191"/>
                <a:gd name="T63" fmla="*/ 191 h 298"/>
                <a:gd name="T64" fmla="*/ 181 w 191"/>
                <a:gd name="T65" fmla="*/ 185 h 298"/>
                <a:gd name="T66" fmla="*/ 188 w 191"/>
                <a:gd name="T67" fmla="*/ 201 h 298"/>
                <a:gd name="T68" fmla="*/ 186 w 191"/>
                <a:gd name="T69" fmla="*/ 181 h 298"/>
                <a:gd name="T70" fmla="*/ 177 w 191"/>
                <a:gd name="T71" fmla="*/ 171 h 298"/>
                <a:gd name="T72" fmla="*/ 184 w 191"/>
                <a:gd name="T73" fmla="*/ 158 h 298"/>
                <a:gd name="T74" fmla="*/ 177 w 191"/>
                <a:gd name="T75" fmla="*/ 141 h 298"/>
                <a:gd name="T76" fmla="*/ 182 w 191"/>
                <a:gd name="T77" fmla="*/ 122 h 298"/>
                <a:gd name="T78" fmla="*/ 180 w 191"/>
                <a:gd name="T79" fmla="*/ 110 h 298"/>
                <a:gd name="T80" fmla="*/ 160 w 191"/>
                <a:gd name="T81" fmla="*/ 111 h 298"/>
                <a:gd name="T82" fmla="*/ 143 w 191"/>
                <a:gd name="T83" fmla="*/ 98 h 298"/>
                <a:gd name="T84" fmla="*/ 114 w 191"/>
                <a:gd name="T85" fmla="*/ 97 h 298"/>
                <a:gd name="T86" fmla="*/ 107 w 191"/>
                <a:gd name="T87" fmla="*/ 90 h 298"/>
                <a:gd name="T88" fmla="*/ 108 w 191"/>
                <a:gd name="T89" fmla="*/ 79 h 298"/>
                <a:gd name="T90" fmla="*/ 104 w 191"/>
                <a:gd name="T91" fmla="*/ 68 h 298"/>
                <a:gd name="T92" fmla="*/ 94 w 191"/>
                <a:gd name="T93" fmla="*/ 59 h 298"/>
                <a:gd name="T94" fmla="*/ 102 w 191"/>
                <a:gd name="T95" fmla="*/ 36 h 298"/>
                <a:gd name="T96" fmla="*/ 113 w 191"/>
                <a:gd name="T97" fmla="*/ 24 h 298"/>
                <a:gd name="T98" fmla="*/ 128 w 191"/>
                <a:gd name="T99"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1" h="298">
                  <a:moveTo>
                    <a:pt x="128" y="12"/>
                  </a:moveTo>
                  <a:lnTo>
                    <a:pt x="131" y="6"/>
                  </a:lnTo>
                  <a:lnTo>
                    <a:pt x="128" y="1"/>
                  </a:lnTo>
                  <a:lnTo>
                    <a:pt x="122" y="0"/>
                  </a:lnTo>
                  <a:lnTo>
                    <a:pt x="114" y="8"/>
                  </a:lnTo>
                  <a:lnTo>
                    <a:pt x="107" y="13"/>
                  </a:lnTo>
                  <a:lnTo>
                    <a:pt x="95" y="22"/>
                  </a:lnTo>
                  <a:lnTo>
                    <a:pt x="82" y="20"/>
                  </a:lnTo>
                  <a:lnTo>
                    <a:pt x="81" y="24"/>
                  </a:lnTo>
                  <a:lnTo>
                    <a:pt x="71" y="24"/>
                  </a:lnTo>
                  <a:lnTo>
                    <a:pt x="62" y="32"/>
                  </a:lnTo>
                  <a:lnTo>
                    <a:pt x="58" y="48"/>
                  </a:lnTo>
                  <a:lnTo>
                    <a:pt x="58" y="53"/>
                  </a:lnTo>
                  <a:lnTo>
                    <a:pt x="51" y="55"/>
                  </a:lnTo>
                  <a:lnTo>
                    <a:pt x="39" y="68"/>
                  </a:lnTo>
                  <a:lnTo>
                    <a:pt x="30" y="67"/>
                  </a:lnTo>
                  <a:lnTo>
                    <a:pt x="28" y="70"/>
                  </a:lnTo>
                  <a:lnTo>
                    <a:pt x="32" y="80"/>
                  </a:lnTo>
                  <a:lnTo>
                    <a:pt x="28" y="85"/>
                  </a:lnTo>
                  <a:lnTo>
                    <a:pt x="23" y="84"/>
                  </a:lnTo>
                  <a:lnTo>
                    <a:pt x="21" y="93"/>
                  </a:lnTo>
                  <a:lnTo>
                    <a:pt x="27" y="102"/>
                  </a:lnTo>
                  <a:lnTo>
                    <a:pt x="29" y="117"/>
                  </a:lnTo>
                  <a:lnTo>
                    <a:pt x="25" y="122"/>
                  </a:lnTo>
                  <a:lnTo>
                    <a:pt x="28" y="138"/>
                  </a:lnTo>
                  <a:lnTo>
                    <a:pt x="25" y="149"/>
                  </a:lnTo>
                  <a:lnTo>
                    <a:pt x="30" y="153"/>
                  </a:lnTo>
                  <a:lnTo>
                    <a:pt x="25" y="162"/>
                  </a:lnTo>
                  <a:lnTo>
                    <a:pt x="18" y="173"/>
                  </a:lnTo>
                  <a:lnTo>
                    <a:pt x="9" y="175"/>
                  </a:lnTo>
                  <a:lnTo>
                    <a:pt x="6" y="181"/>
                  </a:lnTo>
                  <a:lnTo>
                    <a:pt x="7" y="190"/>
                  </a:lnTo>
                  <a:lnTo>
                    <a:pt x="0" y="192"/>
                  </a:lnTo>
                  <a:lnTo>
                    <a:pt x="2" y="197"/>
                  </a:lnTo>
                  <a:lnTo>
                    <a:pt x="18" y="207"/>
                  </a:lnTo>
                  <a:lnTo>
                    <a:pt x="21" y="207"/>
                  </a:lnTo>
                  <a:lnTo>
                    <a:pt x="25" y="214"/>
                  </a:lnTo>
                  <a:lnTo>
                    <a:pt x="38" y="217"/>
                  </a:lnTo>
                  <a:lnTo>
                    <a:pt x="43" y="214"/>
                  </a:lnTo>
                  <a:lnTo>
                    <a:pt x="51" y="219"/>
                  </a:lnTo>
                  <a:lnTo>
                    <a:pt x="57" y="224"/>
                  </a:lnTo>
                  <a:lnTo>
                    <a:pt x="61" y="222"/>
                  </a:lnTo>
                  <a:lnTo>
                    <a:pt x="72" y="231"/>
                  </a:lnTo>
                  <a:lnTo>
                    <a:pt x="77" y="239"/>
                  </a:lnTo>
                  <a:lnTo>
                    <a:pt x="84" y="244"/>
                  </a:lnTo>
                  <a:lnTo>
                    <a:pt x="94" y="263"/>
                  </a:lnTo>
                  <a:lnTo>
                    <a:pt x="106" y="265"/>
                  </a:lnTo>
                  <a:lnTo>
                    <a:pt x="114" y="260"/>
                  </a:lnTo>
                  <a:lnTo>
                    <a:pt x="120" y="263"/>
                  </a:lnTo>
                  <a:lnTo>
                    <a:pt x="129" y="261"/>
                  </a:lnTo>
                  <a:lnTo>
                    <a:pt x="142" y="270"/>
                  </a:lnTo>
                  <a:lnTo>
                    <a:pt x="132" y="288"/>
                  </a:lnTo>
                  <a:lnTo>
                    <a:pt x="137" y="288"/>
                  </a:lnTo>
                  <a:lnTo>
                    <a:pt x="144" y="298"/>
                  </a:lnTo>
                  <a:lnTo>
                    <a:pt x="151" y="249"/>
                  </a:lnTo>
                  <a:lnTo>
                    <a:pt x="151" y="241"/>
                  </a:lnTo>
                  <a:lnTo>
                    <a:pt x="149" y="231"/>
                  </a:lnTo>
                  <a:lnTo>
                    <a:pt x="142" y="224"/>
                  </a:lnTo>
                  <a:lnTo>
                    <a:pt x="142" y="212"/>
                  </a:lnTo>
                  <a:lnTo>
                    <a:pt x="151" y="209"/>
                  </a:lnTo>
                  <a:lnTo>
                    <a:pt x="153" y="210"/>
                  </a:lnTo>
                  <a:lnTo>
                    <a:pt x="154" y="204"/>
                  </a:lnTo>
                  <a:lnTo>
                    <a:pt x="145" y="202"/>
                  </a:lnTo>
                  <a:lnTo>
                    <a:pt x="145" y="191"/>
                  </a:lnTo>
                  <a:lnTo>
                    <a:pt x="175" y="192"/>
                  </a:lnTo>
                  <a:lnTo>
                    <a:pt x="181" y="185"/>
                  </a:lnTo>
                  <a:lnTo>
                    <a:pt x="185" y="191"/>
                  </a:lnTo>
                  <a:lnTo>
                    <a:pt x="188" y="201"/>
                  </a:lnTo>
                  <a:lnTo>
                    <a:pt x="191" y="199"/>
                  </a:lnTo>
                  <a:lnTo>
                    <a:pt x="186" y="181"/>
                  </a:lnTo>
                  <a:lnTo>
                    <a:pt x="182" y="175"/>
                  </a:lnTo>
                  <a:lnTo>
                    <a:pt x="177" y="171"/>
                  </a:lnTo>
                  <a:lnTo>
                    <a:pt x="185" y="162"/>
                  </a:lnTo>
                  <a:lnTo>
                    <a:pt x="184" y="158"/>
                  </a:lnTo>
                  <a:lnTo>
                    <a:pt x="180" y="153"/>
                  </a:lnTo>
                  <a:lnTo>
                    <a:pt x="177" y="141"/>
                  </a:lnTo>
                  <a:lnTo>
                    <a:pt x="179" y="129"/>
                  </a:lnTo>
                  <a:lnTo>
                    <a:pt x="182" y="122"/>
                  </a:lnTo>
                  <a:lnTo>
                    <a:pt x="186" y="113"/>
                  </a:lnTo>
                  <a:lnTo>
                    <a:pt x="180" y="110"/>
                  </a:lnTo>
                  <a:lnTo>
                    <a:pt x="171" y="112"/>
                  </a:lnTo>
                  <a:lnTo>
                    <a:pt x="160" y="111"/>
                  </a:lnTo>
                  <a:lnTo>
                    <a:pt x="153" y="113"/>
                  </a:lnTo>
                  <a:lnTo>
                    <a:pt x="143" y="98"/>
                  </a:lnTo>
                  <a:lnTo>
                    <a:pt x="134" y="95"/>
                  </a:lnTo>
                  <a:lnTo>
                    <a:pt x="114" y="97"/>
                  </a:lnTo>
                  <a:lnTo>
                    <a:pt x="110" y="91"/>
                  </a:lnTo>
                  <a:lnTo>
                    <a:pt x="107" y="90"/>
                  </a:lnTo>
                  <a:lnTo>
                    <a:pt x="106" y="85"/>
                  </a:lnTo>
                  <a:lnTo>
                    <a:pt x="108" y="79"/>
                  </a:lnTo>
                  <a:lnTo>
                    <a:pt x="107" y="72"/>
                  </a:lnTo>
                  <a:lnTo>
                    <a:pt x="104" y="68"/>
                  </a:lnTo>
                  <a:lnTo>
                    <a:pt x="102" y="60"/>
                  </a:lnTo>
                  <a:lnTo>
                    <a:pt x="94" y="59"/>
                  </a:lnTo>
                  <a:lnTo>
                    <a:pt x="99" y="48"/>
                  </a:lnTo>
                  <a:lnTo>
                    <a:pt x="102" y="36"/>
                  </a:lnTo>
                  <a:lnTo>
                    <a:pt x="107" y="29"/>
                  </a:lnTo>
                  <a:lnTo>
                    <a:pt x="113" y="24"/>
                  </a:lnTo>
                  <a:lnTo>
                    <a:pt x="117" y="15"/>
                  </a:lnTo>
                  <a:lnTo>
                    <a:pt x="128" y="12"/>
                  </a:lnTo>
                  <a:lnTo>
                    <a:pt x="128"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a:extLst>
                <a:ext uri="{FF2B5EF4-FFF2-40B4-BE49-F238E27FC236}">
                  <a16:creationId xmlns:a16="http://schemas.microsoft.com/office/drawing/2014/main" id="{8B41185D-6FE9-7507-BF3D-E31722E8C12E}"/>
                </a:ext>
              </a:extLst>
            </p:cNvPr>
            <p:cNvSpPr>
              <a:spLocks/>
            </p:cNvSpPr>
            <p:nvPr/>
          </p:nvSpPr>
          <p:spPr bwMode="auto">
            <a:xfrm>
              <a:off x="2639" y="2565"/>
              <a:ext cx="52" cy="53"/>
            </a:xfrm>
            <a:custGeom>
              <a:avLst/>
              <a:gdLst>
                <a:gd name="T0" fmla="*/ 36 w 52"/>
                <a:gd name="T1" fmla="*/ 5 h 53"/>
                <a:gd name="T2" fmla="*/ 32 w 52"/>
                <a:gd name="T3" fmla="*/ 9 h 53"/>
                <a:gd name="T4" fmla="*/ 27 w 52"/>
                <a:gd name="T5" fmla="*/ 7 h 53"/>
                <a:gd name="T6" fmla="*/ 25 w 52"/>
                <a:gd name="T7" fmla="*/ 4 h 53"/>
                <a:gd name="T8" fmla="*/ 20 w 52"/>
                <a:gd name="T9" fmla="*/ 3 h 53"/>
                <a:gd name="T10" fmla="*/ 16 w 52"/>
                <a:gd name="T11" fmla="*/ 5 h 53"/>
                <a:gd name="T12" fmla="*/ 6 w 52"/>
                <a:gd name="T13" fmla="*/ 0 h 53"/>
                <a:gd name="T14" fmla="*/ 4 w 52"/>
                <a:gd name="T15" fmla="*/ 2 h 53"/>
                <a:gd name="T16" fmla="*/ 0 w 52"/>
                <a:gd name="T17" fmla="*/ 5 h 53"/>
                <a:gd name="T18" fmla="*/ 4 w 52"/>
                <a:gd name="T19" fmla="*/ 8 h 53"/>
                <a:gd name="T20" fmla="*/ 2 w 52"/>
                <a:gd name="T21" fmla="*/ 14 h 53"/>
                <a:gd name="T22" fmla="*/ 2 w 52"/>
                <a:gd name="T23" fmla="*/ 19 h 53"/>
                <a:gd name="T24" fmla="*/ 4 w 52"/>
                <a:gd name="T25" fmla="*/ 23 h 53"/>
                <a:gd name="T26" fmla="*/ 9 w 52"/>
                <a:gd name="T27" fmla="*/ 24 h 53"/>
                <a:gd name="T28" fmla="*/ 12 w 52"/>
                <a:gd name="T29" fmla="*/ 30 h 53"/>
                <a:gd name="T30" fmla="*/ 15 w 52"/>
                <a:gd name="T31" fmla="*/ 25 h 53"/>
                <a:gd name="T32" fmla="*/ 14 w 52"/>
                <a:gd name="T33" fmla="*/ 20 h 53"/>
                <a:gd name="T34" fmla="*/ 18 w 52"/>
                <a:gd name="T35" fmla="*/ 23 h 53"/>
                <a:gd name="T36" fmla="*/ 19 w 52"/>
                <a:gd name="T37" fmla="*/ 28 h 53"/>
                <a:gd name="T38" fmla="*/ 25 w 52"/>
                <a:gd name="T39" fmla="*/ 30 h 53"/>
                <a:gd name="T40" fmla="*/ 30 w 52"/>
                <a:gd name="T41" fmla="*/ 34 h 53"/>
                <a:gd name="T42" fmla="*/ 34 w 52"/>
                <a:gd name="T43" fmla="*/ 38 h 53"/>
                <a:gd name="T44" fmla="*/ 34 w 52"/>
                <a:gd name="T45" fmla="*/ 42 h 53"/>
                <a:gd name="T46" fmla="*/ 33 w 52"/>
                <a:gd name="T47" fmla="*/ 45 h 53"/>
                <a:gd name="T48" fmla="*/ 36 w 52"/>
                <a:gd name="T49" fmla="*/ 49 h 53"/>
                <a:gd name="T50" fmla="*/ 44 w 52"/>
                <a:gd name="T51" fmla="*/ 53 h 53"/>
                <a:gd name="T52" fmla="*/ 45 w 52"/>
                <a:gd name="T53" fmla="*/ 49 h 53"/>
                <a:gd name="T54" fmla="*/ 46 w 52"/>
                <a:gd name="T55" fmla="*/ 46 h 53"/>
                <a:gd name="T56" fmla="*/ 46 w 52"/>
                <a:gd name="T57" fmla="*/ 42 h 53"/>
                <a:gd name="T58" fmla="*/ 48 w 52"/>
                <a:gd name="T59" fmla="*/ 41 h 53"/>
                <a:gd name="T60" fmla="*/ 46 w 52"/>
                <a:gd name="T61" fmla="*/ 38 h 53"/>
                <a:gd name="T62" fmla="*/ 46 w 52"/>
                <a:gd name="T63" fmla="*/ 31 h 53"/>
                <a:gd name="T64" fmla="*/ 52 w 52"/>
                <a:gd name="T65" fmla="*/ 29 h 53"/>
                <a:gd name="T66" fmla="*/ 45 w 52"/>
                <a:gd name="T67" fmla="*/ 21 h 53"/>
                <a:gd name="T68" fmla="*/ 39 w 52"/>
                <a:gd name="T69" fmla="*/ 14 h 53"/>
                <a:gd name="T70" fmla="*/ 36 w 52"/>
                <a:gd name="T71" fmla="*/ 5 h 53"/>
                <a:gd name="T72" fmla="*/ 36 w 52"/>
                <a:gd name="T7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53">
                  <a:moveTo>
                    <a:pt x="36" y="5"/>
                  </a:moveTo>
                  <a:lnTo>
                    <a:pt x="32" y="9"/>
                  </a:lnTo>
                  <a:lnTo>
                    <a:pt x="27" y="7"/>
                  </a:lnTo>
                  <a:lnTo>
                    <a:pt x="25" y="4"/>
                  </a:lnTo>
                  <a:lnTo>
                    <a:pt x="20" y="3"/>
                  </a:lnTo>
                  <a:lnTo>
                    <a:pt x="16" y="5"/>
                  </a:lnTo>
                  <a:lnTo>
                    <a:pt x="6" y="0"/>
                  </a:lnTo>
                  <a:lnTo>
                    <a:pt x="4" y="2"/>
                  </a:lnTo>
                  <a:lnTo>
                    <a:pt x="0" y="5"/>
                  </a:lnTo>
                  <a:lnTo>
                    <a:pt x="4" y="8"/>
                  </a:lnTo>
                  <a:lnTo>
                    <a:pt x="2" y="14"/>
                  </a:lnTo>
                  <a:lnTo>
                    <a:pt x="2" y="19"/>
                  </a:lnTo>
                  <a:lnTo>
                    <a:pt x="4" y="23"/>
                  </a:lnTo>
                  <a:lnTo>
                    <a:pt x="9" y="24"/>
                  </a:lnTo>
                  <a:lnTo>
                    <a:pt x="12" y="30"/>
                  </a:lnTo>
                  <a:lnTo>
                    <a:pt x="15" y="25"/>
                  </a:lnTo>
                  <a:lnTo>
                    <a:pt x="14" y="20"/>
                  </a:lnTo>
                  <a:lnTo>
                    <a:pt x="18" y="23"/>
                  </a:lnTo>
                  <a:lnTo>
                    <a:pt x="19" y="28"/>
                  </a:lnTo>
                  <a:lnTo>
                    <a:pt x="25" y="30"/>
                  </a:lnTo>
                  <a:lnTo>
                    <a:pt x="30" y="34"/>
                  </a:lnTo>
                  <a:lnTo>
                    <a:pt x="34" y="38"/>
                  </a:lnTo>
                  <a:lnTo>
                    <a:pt x="34" y="42"/>
                  </a:lnTo>
                  <a:lnTo>
                    <a:pt x="33" y="45"/>
                  </a:lnTo>
                  <a:lnTo>
                    <a:pt x="36" y="49"/>
                  </a:lnTo>
                  <a:lnTo>
                    <a:pt x="44" y="53"/>
                  </a:lnTo>
                  <a:lnTo>
                    <a:pt x="45" y="49"/>
                  </a:lnTo>
                  <a:lnTo>
                    <a:pt x="46" y="46"/>
                  </a:lnTo>
                  <a:lnTo>
                    <a:pt x="46" y="42"/>
                  </a:lnTo>
                  <a:lnTo>
                    <a:pt x="48" y="41"/>
                  </a:lnTo>
                  <a:lnTo>
                    <a:pt x="46" y="38"/>
                  </a:lnTo>
                  <a:lnTo>
                    <a:pt x="46" y="31"/>
                  </a:lnTo>
                  <a:lnTo>
                    <a:pt x="52" y="29"/>
                  </a:lnTo>
                  <a:lnTo>
                    <a:pt x="45" y="21"/>
                  </a:lnTo>
                  <a:lnTo>
                    <a:pt x="39" y="14"/>
                  </a:lnTo>
                  <a:lnTo>
                    <a:pt x="36" y="5"/>
                  </a:lnTo>
                  <a:lnTo>
                    <a:pt x="36"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9">
              <a:extLst>
                <a:ext uri="{FF2B5EF4-FFF2-40B4-BE49-F238E27FC236}">
                  <a16:creationId xmlns:a16="http://schemas.microsoft.com/office/drawing/2014/main" id="{5225FC90-63CD-5E2A-938F-67929A8C9F6A}"/>
                </a:ext>
              </a:extLst>
            </p:cNvPr>
            <p:cNvSpPr>
              <a:spLocks/>
            </p:cNvSpPr>
            <p:nvPr/>
          </p:nvSpPr>
          <p:spPr bwMode="auto">
            <a:xfrm>
              <a:off x="2676" y="2352"/>
              <a:ext cx="163" cy="59"/>
            </a:xfrm>
            <a:custGeom>
              <a:avLst/>
              <a:gdLst>
                <a:gd name="T0" fmla="*/ 83 w 163"/>
                <a:gd name="T1" fmla="*/ 7 h 59"/>
                <a:gd name="T2" fmla="*/ 69 w 163"/>
                <a:gd name="T3" fmla="*/ 2 h 59"/>
                <a:gd name="T4" fmla="*/ 57 w 163"/>
                <a:gd name="T5" fmla="*/ 1 h 59"/>
                <a:gd name="T6" fmla="*/ 44 w 163"/>
                <a:gd name="T7" fmla="*/ 0 h 59"/>
                <a:gd name="T8" fmla="*/ 40 w 163"/>
                <a:gd name="T9" fmla="*/ 2 h 59"/>
                <a:gd name="T10" fmla="*/ 28 w 163"/>
                <a:gd name="T11" fmla="*/ 4 h 59"/>
                <a:gd name="T12" fmla="*/ 20 w 163"/>
                <a:gd name="T13" fmla="*/ 7 h 59"/>
                <a:gd name="T14" fmla="*/ 12 w 163"/>
                <a:gd name="T15" fmla="*/ 11 h 59"/>
                <a:gd name="T16" fmla="*/ 8 w 163"/>
                <a:gd name="T17" fmla="*/ 18 h 59"/>
                <a:gd name="T18" fmla="*/ 0 w 163"/>
                <a:gd name="T19" fmla="*/ 23 h 59"/>
                <a:gd name="T20" fmla="*/ 6 w 163"/>
                <a:gd name="T21" fmla="*/ 25 h 59"/>
                <a:gd name="T22" fmla="*/ 14 w 163"/>
                <a:gd name="T23" fmla="*/ 23 h 59"/>
                <a:gd name="T24" fmla="*/ 16 w 163"/>
                <a:gd name="T25" fmla="*/ 18 h 59"/>
                <a:gd name="T26" fmla="*/ 23 w 163"/>
                <a:gd name="T27" fmla="*/ 18 h 59"/>
                <a:gd name="T28" fmla="*/ 35 w 163"/>
                <a:gd name="T29" fmla="*/ 9 h 59"/>
                <a:gd name="T30" fmla="*/ 50 w 163"/>
                <a:gd name="T31" fmla="*/ 9 h 59"/>
                <a:gd name="T32" fmla="*/ 44 w 163"/>
                <a:gd name="T33" fmla="*/ 14 h 59"/>
                <a:gd name="T34" fmla="*/ 48 w 163"/>
                <a:gd name="T35" fmla="*/ 18 h 59"/>
                <a:gd name="T36" fmla="*/ 68 w 163"/>
                <a:gd name="T37" fmla="*/ 21 h 59"/>
                <a:gd name="T38" fmla="*/ 72 w 163"/>
                <a:gd name="T39" fmla="*/ 24 h 59"/>
                <a:gd name="T40" fmla="*/ 86 w 163"/>
                <a:gd name="T41" fmla="*/ 29 h 59"/>
                <a:gd name="T42" fmla="*/ 95 w 163"/>
                <a:gd name="T43" fmla="*/ 28 h 59"/>
                <a:gd name="T44" fmla="*/ 97 w 163"/>
                <a:gd name="T45" fmla="*/ 39 h 59"/>
                <a:gd name="T46" fmla="*/ 102 w 163"/>
                <a:gd name="T47" fmla="*/ 44 h 59"/>
                <a:gd name="T48" fmla="*/ 112 w 163"/>
                <a:gd name="T49" fmla="*/ 44 h 59"/>
                <a:gd name="T50" fmla="*/ 118 w 163"/>
                <a:gd name="T51" fmla="*/ 49 h 59"/>
                <a:gd name="T52" fmla="*/ 107 w 163"/>
                <a:gd name="T53" fmla="*/ 59 h 59"/>
                <a:gd name="T54" fmla="*/ 128 w 163"/>
                <a:gd name="T55" fmla="*/ 58 h 59"/>
                <a:gd name="T56" fmla="*/ 139 w 163"/>
                <a:gd name="T57" fmla="*/ 59 h 59"/>
                <a:gd name="T58" fmla="*/ 149 w 163"/>
                <a:gd name="T59" fmla="*/ 58 h 59"/>
                <a:gd name="T60" fmla="*/ 160 w 163"/>
                <a:gd name="T61" fmla="*/ 56 h 59"/>
                <a:gd name="T62" fmla="*/ 163 w 163"/>
                <a:gd name="T63" fmla="*/ 51 h 59"/>
                <a:gd name="T64" fmla="*/ 151 w 163"/>
                <a:gd name="T65" fmla="*/ 44 h 59"/>
                <a:gd name="T66" fmla="*/ 140 w 163"/>
                <a:gd name="T67" fmla="*/ 44 h 59"/>
                <a:gd name="T68" fmla="*/ 142 w 163"/>
                <a:gd name="T69" fmla="*/ 39 h 59"/>
                <a:gd name="T70" fmla="*/ 133 w 163"/>
                <a:gd name="T71" fmla="*/ 35 h 59"/>
                <a:gd name="T72" fmla="*/ 128 w 163"/>
                <a:gd name="T73" fmla="*/ 35 h 59"/>
                <a:gd name="T74" fmla="*/ 119 w 163"/>
                <a:gd name="T75" fmla="*/ 28 h 59"/>
                <a:gd name="T76" fmla="*/ 108 w 163"/>
                <a:gd name="T77" fmla="*/ 16 h 59"/>
                <a:gd name="T78" fmla="*/ 102 w 163"/>
                <a:gd name="T79" fmla="*/ 12 h 59"/>
                <a:gd name="T80" fmla="*/ 88 w 163"/>
                <a:gd name="T81" fmla="*/ 14 h 59"/>
                <a:gd name="T82" fmla="*/ 83 w 163"/>
                <a:gd name="T83" fmla="*/ 7 h 59"/>
                <a:gd name="T84" fmla="*/ 83 w 163"/>
                <a:gd name="T8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59">
                  <a:moveTo>
                    <a:pt x="83" y="7"/>
                  </a:moveTo>
                  <a:lnTo>
                    <a:pt x="69" y="2"/>
                  </a:lnTo>
                  <a:lnTo>
                    <a:pt x="57" y="1"/>
                  </a:lnTo>
                  <a:lnTo>
                    <a:pt x="44" y="0"/>
                  </a:lnTo>
                  <a:lnTo>
                    <a:pt x="40" y="2"/>
                  </a:lnTo>
                  <a:lnTo>
                    <a:pt x="28" y="4"/>
                  </a:lnTo>
                  <a:lnTo>
                    <a:pt x="20" y="7"/>
                  </a:lnTo>
                  <a:lnTo>
                    <a:pt x="12" y="11"/>
                  </a:lnTo>
                  <a:lnTo>
                    <a:pt x="8" y="18"/>
                  </a:lnTo>
                  <a:lnTo>
                    <a:pt x="0" y="23"/>
                  </a:lnTo>
                  <a:lnTo>
                    <a:pt x="6" y="25"/>
                  </a:lnTo>
                  <a:lnTo>
                    <a:pt x="14" y="23"/>
                  </a:lnTo>
                  <a:lnTo>
                    <a:pt x="16" y="18"/>
                  </a:lnTo>
                  <a:lnTo>
                    <a:pt x="23" y="18"/>
                  </a:lnTo>
                  <a:lnTo>
                    <a:pt x="35" y="9"/>
                  </a:lnTo>
                  <a:lnTo>
                    <a:pt x="50" y="9"/>
                  </a:lnTo>
                  <a:lnTo>
                    <a:pt x="44" y="14"/>
                  </a:lnTo>
                  <a:lnTo>
                    <a:pt x="48" y="18"/>
                  </a:lnTo>
                  <a:lnTo>
                    <a:pt x="68" y="21"/>
                  </a:lnTo>
                  <a:lnTo>
                    <a:pt x="72" y="24"/>
                  </a:lnTo>
                  <a:lnTo>
                    <a:pt x="86" y="29"/>
                  </a:lnTo>
                  <a:lnTo>
                    <a:pt x="95" y="28"/>
                  </a:lnTo>
                  <a:lnTo>
                    <a:pt x="97" y="39"/>
                  </a:lnTo>
                  <a:lnTo>
                    <a:pt x="102" y="44"/>
                  </a:lnTo>
                  <a:lnTo>
                    <a:pt x="112" y="44"/>
                  </a:lnTo>
                  <a:lnTo>
                    <a:pt x="118" y="49"/>
                  </a:lnTo>
                  <a:lnTo>
                    <a:pt x="107" y="59"/>
                  </a:lnTo>
                  <a:lnTo>
                    <a:pt x="128" y="58"/>
                  </a:lnTo>
                  <a:lnTo>
                    <a:pt x="139" y="59"/>
                  </a:lnTo>
                  <a:lnTo>
                    <a:pt x="149" y="58"/>
                  </a:lnTo>
                  <a:lnTo>
                    <a:pt x="160" y="56"/>
                  </a:lnTo>
                  <a:lnTo>
                    <a:pt x="163" y="51"/>
                  </a:lnTo>
                  <a:lnTo>
                    <a:pt x="151" y="44"/>
                  </a:lnTo>
                  <a:lnTo>
                    <a:pt x="140" y="44"/>
                  </a:lnTo>
                  <a:lnTo>
                    <a:pt x="142" y="39"/>
                  </a:lnTo>
                  <a:lnTo>
                    <a:pt x="133" y="35"/>
                  </a:lnTo>
                  <a:lnTo>
                    <a:pt x="128" y="35"/>
                  </a:lnTo>
                  <a:lnTo>
                    <a:pt x="119" y="28"/>
                  </a:lnTo>
                  <a:lnTo>
                    <a:pt x="108" y="16"/>
                  </a:lnTo>
                  <a:lnTo>
                    <a:pt x="102" y="12"/>
                  </a:lnTo>
                  <a:lnTo>
                    <a:pt x="88" y="14"/>
                  </a:lnTo>
                  <a:lnTo>
                    <a:pt x="83" y="7"/>
                  </a:lnTo>
                  <a:lnTo>
                    <a:pt x="8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0">
              <a:extLst>
                <a:ext uri="{FF2B5EF4-FFF2-40B4-BE49-F238E27FC236}">
                  <a16:creationId xmlns:a16="http://schemas.microsoft.com/office/drawing/2014/main" id="{99ECDD22-0BE3-B450-0616-08C0C59B4E87}"/>
                </a:ext>
              </a:extLst>
            </p:cNvPr>
            <p:cNvSpPr>
              <a:spLocks/>
            </p:cNvSpPr>
            <p:nvPr/>
          </p:nvSpPr>
          <p:spPr bwMode="auto">
            <a:xfrm>
              <a:off x="4150" y="1860"/>
              <a:ext cx="92" cy="44"/>
            </a:xfrm>
            <a:custGeom>
              <a:avLst/>
              <a:gdLst>
                <a:gd name="T0" fmla="*/ 37 w 92"/>
                <a:gd name="T1" fmla="*/ 0 h 44"/>
                <a:gd name="T2" fmla="*/ 31 w 92"/>
                <a:gd name="T3" fmla="*/ 1 h 44"/>
                <a:gd name="T4" fmla="*/ 27 w 92"/>
                <a:gd name="T5" fmla="*/ 0 h 44"/>
                <a:gd name="T6" fmla="*/ 24 w 92"/>
                <a:gd name="T7" fmla="*/ 2 h 44"/>
                <a:gd name="T8" fmla="*/ 15 w 92"/>
                <a:gd name="T9" fmla="*/ 6 h 44"/>
                <a:gd name="T10" fmla="*/ 10 w 92"/>
                <a:gd name="T11" fmla="*/ 10 h 44"/>
                <a:gd name="T12" fmla="*/ 0 w 92"/>
                <a:gd name="T13" fmla="*/ 14 h 44"/>
                <a:gd name="T14" fmla="*/ 3 w 92"/>
                <a:gd name="T15" fmla="*/ 19 h 44"/>
                <a:gd name="T16" fmla="*/ 5 w 92"/>
                <a:gd name="T17" fmla="*/ 26 h 44"/>
                <a:gd name="T18" fmla="*/ 12 w 92"/>
                <a:gd name="T19" fmla="*/ 30 h 44"/>
                <a:gd name="T20" fmla="*/ 20 w 92"/>
                <a:gd name="T21" fmla="*/ 38 h 44"/>
                <a:gd name="T22" fmla="*/ 31 w 92"/>
                <a:gd name="T23" fmla="*/ 44 h 44"/>
                <a:gd name="T24" fmla="*/ 38 w 92"/>
                <a:gd name="T25" fmla="*/ 37 h 44"/>
                <a:gd name="T26" fmla="*/ 43 w 92"/>
                <a:gd name="T27" fmla="*/ 35 h 44"/>
                <a:gd name="T28" fmla="*/ 54 w 92"/>
                <a:gd name="T29" fmla="*/ 40 h 44"/>
                <a:gd name="T30" fmla="*/ 61 w 92"/>
                <a:gd name="T31" fmla="*/ 39 h 44"/>
                <a:gd name="T32" fmla="*/ 67 w 92"/>
                <a:gd name="T33" fmla="*/ 43 h 44"/>
                <a:gd name="T34" fmla="*/ 69 w 92"/>
                <a:gd name="T35" fmla="*/ 39 h 44"/>
                <a:gd name="T36" fmla="*/ 75 w 92"/>
                <a:gd name="T37" fmla="*/ 39 h 44"/>
                <a:gd name="T38" fmla="*/ 79 w 92"/>
                <a:gd name="T39" fmla="*/ 37 h 44"/>
                <a:gd name="T40" fmla="*/ 80 w 92"/>
                <a:gd name="T41" fmla="*/ 36 h 44"/>
                <a:gd name="T42" fmla="*/ 82 w 92"/>
                <a:gd name="T43" fmla="*/ 35 h 44"/>
                <a:gd name="T44" fmla="*/ 83 w 92"/>
                <a:gd name="T45" fmla="*/ 31 h 44"/>
                <a:gd name="T46" fmla="*/ 86 w 92"/>
                <a:gd name="T47" fmla="*/ 30 h 44"/>
                <a:gd name="T48" fmla="*/ 87 w 92"/>
                <a:gd name="T49" fmla="*/ 28 h 44"/>
                <a:gd name="T50" fmla="*/ 92 w 92"/>
                <a:gd name="T51" fmla="*/ 28 h 44"/>
                <a:gd name="T52" fmla="*/ 85 w 92"/>
                <a:gd name="T53" fmla="*/ 19 h 44"/>
                <a:gd name="T54" fmla="*/ 74 w 92"/>
                <a:gd name="T55" fmla="*/ 18 h 44"/>
                <a:gd name="T56" fmla="*/ 72 w 92"/>
                <a:gd name="T57" fmla="*/ 12 h 44"/>
                <a:gd name="T58" fmla="*/ 63 w 92"/>
                <a:gd name="T59" fmla="*/ 11 h 44"/>
                <a:gd name="T60" fmla="*/ 61 w 92"/>
                <a:gd name="T61" fmla="*/ 15 h 44"/>
                <a:gd name="T62" fmla="*/ 54 w 92"/>
                <a:gd name="T63" fmla="*/ 12 h 44"/>
                <a:gd name="T64" fmla="*/ 54 w 92"/>
                <a:gd name="T65" fmla="*/ 7 h 44"/>
                <a:gd name="T66" fmla="*/ 43 w 92"/>
                <a:gd name="T67" fmla="*/ 5 h 44"/>
                <a:gd name="T68" fmla="*/ 37 w 92"/>
                <a:gd name="T69" fmla="*/ 0 h 44"/>
                <a:gd name="T70" fmla="*/ 37 w 92"/>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44">
                  <a:moveTo>
                    <a:pt x="37" y="0"/>
                  </a:moveTo>
                  <a:lnTo>
                    <a:pt x="31" y="1"/>
                  </a:lnTo>
                  <a:lnTo>
                    <a:pt x="27" y="0"/>
                  </a:lnTo>
                  <a:lnTo>
                    <a:pt x="24" y="2"/>
                  </a:lnTo>
                  <a:lnTo>
                    <a:pt x="15" y="6"/>
                  </a:lnTo>
                  <a:lnTo>
                    <a:pt x="10" y="10"/>
                  </a:lnTo>
                  <a:lnTo>
                    <a:pt x="0" y="14"/>
                  </a:lnTo>
                  <a:lnTo>
                    <a:pt x="3" y="19"/>
                  </a:lnTo>
                  <a:lnTo>
                    <a:pt x="5" y="26"/>
                  </a:lnTo>
                  <a:lnTo>
                    <a:pt x="12" y="30"/>
                  </a:lnTo>
                  <a:lnTo>
                    <a:pt x="20" y="38"/>
                  </a:lnTo>
                  <a:lnTo>
                    <a:pt x="31" y="44"/>
                  </a:lnTo>
                  <a:lnTo>
                    <a:pt x="38" y="37"/>
                  </a:lnTo>
                  <a:lnTo>
                    <a:pt x="43" y="35"/>
                  </a:lnTo>
                  <a:lnTo>
                    <a:pt x="54" y="40"/>
                  </a:lnTo>
                  <a:lnTo>
                    <a:pt x="61" y="39"/>
                  </a:lnTo>
                  <a:lnTo>
                    <a:pt x="67" y="43"/>
                  </a:lnTo>
                  <a:lnTo>
                    <a:pt x="69" y="39"/>
                  </a:lnTo>
                  <a:lnTo>
                    <a:pt x="75" y="39"/>
                  </a:lnTo>
                  <a:lnTo>
                    <a:pt x="79" y="37"/>
                  </a:lnTo>
                  <a:lnTo>
                    <a:pt x="80" y="36"/>
                  </a:lnTo>
                  <a:lnTo>
                    <a:pt x="82" y="35"/>
                  </a:lnTo>
                  <a:lnTo>
                    <a:pt x="83" y="31"/>
                  </a:lnTo>
                  <a:lnTo>
                    <a:pt x="86" y="30"/>
                  </a:lnTo>
                  <a:lnTo>
                    <a:pt x="87" y="28"/>
                  </a:lnTo>
                  <a:lnTo>
                    <a:pt x="92" y="28"/>
                  </a:lnTo>
                  <a:lnTo>
                    <a:pt x="85" y="19"/>
                  </a:lnTo>
                  <a:lnTo>
                    <a:pt x="74" y="18"/>
                  </a:lnTo>
                  <a:lnTo>
                    <a:pt x="72" y="12"/>
                  </a:lnTo>
                  <a:lnTo>
                    <a:pt x="63" y="11"/>
                  </a:lnTo>
                  <a:lnTo>
                    <a:pt x="61" y="15"/>
                  </a:lnTo>
                  <a:lnTo>
                    <a:pt x="54" y="12"/>
                  </a:lnTo>
                  <a:lnTo>
                    <a:pt x="54" y="7"/>
                  </a:lnTo>
                  <a:lnTo>
                    <a:pt x="43" y="5"/>
                  </a:lnTo>
                  <a:lnTo>
                    <a:pt x="37" y="0"/>
                  </a:lnTo>
                  <a:lnTo>
                    <a:pt x="37"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1">
              <a:extLst>
                <a:ext uri="{FF2B5EF4-FFF2-40B4-BE49-F238E27FC236}">
                  <a16:creationId xmlns:a16="http://schemas.microsoft.com/office/drawing/2014/main" id="{A27A2033-1FE0-AF75-7228-E9E1FDBF47E2}"/>
                </a:ext>
              </a:extLst>
            </p:cNvPr>
            <p:cNvSpPr>
              <a:spLocks/>
            </p:cNvSpPr>
            <p:nvPr/>
          </p:nvSpPr>
          <p:spPr bwMode="auto">
            <a:xfrm>
              <a:off x="4064" y="1794"/>
              <a:ext cx="123" cy="131"/>
            </a:xfrm>
            <a:custGeom>
              <a:avLst/>
              <a:gdLst>
                <a:gd name="T0" fmla="*/ 106 w 123"/>
                <a:gd name="T1" fmla="*/ 20 h 131"/>
                <a:gd name="T2" fmla="*/ 100 w 123"/>
                <a:gd name="T3" fmla="*/ 15 h 131"/>
                <a:gd name="T4" fmla="*/ 85 w 123"/>
                <a:gd name="T5" fmla="*/ 8 h 131"/>
                <a:gd name="T6" fmla="*/ 78 w 123"/>
                <a:gd name="T7" fmla="*/ 13 h 131"/>
                <a:gd name="T8" fmla="*/ 64 w 123"/>
                <a:gd name="T9" fmla="*/ 16 h 131"/>
                <a:gd name="T10" fmla="*/ 64 w 123"/>
                <a:gd name="T11" fmla="*/ 10 h 131"/>
                <a:gd name="T12" fmla="*/ 50 w 123"/>
                <a:gd name="T13" fmla="*/ 6 h 131"/>
                <a:gd name="T14" fmla="*/ 50 w 123"/>
                <a:gd name="T15" fmla="*/ 0 h 131"/>
                <a:gd name="T16" fmla="*/ 41 w 123"/>
                <a:gd name="T17" fmla="*/ 3 h 131"/>
                <a:gd name="T18" fmla="*/ 31 w 123"/>
                <a:gd name="T19" fmla="*/ 0 h 131"/>
                <a:gd name="T20" fmla="*/ 32 w 123"/>
                <a:gd name="T21" fmla="*/ 10 h 131"/>
                <a:gd name="T22" fmla="*/ 36 w 123"/>
                <a:gd name="T23" fmla="*/ 16 h 131"/>
                <a:gd name="T24" fmla="*/ 27 w 123"/>
                <a:gd name="T25" fmla="*/ 24 h 131"/>
                <a:gd name="T26" fmla="*/ 24 w 123"/>
                <a:gd name="T27" fmla="*/ 21 h 131"/>
                <a:gd name="T28" fmla="*/ 14 w 123"/>
                <a:gd name="T29" fmla="*/ 22 h 131"/>
                <a:gd name="T30" fmla="*/ 11 w 123"/>
                <a:gd name="T31" fmla="*/ 25 h 131"/>
                <a:gd name="T32" fmla="*/ 14 w 123"/>
                <a:gd name="T33" fmla="*/ 31 h 131"/>
                <a:gd name="T34" fmla="*/ 11 w 123"/>
                <a:gd name="T35" fmla="*/ 46 h 131"/>
                <a:gd name="T36" fmla="*/ 8 w 123"/>
                <a:gd name="T37" fmla="*/ 53 h 131"/>
                <a:gd name="T38" fmla="*/ 0 w 123"/>
                <a:gd name="T39" fmla="*/ 53 h 131"/>
                <a:gd name="T40" fmla="*/ 3 w 123"/>
                <a:gd name="T41" fmla="*/ 71 h 131"/>
                <a:gd name="T42" fmla="*/ 2 w 123"/>
                <a:gd name="T43" fmla="*/ 82 h 131"/>
                <a:gd name="T44" fmla="*/ 5 w 123"/>
                <a:gd name="T45" fmla="*/ 87 h 131"/>
                <a:gd name="T46" fmla="*/ 4 w 123"/>
                <a:gd name="T47" fmla="*/ 94 h 131"/>
                <a:gd name="T48" fmla="*/ 11 w 123"/>
                <a:gd name="T49" fmla="*/ 98 h 131"/>
                <a:gd name="T50" fmla="*/ 31 w 123"/>
                <a:gd name="T51" fmla="*/ 102 h 131"/>
                <a:gd name="T52" fmla="*/ 24 w 123"/>
                <a:gd name="T53" fmla="*/ 113 h 131"/>
                <a:gd name="T54" fmla="*/ 23 w 123"/>
                <a:gd name="T55" fmla="*/ 126 h 131"/>
                <a:gd name="T56" fmla="*/ 35 w 123"/>
                <a:gd name="T57" fmla="*/ 126 h 131"/>
                <a:gd name="T58" fmla="*/ 38 w 123"/>
                <a:gd name="T59" fmla="*/ 122 h 131"/>
                <a:gd name="T60" fmla="*/ 52 w 123"/>
                <a:gd name="T61" fmla="*/ 127 h 131"/>
                <a:gd name="T62" fmla="*/ 57 w 123"/>
                <a:gd name="T63" fmla="*/ 126 h 131"/>
                <a:gd name="T64" fmla="*/ 64 w 123"/>
                <a:gd name="T65" fmla="*/ 131 h 131"/>
                <a:gd name="T66" fmla="*/ 66 w 123"/>
                <a:gd name="T67" fmla="*/ 127 h 131"/>
                <a:gd name="T68" fmla="*/ 78 w 123"/>
                <a:gd name="T69" fmla="*/ 128 h 131"/>
                <a:gd name="T70" fmla="*/ 87 w 123"/>
                <a:gd name="T71" fmla="*/ 124 h 131"/>
                <a:gd name="T72" fmla="*/ 94 w 123"/>
                <a:gd name="T73" fmla="*/ 125 h 131"/>
                <a:gd name="T74" fmla="*/ 99 w 123"/>
                <a:gd name="T75" fmla="*/ 129 h 131"/>
                <a:gd name="T76" fmla="*/ 100 w 123"/>
                <a:gd name="T77" fmla="*/ 126 h 131"/>
                <a:gd name="T78" fmla="*/ 97 w 123"/>
                <a:gd name="T79" fmla="*/ 115 h 131"/>
                <a:gd name="T80" fmla="*/ 102 w 123"/>
                <a:gd name="T81" fmla="*/ 112 h 131"/>
                <a:gd name="T82" fmla="*/ 106 w 123"/>
                <a:gd name="T83" fmla="*/ 104 h 131"/>
                <a:gd name="T84" fmla="*/ 98 w 123"/>
                <a:gd name="T85" fmla="*/ 96 h 131"/>
                <a:gd name="T86" fmla="*/ 91 w 123"/>
                <a:gd name="T87" fmla="*/ 92 h 131"/>
                <a:gd name="T88" fmla="*/ 89 w 123"/>
                <a:gd name="T89" fmla="*/ 85 h 131"/>
                <a:gd name="T90" fmla="*/ 86 w 123"/>
                <a:gd name="T91" fmla="*/ 80 h 131"/>
                <a:gd name="T92" fmla="*/ 96 w 123"/>
                <a:gd name="T93" fmla="*/ 76 h 131"/>
                <a:gd name="T94" fmla="*/ 101 w 123"/>
                <a:gd name="T95" fmla="*/ 72 h 131"/>
                <a:gd name="T96" fmla="*/ 110 w 123"/>
                <a:gd name="T97" fmla="*/ 68 h 131"/>
                <a:gd name="T98" fmla="*/ 113 w 123"/>
                <a:gd name="T99" fmla="*/ 66 h 131"/>
                <a:gd name="T100" fmla="*/ 117 w 123"/>
                <a:gd name="T101" fmla="*/ 67 h 131"/>
                <a:gd name="T102" fmla="*/ 123 w 123"/>
                <a:gd name="T103" fmla="*/ 66 h 131"/>
                <a:gd name="T104" fmla="*/ 116 w 123"/>
                <a:gd name="T105" fmla="*/ 54 h 131"/>
                <a:gd name="T106" fmla="*/ 117 w 123"/>
                <a:gd name="T107" fmla="*/ 49 h 131"/>
                <a:gd name="T108" fmla="*/ 113 w 123"/>
                <a:gd name="T109" fmla="*/ 40 h 131"/>
                <a:gd name="T110" fmla="*/ 107 w 123"/>
                <a:gd name="T111" fmla="*/ 34 h 131"/>
                <a:gd name="T112" fmla="*/ 110 w 123"/>
                <a:gd name="T113" fmla="*/ 29 h 131"/>
                <a:gd name="T114" fmla="*/ 106 w 123"/>
                <a:gd name="T115" fmla="*/ 20 h 131"/>
                <a:gd name="T116" fmla="*/ 106 w 123"/>
                <a:gd name="T117"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106" y="20"/>
                  </a:moveTo>
                  <a:lnTo>
                    <a:pt x="100" y="15"/>
                  </a:lnTo>
                  <a:lnTo>
                    <a:pt x="85" y="8"/>
                  </a:lnTo>
                  <a:lnTo>
                    <a:pt x="78" y="13"/>
                  </a:lnTo>
                  <a:lnTo>
                    <a:pt x="64" y="16"/>
                  </a:lnTo>
                  <a:lnTo>
                    <a:pt x="64" y="10"/>
                  </a:lnTo>
                  <a:lnTo>
                    <a:pt x="50" y="6"/>
                  </a:lnTo>
                  <a:lnTo>
                    <a:pt x="50" y="0"/>
                  </a:lnTo>
                  <a:lnTo>
                    <a:pt x="41" y="3"/>
                  </a:lnTo>
                  <a:lnTo>
                    <a:pt x="31" y="0"/>
                  </a:lnTo>
                  <a:lnTo>
                    <a:pt x="32" y="10"/>
                  </a:lnTo>
                  <a:lnTo>
                    <a:pt x="36" y="16"/>
                  </a:lnTo>
                  <a:lnTo>
                    <a:pt x="27" y="24"/>
                  </a:lnTo>
                  <a:lnTo>
                    <a:pt x="24" y="21"/>
                  </a:lnTo>
                  <a:lnTo>
                    <a:pt x="14" y="22"/>
                  </a:lnTo>
                  <a:lnTo>
                    <a:pt x="11" y="25"/>
                  </a:lnTo>
                  <a:lnTo>
                    <a:pt x="14" y="31"/>
                  </a:lnTo>
                  <a:lnTo>
                    <a:pt x="11" y="46"/>
                  </a:lnTo>
                  <a:lnTo>
                    <a:pt x="8" y="53"/>
                  </a:lnTo>
                  <a:lnTo>
                    <a:pt x="0" y="53"/>
                  </a:lnTo>
                  <a:lnTo>
                    <a:pt x="3" y="71"/>
                  </a:lnTo>
                  <a:lnTo>
                    <a:pt x="2" y="82"/>
                  </a:lnTo>
                  <a:lnTo>
                    <a:pt x="5" y="87"/>
                  </a:lnTo>
                  <a:lnTo>
                    <a:pt x="4" y="94"/>
                  </a:lnTo>
                  <a:lnTo>
                    <a:pt x="11" y="98"/>
                  </a:lnTo>
                  <a:lnTo>
                    <a:pt x="31" y="102"/>
                  </a:lnTo>
                  <a:lnTo>
                    <a:pt x="24" y="113"/>
                  </a:lnTo>
                  <a:lnTo>
                    <a:pt x="23" y="126"/>
                  </a:lnTo>
                  <a:lnTo>
                    <a:pt x="35" y="126"/>
                  </a:lnTo>
                  <a:lnTo>
                    <a:pt x="38" y="122"/>
                  </a:lnTo>
                  <a:lnTo>
                    <a:pt x="52" y="127"/>
                  </a:lnTo>
                  <a:lnTo>
                    <a:pt x="57" y="126"/>
                  </a:lnTo>
                  <a:lnTo>
                    <a:pt x="64" y="131"/>
                  </a:lnTo>
                  <a:lnTo>
                    <a:pt x="66" y="127"/>
                  </a:lnTo>
                  <a:lnTo>
                    <a:pt x="78" y="128"/>
                  </a:lnTo>
                  <a:lnTo>
                    <a:pt x="87" y="124"/>
                  </a:lnTo>
                  <a:lnTo>
                    <a:pt x="94" y="125"/>
                  </a:lnTo>
                  <a:lnTo>
                    <a:pt x="99" y="129"/>
                  </a:lnTo>
                  <a:lnTo>
                    <a:pt x="100" y="126"/>
                  </a:lnTo>
                  <a:lnTo>
                    <a:pt x="97" y="115"/>
                  </a:lnTo>
                  <a:lnTo>
                    <a:pt x="102" y="112"/>
                  </a:lnTo>
                  <a:lnTo>
                    <a:pt x="106" y="104"/>
                  </a:lnTo>
                  <a:lnTo>
                    <a:pt x="98" y="96"/>
                  </a:lnTo>
                  <a:lnTo>
                    <a:pt x="91" y="92"/>
                  </a:lnTo>
                  <a:lnTo>
                    <a:pt x="89" y="85"/>
                  </a:lnTo>
                  <a:lnTo>
                    <a:pt x="86" y="80"/>
                  </a:lnTo>
                  <a:lnTo>
                    <a:pt x="96" y="76"/>
                  </a:lnTo>
                  <a:lnTo>
                    <a:pt x="101" y="72"/>
                  </a:lnTo>
                  <a:lnTo>
                    <a:pt x="110" y="68"/>
                  </a:lnTo>
                  <a:lnTo>
                    <a:pt x="113" y="66"/>
                  </a:lnTo>
                  <a:lnTo>
                    <a:pt x="117" y="67"/>
                  </a:lnTo>
                  <a:lnTo>
                    <a:pt x="123" y="66"/>
                  </a:lnTo>
                  <a:lnTo>
                    <a:pt x="116" y="54"/>
                  </a:lnTo>
                  <a:lnTo>
                    <a:pt x="117" y="49"/>
                  </a:lnTo>
                  <a:lnTo>
                    <a:pt x="113" y="40"/>
                  </a:lnTo>
                  <a:lnTo>
                    <a:pt x="107" y="34"/>
                  </a:lnTo>
                  <a:lnTo>
                    <a:pt x="110" y="29"/>
                  </a:lnTo>
                  <a:lnTo>
                    <a:pt x="106" y="20"/>
                  </a:lnTo>
                  <a:lnTo>
                    <a:pt x="106" y="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2">
              <a:extLst>
                <a:ext uri="{FF2B5EF4-FFF2-40B4-BE49-F238E27FC236}">
                  <a16:creationId xmlns:a16="http://schemas.microsoft.com/office/drawing/2014/main" id="{7C3B341F-DFCC-47CF-2FB0-09060E61D874}"/>
                </a:ext>
              </a:extLst>
            </p:cNvPr>
            <p:cNvSpPr>
              <a:spLocks/>
            </p:cNvSpPr>
            <p:nvPr/>
          </p:nvSpPr>
          <p:spPr bwMode="auto">
            <a:xfrm>
              <a:off x="4635" y="2539"/>
              <a:ext cx="25" cy="31"/>
            </a:xfrm>
            <a:custGeom>
              <a:avLst/>
              <a:gdLst>
                <a:gd name="T0" fmla="*/ 23 w 25"/>
                <a:gd name="T1" fmla="*/ 22 h 31"/>
                <a:gd name="T2" fmla="*/ 16 w 25"/>
                <a:gd name="T3" fmla="*/ 17 h 31"/>
                <a:gd name="T4" fmla="*/ 25 w 25"/>
                <a:gd name="T5" fmla="*/ 12 h 31"/>
                <a:gd name="T6" fmla="*/ 25 w 25"/>
                <a:gd name="T7" fmla="*/ 5 h 31"/>
                <a:gd name="T8" fmla="*/ 21 w 25"/>
                <a:gd name="T9" fmla="*/ 0 h 31"/>
                <a:gd name="T10" fmla="*/ 16 w 25"/>
                <a:gd name="T11" fmla="*/ 4 h 31"/>
                <a:gd name="T12" fmla="*/ 9 w 25"/>
                <a:gd name="T13" fmla="*/ 3 h 31"/>
                <a:gd name="T14" fmla="*/ 5 w 25"/>
                <a:gd name="T15" fmla="*/ 10 h 31"/>
                <a:gd name="T16" fmla="*/ 0 w 25"/>
                <a:gd name="T17" fmla="*/ 19 h 31"/>
                <a:gd name="T18" fmla="*/ 1 w 25"/>
                <a:gd name="T19" fmla="*/ 24 h 31"/>
                <a:gd name="T20" fmla="*/ 1 w 25"/>
                <a:gd name="T21" fmla="*/ 29 h 31"/>
                <a:gd name="T22" fmla="*/ 10 w 25"/>
                <a:gd name="T23" fmla="*/ 29 h 31"/>
                <a:gd name="T24" fmla="*/ 14 w 25"/>
                <a:gd name="T25" fmla="*/ 28 h 31"/>
                <a:gd name="T26" fmla="*/ 17 w 25"/>
                <a:gd name="T27" fmla="*/ 31 h 31"/>
                <a:gd name="T28" fmla="*/ 23 w 25"/>
                <a:gd name="T29" fmla="*/ 22 h 31"/>
                <a:gd name="T30" fmla="*/ 23 w 25"/>
                <a:gd name="T31"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3" y="22"/>
                  </a:moveTo>
                  <a:lnTo>
                    <a:pt x="16" y="17"/>
                  </a:lnTo>
                  <a:lnTo>
                    <a:pt x="25" y="12"/>
                  </a:lnTo>
                  <a:lnTo>
                    <a:pt x="25" y="5"/>
                  </a:lnTo>
                  <a:lnTo>
                    <a:pt x="21" y="0"/>
                  </a:lnTo>
                  <a:lnTo>
                    <a:pt x="16" y="4"/>
                  </a:lnTo>
                  <a:lnTo>
                    <a:pt x="9" y="3"/>
                  </a:lnTo>
                  <a:lnTo>
                    <a:pt x="5" y="10"/>
                  </a:lnTo>
                  <a:lnTo>
                    <a:pt x="0" y="19"/>
                  </a:lnTo>
                  <a:lnTo>
                    <a:pt x="1" y="24"/>
                  </a:lnTo>
                  <a:lnTo>
                    <a:pt x="1" y="29"/>
                  </a:lnTo>
                  <a:lnTo>
                    <a:pt x="10" y="29"/>
                  </a:lnTo>
                  <a:lnTo>
                    <a:pt x="14" y="28"/>
                  </a:lnTo>
                  <a:lnTo>
                    <a:pt x="17" y="31"/>
                  </a:lnTo>
                  <a:lnTo>
                    <a:pt x="23" y="22"/>
                  </a:lnTo>
                  <a:lnTo>
                    <a:pt x="23"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3">
              <a:extLst>
                <a:ext uri="{FF2B5EF4-FFF2-40B4-BE49-F238E27FC236}">
                  <a16:creationId xmlns:a16="http://schemas.microsoft.com/office/drawing/2014/main" id="{5F4BCDD3-D0FC-550E-4741-C6513FB8AABA}"/>
                </a:ext>
              </a:extLst>
            </p:cNvPr>
            <p:cNvSpPr>
              <a:spLocks noEditPoints="1"/>
            </p:cNvSpPr>
            <p:nvPr/>
          </p:nvSpPr>
          <p:spPr bwMode="auto">
            <a:xfrm>
              <a:off x="4088" y="1748"/>
              <a:ext cx="61" cy="49"/>
            </a:xfrm>
            <a:custGeom>
              <a:avLst/>
              <a:gdLst>
                <a:gd name="T0" fmla="*/ 61 w 61"/>
                <a:gd name="T1" fmla="*/ 35 h 49"/>
                <a:gd name="T2" fmla="*/ 56 w 61"/>
                <a:gd name="T3" fmla="*/ 27 h 49"/>
                <a:gd name="T4" fmla="*/ 37 w 61"/>
                <a:gd name="T5" fmla="*/ 33 h 49"/>
                <a:gd name="T6" fmla="*/ 40 w 61"/>
                <a:gd name="T7" fmla="*/ 40 h 49"/>
                <a:gd name="T8" fmla="*/ 54 w 61"/>
                <a:gd name="T9" fmla="*/ 49 h 49"/>
                <a:gd name="T10" fmla="*/ 61 w 61"/>
                <a:gd name="T11" fmla="*/ 35 h 49"/>
                <a:gd name="T12" fmla="*/ 61 w 61"/>
                <a:gd name="T13" fmla="*/ 35 h 49"/>
                <a:gd name="T14" fmla="*/ 37 w 61"/>
                <a:gd name="T15" fmla="*/ 21 h 49"/>
                <a:gd name="T16" fmla="*/ 30 w 61"/>
                <a:gd name="T17" fmla="*/ 19 h 49"/>
                <a:gd name="T18" fmla="*/ 28 w 61"/>
                <a:gd name="T19" fmla="*/ 14 h 49"/>
                <a:gd name="T20" fmla="*/ 31 w 61"/>
                <a:gd name="T21" fmla="*/ 8 h 49"/>
                <a:gd name="T22" fmla="*/ 31 w 61"/>
                <a:gd name="T23" fmla="*/ 0 h 49"/>
                <a:gd name="T24" fmla="*/ 21 w 61"/>
                <a:gd name="T25" fmla="*/ 5 h 49"/>
                <a:gd name="T26" fmla="*/ 17 w 61"/>
                <a:gd name="T27" fmla="*/ 10 h 49"/>
                <a:gd name="T28" fmla="*/ 5 w 61"/>
                <a:gd name="T29" fmla="*/ 10 h 49"/>
                <a:gd name="T30" fmla="*/ 3 w 61"/>
                <a:gd name="T31" fmla="*/ 15 h 49"/>
                <a:gd name="T32" fmla="*/ 0 w 61"/>
                <a:gd name="T33" fmla="*/ 19 h 49"/>
                <a:gd name="T34" fmla="*/ 1 w 61"/>
                <a:gd name="T35" fmla="*/ 37 h 49"/>
                <a:gd name="T36" fmla="*/ 7 w 61"/>
                <a:gd name="T37" fmla="*/ 46 h 49"/>
                <a:gd name="T38" fmla="*/ 17 w 61"/>
                <a:gd name="T39" fmla="*/ 49 h 49"/>
                <a:gd name="T40" fmla="*/ 26 w 61"/>
                <a:gd name="T41" fmla="*/ 46 h 49"/>
                <a:gd name="T42" fmla="*/ 21 w 61"/>
                <a:gd name="T43" fmla="*/ 38 h 49"/>
                <a:gd name="T44" fmla="*/ 31 w 61"/>
                <a:gd name="T45" fmla="*/ 26 h 49"/>
                <a:gd name="T46" fmla="*/ 34 w 61"/>
                <a:gd name="T47" fmla="*/ 28 h 49"/>
                <a:gd name="T48" fmla="*/ 37 w 61"/>
                <a:gd name="T49" fmla="*/ 21 h 49"/>
                <a:gd name="T50" fmla="*/ 37 w 61"/>
                <a:gd name="T5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49">
                  <a:moveTo>
                    <a:pt x="61" y="35"/>
                  </a:moveTo>
                  <a:lnTo>
                    <a:pt x="56" y="27"/>
                  </a:lnTo>
                  <a:lnTo>
                    <a:pt x="37" y="33"/>
                  </a:lnTo>
                  <a:lnTo>
                    <a:pt x="40" y="40"/>
                  </a:lnTo>
                  <a:lnTo>
                    <a:pt x="54" y="49"/>
                  </a:lnTo>
                  <a:lnTo>
                    <a:pt x="61" y="35"/>
                  </a:lnTo>
                  <a:lnTo>
                    <a:pt x="61" y="35"/>
                  </a:lnTo>
                  <a:close/>
                  <a:moveTo>
                    <a:pt x="37" y="21"/>
                  </a:moveTo>
                  <a:lnTo>
                    <a:pt x="30" y="19"/>
                  </a:lnTo>
                  <a:lnTo>
                    <a:pt x="28" y="14"/>
                  </a:lnTo>
                  <a:lnTo>
                    <a:pt x="31" y="8"/>
                  </a:lnTo>
                  <a:lnTo>
                    <a:pt x="31" y="0"/>
                  </a:lnTo>
                  <a:lnTo>
                    <a:pt x="21" y="5"/>
                  </a:lnTo>
                  <a:lnTo>
                    <a:pt x="17" y="10"/>
                  </a:lnTo>
                  <a:lnTo>
                    <a:pt x="5" y="10"/>
                  </a:lnTo>
                  <a:lnTo>
                    <a:pt x="3" y="15"/>
                  </a:lnTo>
                  <a:lnTo>
                    <a:pt x="0" y="19"/>
                  </a:lnTo>
                  <a:lnTo>
                    <a:pt x="1" y="37"/>
                  </a:lnTo>
                  <a:lnTo>
                    <a:pt x="7" y="46"/>
                  </a:lnTo>
                  <a:lnTo>
                    <a:pt x="17" y="49"/>
                  </a:lnTo>
                  <a:lnTo>
                    <a:pt x="26" y="46"/>
                  </a:lnTo>
                  <a:lnTo>
                    <a:pt x="21" y="38"/>
                  </a:lnTo>
                  <a:lnTo>
                    <a:pt x="31" y="26"/>
                  </a:lnTo>
                  <a:lnTo>
                    <a:pt x="34" y="28"/>
                  </a:lnTo>
                  <a:lnTo>
                    <a:pt x="37" y="21"/>
                  </a:lnTo>
                  <a:lnTo>
                    <a:pt x="37"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4">
              <a:extLst>
                <a:ext uri="{FF2B5EF4-FFF2-40B4-BE49-F238E27FC236}">
                  <a16:creationId xmlns:a16="http://schemas.microsoft.com/office/drawing/2014/main" id="{8713C6CE-A17C-C048-6347-5F56784D8373}"/>
                </a:ext>
              </a:extLst>
            </p:cNvPr>
            <p:cNvSpPr>
              <a:spLocks/>
            </p:cNvSpPr>
            <p:nvPr/>
          </p:nvSpPr>
          <p:spPr bwMode="auto">
            <a:xfrm>
              <a:off x="2869" y="2410"/>
              <a:ext cx="57" cy="42"/>
            </a:xfrm>
            <a:custGeom>
              <a:avLst/>
              <a:gdLst>
                <a:gd name="T0" fmla="*/ 3 w 57"/>
                <a:gd name="T1" fmla="*/ 34 h 42"/>
                <a:gd name="T2" fmla="*/ 3 w 57"/>
                <a:gd name="T3" fmla="*/ 39 h 42"/>
                <a:gd name="T4" fmla="*/ 7 w 57"/>
                <a:gd name="T5" fmla="*/ 42 h 42"/>
                <a:gd name="T6" fmla="*/ 14 w 57"/>
                <a:gd name="T7" fmla="*/ 29 h 42"/>
                <a:gd name="T8" fmla="*/ 20 w 57"/>
                <a:gd name="T9" fmla="*/ 27 h 42"/>
                <a:gd name="T10" fmla="*/ 22 w 57"/>
                <a:gd name="T11" fmla="*/ 31 h 42"/>
                <a:gd name="T12" fmla="*/ 28 w 57"/>
                <a:gd name="T13" fmla="*/ 30 h 42"/>
                <a:gd name="T14" fmla="*/ 31 w 57"/>
                <a:gd name="T15" fmla="*/ 27 h 42"/>
                <a:gd name="T16" fmla="*/ 36 w 57"/>
                <a:gd name="T17" fmla="*/ 28 h 42"/>
                <a:gd name="T18" fmla="*/ 44 w 57"/>
                <a:gd name="T19" fmla="*/ 27 h 42"/>
                <a:gd name="T20" fmla="*/ 51 w 57"/>
                <a:gd name="T21" fmla="*/ 30 h 42"/>
                <a:gd name="T22" fmla="*/ 57 w 57"/>
                <a:gd name="T23" fmla="*/ 23 h 42"/>
                <a:gd name="T24" fmla="*/ 50 w 57"/>
                <a:gd name="T25" fmla="*/ 17 h 42"/>
                <a:gd name="T26" fmla="*/ 43 w 57"/>
                <a:gd name="T27" fmla="*/ 16 h 42"/>
                <a:gd name="T28" fmla="*/ 44 w 57"/>
                <a:gd name="T29" fmla="*/ 11 h 42"/>
                <a:gd name="T30" fmla="*/ 35 w 57"/>
                <a:gd name="T31" fmla="*/ 11 h 42"/>
                <a:gd name="T32" fmla="*/ 33 w 57"/>
                <a:gd name="T33" fmla="*/ 5 h 42"/>
                <a:gd name="T34" fmla="*/ 30 w 57"/>
                <a:gd name="T35" fmla="*/ 5 h 42"/>
                <a:gd name="T36" fmla="*/ 21 w 57"/>
                <a:gd name="T37" fmla="*/ 1 h 42"/>
                <a:gd name="T38" fmla="*/ 9 w 57"/>
                <a:gd name="T39" fmla="*/ 0 h 42"/>
                <a:gd name="T40" fmla="*/ 6 w 57"/>
                <a:gd name="T41" fmla="*/ 4 h 42"/>
                <a:gd name="T42" fmla="*/ 7 w 57"/>
                <a:gd name="T43" fmla="*/ 14 h 42"/>
                <a:gd name="T44" fmla="*/ 4 w 57"/>
                <a:gd name="T45" fmla="*/ 20 h 42"/>
                <a:gd name="T46" fmla="*/ 0 w 57"/>
                <a:gd name="T47" fmla="*/ 23 h 42"/>
                <a:gd name="T48" fmla="*/ 4 w 57"/>
                <a:gd name="T49" fmla="*/ 28 h 42"/>
                <a:gd name="T50" fmla="*/ 3 w 57"/>
                <a:gd name="T51" fmla="*/ 34 h 42"/>
                <a:gd name="T52" fmla="*/ 3 w 57"/>
                <a:gd name="T5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2">
                  <a:moveTo>
                    <a:pt x="3" y="34"/>
                  </a:moveTo>
                  <a:lnTo>
                    <a:pt x="3" y="39"/>
                  </a:lnTo>
                  <a:lnTo>
                    <a:pt x="7" y="42"/>
                  </a:lnTo>
                  <a:lnTo>
                    <a:pt x="14" y="29"/>
                  </a:lnTo>
                  <a:lnTo>
                    <a:pt x="20" y="27"/>
                  </a:lnTo>
                  <a:lnTo>
                    <a:pt x="22" y="31"/>
                  </a:lnTo>
                  <a:lnTo>
                    <a:pt x="28" y="30"/>
                  </a:lnTo>
                  <a:lnTo>
                    <a:pt x="31" y="27"/>
                  </a:lnTo>
                  <a:lnTo>
                    <a:pt x="36" y="28"/>
                  </a:lnTo>
                  <a:lnTo>
                    <a:pt x="44" y="27"/>
                  </a:lnTo>
                  <a:lnTo>
                    <a:pt x="51" y="30"/>
                  </a:lnTo>
                  <a:lnTo>
                    <a:pt x="57" y="23"/>
                  </a:lnTo>
                  <a:lnTo>
                    <a:pt x="50" y="17"/>
                  </a:lnTo>
                  <a:lnTo>
                    <a:pt x="43" y="16"/>
                  </a:lnTo>
                  <a:lnTo>
                    <a:pt x="44" y="11"/>
                  </a:lnTo>
                  <a:lnTo>
                    <a:pt x="35" y="11"/>
                  </a:lnTo>
                  <a:lnTo>
                    <a:pt x="33" y="5"/>
                  </a:lnTo>
                  <a:lnTo>
                    <a:pt x="30" y="5"/>
                  </a:lnTo>
                  <a:lnTo>
                    <a:pt x="21" y="1"/>
                  </a:lnTo>
                  <a:lnTo>
                    <a:pt x="9" y="0"/>
                  </a:lnTo>
                  <a:lnTo>
                    <a:pt x="6" y="4"/>
                  </a:lnTo>
                  <a:lnTo>
                    <a:pt x="7" y="14"/>
                  </a:lnTo>
                  <a:lnTo>
                    <a:pt x="4" y="20"/>
                  </a:lnTo>
                  <a:lnTo>
                    <a:pt x="0" y="23"/>
                  </a:lnTo>
                  <a:lnTo>
                    <a:pt x="4" y="28"/>
                  </a:lnTo>
                  <a:lnTo>
                    <a:pt x="3" y="34"/>
                  </a:lnTo>
                  <a:lnTo>
                    <a:pt x="3"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5">
              <a:extLst>
                <a:ext uri="{FF2B5EF4-FFF2-40B4-BE49-F238E27FC236}">
                  <a16:creationId xmlns:a16="http://schemas.microsoft.com/office/drawing/2014/main" id="{8EB8DEAE-01DF-A36E-B9E4-0654053E19C6}"/>
                </a:ext>
              </a:extLst>
            </p:cNvPr>
            <p:cNvSpPr>
              <a:spLocks/>
            </p:cNvSpPr>
            <p:nvPr/>
          </p:nvSpPr>
          <p:spPr bwMode="auto">
            <a:xfrm>
              <a:off x="3851" y="2104"/>
              <a:ext cx="316" cy="322"/>
            </a:xfrm>
            <a:custGeom>
              <a:avLst/>
              <a:gdLst>
                <a:gd name="T0" fmla="*/ 256 w 316"/>
                <a:gd name="T1" fmla="*/ 3 h 322"/>
                <a:gd name="T2" fmla="*/ 247 w 316"/>
                <a:gd name="T3" fmla="*/ 4 h 322"/>
                <a:gd name="T4" fmla="*/ 240 w 316"/>
                <a:gd name="T5" fmla="*/ 0 h 322"/>
                <a:gd name="T6" fmla="*/ 224 w 316"/>
                <a:gd name="T7" fmla="*/ 0 h 322"/>
                <a:gd name="T8" fmla="*/ 211 w 316"/>
                <a:gd name="T9" fmla="*/ 7 h 322"/>
                <a:gd name="T10" fmla="*/ 203 w 316"/>
                <a:gd name="T11" fmla="*/ 4 h 322"/>
                <a:gd name="T12" fmla="*/ 179 w 316"/>
                <a:gd name="T13" fmla="*/ 6 h 322"/>
                <a:gd name="T14" fmla="*/ 154 w 316"/>
                <a:gd name="T15" fmla="*/ 9 h 322"/>
                <a:gd name="T16" fmla="*/ 140 w 316"/>
                <a:gd name="T17" fmla="*/ 14 h 322"/>
                <a:gd name="T18" fmla="*/ 130 w 316"/>
                <a:gd name="T19" fmla="*/ 22 h 322"/>
                <a:gd name="T20" fmla="*/ 114 w 316"/>
                <a:gd name="T21" fmla="*/ 25 h 322"/>
                <a:gd name="T22" fmla="*/ 100 w 316"/>
                <a:gd name="T23" fmla="*/ 35 h 322"/>
                <a:gd name="T24" fmla="*/ 106 w 316"/>
                <a:gd name="T25" fmla="*/ 46 h 322"/>
                <a:gd name="T26" fmla="*/ 107 w 316"/>
                <a:gd name="T27" fmla="*/ 58 h 322"/>
                <a:gd name="T28" fmla="*/ 112 w 316"/>
                <a:gd name="T29" fmla="*/ 76 h 322"/>
                <a:gd name="T30" fmla="*/ 116 w 316"/>
                <a:gd name="T31" fmla="*/ 80 h 322"/>
                <a:gd name="T32" fmla="*/ 113 w 316"/>
                <a:gd name="T33" fmla="*/ 87 h 322"/>
                <a:gd name="T34" fmla="*/ 93 w 316"/>
                <a:gd name="T35" fmla="*/ 90 h 322"/>
                <a:gd name="T36" fmla="*/ 86 w 316"/>
                <a:gd name="T37" fmla="*/ 97 h 322"/>
                <a:gd name="T38" fmla="*/ 77 w 316"/>
                <a:gd name="T39" fmla="*/ 98 h 322"/>
                <a:gd name="T40" fmla="*/ 77 w 316"/>
                <a:gd name="T41" fmla="*/ 111 h 322"/>
                <a:gd name="T42" fmla="*/ 59 w 316"/>
                <a:gd name="T43" fmla="*/ 118 h 322"/>
                <a:gd name="T44" fmla="*/ 53 w 316"/>
                <a:gd name="T45" fmla="*/ 127 h 322"/>
                <a:gd name="T46" fmla="*/ 41 w 316"/>
                <a:gd name="T47" fmla="*/ 132 h 322"/>
                <a:gd name="T48" fmla="*/ 25 w 316"/>
                <a:gd name="T49" fmla="*/ 134 h 322"/>
                <a:gd name="T50" fmla="*/ 1 w 316"/>
                <a:gd name="T51" fmla="*/ 148 h 322"/>
                <a:gd name="T52" fmla="*/ 0 w 316"/>
                <a:gd name="T53" fmla="*/ 169 h 322"/>
                <a:gd name="T54" fmla="*/ 0 w 316"/>
                <a:gd name="T55" fmla="*/ 169 h 322"/>
                <a:gd name="T56" fmla="*/ 0 w 316"/>
                <a:gd name="T57" fmla="*/ 173 h 322"/>
                <a:gd name="T58" fmla="*/ 57 w 316"/>
                <a:gd name="T59" fmla="*/ 216 h 322"/>
                <a:gd name="T60" fmla="*/ 109 w 316"/>
                <a:gd name="T61" fmla="*/ 255 h 322"/>
                <a:gd name="T62" fmla="*/ 160 w 316"/>
                <a:gd name="T63" fmla="*/ 294 h 322"/>
                <a:gd name="T64" fmla="*/ 164 w 316"/>
                <a:gd name="T65" fmla="*/ 302 h 322"/>
                <a:gd name="T66" fmla="*/ 174 w 316"/>
                <a:gd name="T67" fmla="*/ 307 h 322"/>
                <a:gd name="T68" fmla="*/ 181 w 316"/>
                <a:gd name="T69" fmla="*/ 310 h 322"/>
                <a:gd name="T70" fmla="*/ 181 w 316"/>
                <a:gd name="T71" fmla="*/ 322 h 322"/>
                <a:gd name="T72" fmla="*/ 198 w 316"/>
                <a:gd name="T73" fmla="*/ 320 h 322"/>
                <a:gd name="T74" fmla="*/ 220 w 316"/>
                <a:gd name="T75" fmla="*/ 312 h 322"/>
                <a:gd name="T76" fmla="*/ 265 w 316"/>
                <a:gd name="T77" fmla="*/ 277 h 322"/>
                <a:gd name="T78" fmla="*/ 316 w 316"/>
                <a:gd name="T79" fmla="*/ 243 h 322"/>
                <a:gd name="T80" fmla="*/ 309 w 316"/>
                <a:gd name="T81" fmla="*/ 232 h 322"/>
                <a:gd name="T82" fmla="*/ 298 w 316"/>
                <a:gd name="T83" fmla="*/ 224 h 322"/>
                <a:gd name="T84" fmla="*/ 290 w 316"/>
                <a:gd name="T85" fmla="*/ 227 h 322"/>
                <a:gd name="T86" fmla="*/ 284 w 316"/>
                <a:gd name="T87" fmla="*/ 217 h 322"/>
                <a:gd name="T88" fmla="*/ 284 w 316"/>
                <a:gd name="T89" fmla="*/ 209 h 322"/>
                <a:gd name="T90" fmla="*/ 274 w 316"/>
                <a:gd name="T91" fmla="*/ 196 h 322"/>
                <a:gd name="T92" fmla="*/ 280 w 316"/>
                <a:gd name="T93" fmla="*/ 189 h 322"/>
                <a:gd name="T94" fmla="*/ 279 w 316"/>
                <a:gd name="T95" fmla="*/ 178 h 322"/>
                <a:gd name="T96" fmla="*/ 281 w 316"/>
                <a:gd name="T97" fmla="*/ 168 h 322"/>
                <a:gd name="T98" fmla="*/ 279 w 316"/>
                <a:gd name="T99" fmla="*/ 160 h 322"/>
                <a:gd name="T100" fmla="*/ 281 w 316"/>
                <a:gd name="T101" fmla="*/ 146 h 322"/>
                <a:gd name="T102" fmla="*/ 281 w 316"/>
                <a:gd name="T103" fmla="*/ 137 h 322"/>
                <a:gd name="T104" fmla="*/ 275 w 316"/>
                <a:gd name="T105" fmla="*/ 121 h 322"/>
                <a:gd name="T106" fmla="*/ 268 w 316"/>
                <a:gd name="T107" fmla="*/ 90 h 322"/>
                <a:gd name="T108" fmla="*/ 258 w 316"/>
                <a:gd name="T109" fmla="*/ 83 h 322"/>
                <a:gd name="T110" fmla="*/ 258 w 316"/>
                <a:gd name="T111" fmla="*/ 78 h 322"/>
                <a:gd name="T112" fmla="*/ 246 w 316"/>
                <a:gd name="T113" fmla="*/ 67 h 322"/>
                <a:gd name="T114" fmla="*/ 244 w 316"/>
                <a:gd name="T115" fmla="*/ 54 h 322"/>
                <a:gd name="T116" fmla="*/ 254 w 316"/>
                <a:gd name="T117" fmla="*/ 44 h 322"/>
                <a:gd name="T118" fmla="*/ 256 w 316"/>
                <a:gd name="T119" fmla="*/ 30 h 322"/>
                <a:gd name="T120" fmla="*/ 254 w 316"/>
                <a:gd name="T121" fmla="*/ 12 h 322"/>
                <a:gd name="T122" fmla="*/ 256 w 316"/>
                <a:gd name="T123" fmla="*/ 3 h 322"/>
                <a:gd name="T124" fmla="*/ 256 w 316"/>
                <a:gd name="T125" fmla="*/ 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 h="322">
                  <a:moveTo>
                    <a:pt x="256" y="3"/>
                  </a:moveTo>
                  <a:lnTo>
                    <a:pt x="247" y="4"/>
                  </a:lnTo>
                  <a:lnTo>
                    <a:pt x="240" y="0"/>
                  </a:lnTo>
                  <a:lnTo>
                    <a:pt x="224" y="0"/>
                  </a:lnTo>
                  <a:lnTo>
                    <a:pt x="211" y="7"/>
                  </a:lnTo>
                  <a:lnTo>
                    <a:pt x="203" y="4"/>
                  </a:lnTo>
                  <a:lnTo>
                    <a:pt x="179" y="6"/>
                  </a:lnTo>
                  <a:lnTo>
                    <a:pt x="154" y="9"/>
                  </a:lnTo>
                  <a:lnTo>
                    <a:pt x="140" y="14"/>
                  </a:lnTo>
                  <a:lnTo>
                    <a:pt x="130" y="22"/>
                  </a:lnTo>
                  <a:lnTo>
                    <a:pt x="114" y="25"/>
                  </a:lnTo>
                  <a:lnTo>
                    <a:pt x="100" y="35"/>
                  </a:lnTo>
                  <a:lnTo>
                    <a:pt x="106" y="46"/>
                  </a:lnTo>
                  <a:lnTo>
                    <a:pt x="107" y="58"/>
                  </a:lnTo>
                  <a:lnTo>
                    <a:pt x="112" y="76"/>
                  </a:lnTo>
                  <a:lnTo>
                    <a:pt x="116" y="80"/>
                  </a:lnTo>
                  <a:lnTo>
                    <a:pt x="113" y="87"/>
                  </a:lnTo>
                  <a:lnTo>
                    <a:pt x="93" y="90"/>
                  </a:lnTo>
                  <a:lnTo>
                    <a:pt x="86" y="97"/>
                  </a:lnTo>
                  <a:lnTo>
                    <a:pt x="77" y="98"/>
                  </a:lnTo>
                  <a:lnTo>
                    <a:pt x="77" y="111"/>
                  </a:lnTo>
                  <a:lnTo>
                    <a:pt x="59" y="118"/>
                  </a:lnTo>
                  <a:lnTo>
                    <a:pt x="53" y="127"/>
                  </a:lnTo>
                  <a:lnTo>
                    <a:pt x="41" y="132"/>
                  </a:lnTo>
                  <a:lnTo>
                    <a:pt x="25" y="134"/>
                  </a:lnTo>
                  <a:lnTo>
                    <a:pt x="1" y="148"/>
                  </a:lnTo>
                  <a:lnTo>
                    <a:pt x="0" y="169"/>
                  </a:lnTo>
                  <a:lnTo>
                    <a:pt x="0" y="169"/>
                  </a:lnTo>
                  <a:lnTo>
                    <a:pt x="0" y="173"/>
                  </a:lnTo>
                  <a:lnTo>
                    <a:pt x="57" y="216"/>
                  </a:lnTo>
                  <a:lnTo>
                    <a:pt x="109" y="255"/>
                  </a:lnTo>
                  <a:lnTo>
                    <a:pt x="160" y="294"/>
                  </a:lnTo>
                  <a:lnTo>
                    <a:pt x="164" y="302"/>
                  </a:lnTo>
                  <a:lnTo>
                    <a:pt x="174" y="307"/>
                  </a:lnTo>
                  <a:lnTo>
                    <a:pt x="181" y="310"/>
                  </a:lnTo>
                  <a:lnTo>
                    <a:pt x="181" y="322"/>
                  </a:lnTo>
                  <a:lnTo>
                    <a:pt x="198" y="320"/>
                  </a:lnTo>
                  <a:lnTo>
                    <a:pt x="220" y="312"/>
                  </a:lnTo>
                  <a:lnTo>
                    <a:pt x="265" y="277"/>
                  </a:lnTo>
                  <a:lnTo>
                    <a:pt x="316" y="243"/>
                  </a:lnTo>
                  <a:lnTo>
                    <a:pt x="309" y="232"/>
                  </a:lnTo>
                  <a:lnTo>
                    <a:pt x="298" y="224"/>
                  </a:lnTo>
                  <a:lnTo>
                    <a:pt x="290" y="227"/>
                  </a:lnTo>
                  <a:lnTo>
                    <a:pt x="284" y="217"/>
                  </a:lnTo>
                  <a:lnTo>
                    <a:pt x="284" y="209"/>
                  </a:lnTo>
                  <a:lnTo>
                    <a:pt x="274" y="196"/>
                  </a:lnTo>
                  <a:lnTo>
                    <a:pt x="280" y="189"/>
                  </a:lnTo>
                  <a:lnTo>
                    <a:pt x="279" y="178"/>
                  </a:lnTo>
                  <a:lnTo>
                    <a:pt x="281" y="168"/>
                  </a:lnTo>
                  <a:lnTo>
                    <a:pt x="279" y="160"/>
                  </a:lnTo>
                  <a:lnTo>
                    <a:pt x="281" y="146"/>
                  </a:lnTo>
                  <a:lnTo>
                    <a:pt x="281" y="137"/>
                  </a:lnTo>
                  <a:lnTo>
                    <a:pt x="275" y="121"/>
                  </a:lnTo>
                  <a:lnTo>
                    <a:pt x="268" y="90"/>
                  </a:lnTo>
                  <a:lnTo>
                    <a:pt x="258" y="83"/>
                  </a:lnTo>
                  <a:lnTo>
                    <a:pt x="258" y="78"/>
                  </a:lnTo>
                  <a:lnTo>
                    <a:pt x="246" y="67"/>
                  </a:lnTo>
                  <a:lnTo>
                    <a:pt x="244" y="54"/>
                  </a:lnTo>
                  <a:lnTo>
                    <a:pt x="254" y="44"/>
                  </a:lnTo>
                  <a:lnTo>
                    <a:pt x="256" y="30"/>
                  </a:lnTo>
                  <a:lnTo>
                    <a:pt x="254" y="12"/>
                  </a:lnTo>
                  <a:lnTo>
                    <a:pt x="256" y="3"/>
                  </a:lnTo>
                  <a:lnTo>
                    <a:pt x="256"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6">
              <a:extLst>
                <a:ext uri="{FF2B5EF4-FFF2-40B4-BE49-F238E27FC236}">
                  <a16:creationId xmlns:a16="http://schemas.microsoft.com/office/drawing/2014/main" id="{AD73DDD9-F180-0096-C7F7-8B8E19860BFB}"/>
                </a:ext>
              </a:extLst>
            </p:cNvPr>
            <p:cNvSpPr>
              <a:spLocks/>
            </p:cNvSpPr>
            <p:nvPr/>
          </p:nvSpPr>
          <p:spPr bwMode="auto">
            <a:xfrm>
              <a:off x="2711" y="2740"/>
              <a:ext cx="90" cy="113"/>
            </a:xfrm>
            <a:custGeom>
              <a:avLst/>
              <a:gdLst>
                <a:gd name="T0" fmla="*/ 87 w 90"/>
                <a:gd name="T1" fmla="*/ 27 h 113"/>
                <a:gd name="T2" fmla="*/ 81 w 90"/>
                <a:gd name="T3" fmla="*/ 22 h 113"/>
                <a:gd name="T4" fmla="*/ 73 w 90"/>
                <a:gd name="T5" fmla="*/ 17 h 113"/>
                <a:gd name="T6" fmla="*/ 68 w 90"/>
                <a:gd name="T7" fmla="*/ 20 h 113"/>
                <a:gd name="T8" fmla="*/ 55 w 90"/>
                <a:gd name="T9" fmla="*/ 17 h 113"/>
                <a:gd name="T10" fmla="*/ 51 w 90"/>
                <a:gd name="T11" fmla="*/ 10 h 113"/>
                <a:gd name="T12" fmla="*/ 48 w 90"/>
                <a:gd name="T13" fmla="*/ 10 h 113"/>
                <a:gd name="T14" fmla="*/ 32 w 90"/>
                <a:gd name="T15" fmla="*/ 0 h 113"/>
                <a:gd name="T16" fmla="*/ 22 w 90"/>
                <a:gd name="T17" fmla="*/ 7 h 113"/>
                <a:gd name="T18" fmla="*/ 13 w 90"/>
                <a:gd name="T19" fmla="*/ 11 h 113"/>
                <a:gd name="T20" fmla="*/ 14 w 90"/>
                <a:gd name="T21" fmla="*/ 18 h 113"/>
                <a:gd name="T22" fmla="*/ 8 w 90"/>
                <a:gd name="T23" fmla="*/ 29 h 113"/>
                <a:gd name="T24" fmla="*/ 5 w 90"/>
                <a:gd name="T25" fmla="*/ 41 h 113"/>
                <a:gd name="T26" fmla="*/ 0 w 90"/>
                <a:gd name="T27" fmla="*/ 43 h 113"/>
                <a:gd name="T28" fmla="*/ 3 w 90"/>
                <a:gd name="T29" fmla="*/ 60 h 113"/>
                <a:gd name="T30" fmla="*/ 0 w 90"/>
                <a:gd name="T31" fmla="*/ 64 h 113"/>
                <a:gd name="T32" fmla="*/ 9 w 90"/>
                <a:gd name="T33" fmla="*/ 72 h 113"/>
                <a:gd name="T34" fmla="*/ 15 w 90"/>
                <a:gd name="T35" fmla="*/ 64 h 113"/>
                <a:gd name="T36" fmla="*/ 18 w 90"/>
                <a:gd name="T37" fmla="*/ 71 h 113"/>
                <a:gd name="T38" fmla="*/ 11 w 90"/>
                <a:gd name="T39" fmla="*/ 85 h 113"/>
                <a:gd name="T40" fmla="*/ 13 w 90"/>
                <a:gd name="T41" fmla="*/ 92 h 113"/>
                <a:gd name="T42" fmla="*/ 9 w 90"/>
                <a:gd name="T43" fmla="*/ 97 h 113"/>
                <a:gd name="T44" fmla="*/ 9 w 90"/>
                <a:gd name="T45" fmla="*/ 103 h 113"/>
                <a:gd name="T46" fmla="*/ 16 w 90"/>
                <a:gd name="T47" fmla="*/ 101 h 113"/>
                <a:gd name="T48" fmla="*/ 22 w 90"/>
                <a:gd name="T49" fmla="*/ 104 h 113"/>
                <a:gd name="T50" fmla="*/ 29 w 90"/>
                <a:gd name="T51" fmla="*/ 113 h 113"/>
                <a:gd name="T52" fmla="*/ 37 w 90"/>
                <a:gd name="T53" fmla="*/ 105 h 113"/>
                <a:gd name="T54" fmla="*/ 40 w 90"/>
                <a:gd name="T55" fmla="*/ 93 h 113"/>
                <a:gd name="T56" fmla="*/ 49 w 90"/>
                <a:gd name="T57" fmla="*/ 78 h 113"/>
                <a:gd name="T58" fmla="*/ 68 w 90"/>
                <a:gd name="T59" fmla="*/ 71 h 113"/>
                <a:gd name="T60" fmla="*/ 85 w 90"/>
                <a:gd name="T61" fmla="*/ 52 h 113"/>
                <a:gd name="T62" fmla="*/ 90 w 90"/>
                <a:gd name="T63" fmla="*/ 41 h 113"/>
                <a:gd name="T64" fmla="*/ 87 w 90"/>
                <a:gd name="T65" fmla="*/ 2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13">
                  <a:moveTo>
                    <a:pt x="87" y="27"/>
                  </a:moveTo>
                  <a:lnTo>
                    <a:pt x="81" y="22"/>
                  </a:lnTo>
                  <a:lnTo>
                    <a:pt x="73" y="17"/>
                  </a:lnTo>
                  <a:lnTo>
                    <a:pt x="68" y="20"/>
                  </a:lnTo>
                  <a:lnTo>
                    <a:pt x="55" y="17"/>
                  </a:lnTo>
                  <a:lnTo>
                    <a:pt x="51" y="10"/>
                  </a:lnTo>
                  <a:lnTo>
                    <a:pt x="48" y="10"/>
                  </a:lnTo>
                  <a:lnTo>
                    <a:pt x="32" y="0"/>
                  </a:lnTo>
                  <a:lnTo>
                    <a:pt x="22" y="7"/>
                  </a:lnTo>
                  <a:lnTo>
                    <a:pt x="13" y="11"/>
                  </a:lnTo>
                  <a:lnTo>
                    <a:pt x="14" y="18"/>
                  </a:lnTo>
                  <a:lnTo>
                    <a:pt x="8" y="29"/>
                  </a:lnTo>
                  <a:lnTo>
                    <a:pt x="5" y="41"/>
                  </a:lnTo>
                  <a:lnTo>
                    <a:pt x="0" y="43"/>
                  </a:lnTo>
                  <a:lnTo>
                    <a:pt x="3" y="60"/>
                  </a:lnTo>
                  <a:lnTo>
                    <a:pt x="0" y="64"/>
                  </a:lnTo>
                  <a:lnTo>
                    <a:pt x="9" y="72"/>
                  </a:lnTo>
                  <a:lnTo>
                    <a:pt x="15" y="64"/>
                  </a:lnTo>
                  <a:lnTo>
                    <a:pt x="18" y="71"/>
                  </a:lnTo>
                  <a:lnTo>
                    <a:pt x="11" y="85"/>
                  </a:lnTo>
                  <a:lnTo>
                    <a:pt x="13" y="92"/>
                  </a:lnTo>
                  <a:lnTo>
                    <a:pt x="9" y="97"/>
                  </a:lnTo>
                  <a:lnTo>
                    <a:pt x="9" y="103"/>
                  </a:lnTo>
                  <a:lnTo>
                    <a:pt x="16" y="101"/>
                  </a:lnTo>
                  <a:lnTo>
                    <a:pt x="22" y="104"/>
                  </a:lnTo>
                  <a:lnTo>
                    <a:pt x="29" y="113"/>
                  </a:lnTo>
                  <a:lnTo>
                    <a:pt x="37" y="105"/>
                  </a:lnTo>
                  <a:lnTo>
                    <a:pt x="40" y="93"/>
                  </a:lnTo>
                  <a:lnTo>
                    <a:pt x="49" y="78"/>
                  </a:lnTo>
                  <a:lnTo>
                    <a:pt x="68" y="71"/>
                  </a:lnTo>
                  <a:lnTo>
                    <a:pt x="85" y="52"/>
                  </a:lnTo>
                  <a:lnTo>
                    <a:pt x="90" y="41"/>
                  </a:lnTo>
                  <a:lnTo>
                    <a:pt x="87"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0225A9B8-0885-08B5-A372-09DDE589BD54}"/>
                </a:ext>
              </a:extLst>
            </p:cNvPr>
            <p:cNvSpPr>
              <a:spLocks/>
            </p:cNvSpPr>
            <p:nvPr/>
          </p:nvSpPr>
          <p:spPr bwMode="auto">
            <a:xfrm>
              <a:off x="4356" y="2203"/>
              <a:ext cx="195" cy="170"/>
            </a:xfrm>
            <a:custGeom>
              <a:avLst/>
              <a:gdLst>
                <a:gd name="T0" fmla="*/ 56 w 195"/>
                <a:gd name="T1" fmla="*/ 10 h 170"/>
                <a:gd name="T2" fmla="*/ 40 w 195"/>
                <a:gd name="T3" fmla="*/ 5 h 170"/>
                <a:gd name="T4" fmla="*/ 25 w 195"/>
                <a:gd name="T5" fmla="*/ 0 h 170"/>
                <a:gd name="T6" fmla="*/ 5 w 195"/>
                <a:gd name="T7" fmla="*/ 0 h 170"/>
                <a:gd name="T8" fmla="*/ 0 w 195"/>
                <a:gd name="T9" fmla="*/ 9 h 170"/>
                <a:gd name="T10" fmla="*/ 3 w 195"/>
                <a:gd name="T11" fmla="*/ 16 h 170"/>
                <a:gd name="T12" fmla="*/ 0 w 195"/>
                <a:gd name="T13" fmla="*/ 27 h 170"/>
                <a:gd name="T14" fmla="*/ 6 w 195"/>
                <a:gd name="T15" fmla="*/ 41 h 170"/>
                <a:gd name="T16" fmla="*/ 9 w 195"/>
                <a:gd name="T17" fmla="*/ 105 h 170"/>
                <a:gd name="T18" fmla="*/ 12 w 195"/>
                <a:gd name="T19" fmla="*/ 170 h 170"/>
                <a:gd name="T20" fmla="*/ 74 w 195"/>
                <a:gd name="T21" fmla="*/ 170 h 170"/>
                <a:gd name="T22" fmla="*/ 134 w 195"/>
                <a:gd name="T23" fmla="*/ 170 h 170"/>
                <a:gd name="T24" fmla="*/ 195 w 195"/>
                <a:gd name="T25" fmla="*/ 170 h 170"/>
                <a:gd name="T26" fmla="*/ 192 w 195"/>
                <a:gd name="T27" fmla="*/ 167 h 170"/>
                <a:gd name="T28" fmla="*/ 173 w 195"/>
                <a:gd name="T29" fmla="*/ 151 h 170"/>
                <a:gd name="T30" fmla="*/ 172 w 195"/>
                <a:gd name="T31" fmla="*/ 139 h 170"/>
                <a:gd name="T32" fmla="*/ 174 w 195"/>
                <a:gd name="T33" fmla="*/ 136 h 170"/>
                <a:gd name="T34" fmla="*/ 160 w 195"/>
                <a:gd name="T35" fmla="*/ 116 h 170"/>
                <a:gd name="T36" fmla="*/ 154 w 195"/>
                <a:gd name="T37" fmla="*/ 106 h 170"/>
                <a:gd name="T38" fmla="*/ 148 w 195"/>
                <a:gd name="T39" fmla="*/ 96 h 170"/>
                <a:gd name="T40" fmla="*/ 135 w 195"/>
                <a:gd name="T41" fmla="*/ 69 h 170"/>
                <a:gd name="T42" fmla="*/ 123 w 195"/>
                <a:gd name="T43" fmla="*/ 51 h 170"/>
                <a:gd name="T44" fmla="*/ 116 w 195"/>
                <a:gd name="T45" fmla="*/ 32 h 170"/>
                <a:gd name="T46" fmla="*/ 117 w 195"/>
                <a:gd name="T47" fmla="*/ 31 h 170"/>
                <a:gd name="T48" fmla="*/ 130 w 195"/>
                <a:gd name="T49" fmla="*/ 56 h 170"/>
                <a:gd name="T50" fmla="*/ 137 w 195"/>
                <a:gd name="T51" fmla="*/ 64 h 170"/>
                <a:gd name="T52" fmla="*/ 143 w 195"/>
                <a:gd name="T53" fmla="*/ 70 h 170"/>
                <a:gd name="T54" fmla="*/ 146 w 195"/>
                <a:gd name="T55" fmla="*/ 66 h 170"/>
                <a:gd name="T56" fmla="*/ 150 w 195"/>
                <a:gd name="T57" fmla="*/ 57 h 170"/>
                <a:gd name="T58" fmla="*/ 151 w 195"/>
                <a:gd name="T59" fmla="*/ 44 h 170"/>
                <a:gd name="T60" fmla="*/ 156 w 195"/>
                <a:gd name="T61" fmla="*/ 37 h 170"/>
                <a:gd name="T62" fmla="*/ 153 w 195"/>
                <a:gd name="T63" fmla="*/ 32 h 170"/>
                <a:gd name="T64" fmla="*/ 142 w 195"/>
                <a:gd name="T65" fmla="*/ 6 h 170"/>
                <a:gd name="T66" fmla="*/ 142 w 195"/>
                <a:gd name="T67" fmla="*/ 6 h 170"/>
                <a:gd name="T68" fmla="*/ 135 w 195"/>
                <a:gd name="T69" fmla="*/ 11 h 170"/>
                <a:gd name="T70" fmla="*/ 123 w 195"/>
                <a:gd name="T71" fmla="*/ 10 h 170"/>
                <a:gd name="T72" fmla="*/ 112 w 195"/>
                <a:gd name="T73" fmla="*/ 5 h 170"/>
                <a:gd name="T74" fmla="*/ 108 w 195"/>
                <a:gd name="T75" fmla="*/ 12 h 170"/>
                <a:gd name="T76" fmla="*/ 104 w 195"/>
                <a:gd name="T77" fmla="*/ 3 h 170"/>
                <a:gd name="T78" fmla="*/ 93 w 195"/>
                <a:gd name="T79" fmla="*/ 0 h 170"/>
                <a:gd name="T80" fmla="*/ 79 w 195"/>
                <a:gd name="T81" fmla="*/ 2 h 170"/>
                <a:gd name="T82" fmla="*/ 74 w 195"/>
                <a:gd name="T83" fmla="*/ 7 h 170"/>
                <a:gd name="T84" fmla="*/ 63 w 195"/>
                <a:gd name="T85" fmla="*/ 12 h 170"/>
                <a:gd name="T86" fmla="*/ 56 w 195"/>
                <a:gd name="T87" fmla="*/ 10 h 170"/>
                <a:gd name="T88" fmla="*/ 56 w 195"/>
                <a:gd name="T89" fmla="*/ 1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70">
                  <a:moveTo>
                    <a:pt x="56" y="10"/>
                  </a:moveTo>
                  <a:lnTo>
                    <a:pt x="40" y="5"/>
                  </a:lnTo>
                  <a:lnTo>
                    <a:pt x="25" y="0"/>
                  </a:lnTo>
                  <a:lnTo>
                    <a:pt x="5" y="0"/>
                  </a:lnTo>
                  <a:lnTo>
                    <a:pt x="0" y="9"/>
                  </a:lnTo>
                  <a:lnTo>
                    <a:pt x="3" y="16"/>
                  </a:lnTo>
                  <a:lnTo>
                    <a:pt x="0" y="27"/>
                  </a:lnTo>
                  <a:lnTo>
                    <a:pt x="6" y="41"/>
                  </a:lnTo>
                  <a:lnTo>
                    <a:pt x="9" y="105"/>
                  </a:lnTo>
                  <a:lnTo>
                    <a:pt x="12" y="170"/>
                  </a:lnTo>
                  <a:lnTo>
                    <a:pt x="74" y="170"/>
                  </a:lnTo>
                  <a:lnTo>
                    <a:pt x="134" y="170"/>
                  </a:lnTo>
                  <a:lnTo>
                    <a:pt x="195" y="170"/>
                  </a:lnTo>
                  <a:lnTo>
                    <a:pt x="192" y="167"/>
                  </a:lnTo>
                  <a:lnTo>
                    <a:pt x="173" y="151"/>
                  </a:lnTo>
                  <a:lnTo>
                    <a:pt x="172" y="139"/>
                  </a:lnTo>
                  <a:lnTo>
                    <a:pt x="174" y="136"/>
                  </a:lnTo>
                  <a:lnTo>
                    <a:pt x="160" y="116"/>
                  </a:lnTo>
                  <a:lnTo>
                    <a:pt x="154" y="106"/>
                  </a:lnTo>
                  <a:lnTo>
                    <a:pt x="148" y="96"/>
                  </a:lnTo>
                  <a:lnTo>
                    <a:pt x="135" y="69"/>
                  </a:lnTo>
                  <a:lnTo>
                    <a:pt x="123" y="51"/>
                  </a:lnTo>
                  <a:lnTo>
                    <a:pt x="116" y="32"/>
                  </a:lnTo>
                  <a:lnTo>
                    <a:pt x="117" y="31"/>
                  </a:lnTo>
                  <a:lnTo>
                    <a:pt x="130" y="56"/>
                  </a:lnTo>
                  <a:lnTo>
                    <a:pt x="137" y="64"/>
                  </a:lnTo>
                  <a:lnTo>
                    <a:pt x="143" y="70"/>
                  </a:lnTo>
                  <a:lnTo>
                    <a:pt x="146" y="66"/>
                  </a:lnTo>
                  <a:lnTo>
                    <a:pt x="150" y="57"/>
                  </a:lnTo>
                  <a:lnTo>
                    <a:pt x="151" y="44"/>
                  </a:lnTo>
                  <a:lnTo>
                    <a:pt x="156" y="37"/>
                  </a:lnTo>
                  <a:lnTo>
                    <a:pt x="153" y="32"/>
                  </a:lnTo>
                  <a:lnTo>
                    <a:pt x="142" y="6"/>
                  </a:lnTo>
                  <a:lnTo>
                    <a:pt x="142" y="6"/>
                  </a:lnTo>
                  <a:lnTo>
                    <a:pt x="135" y="11"/>
                  </a:lnTo>
                  <a:lnTo>
                    <a:pt x="123" y="10"/>
                  </a:lnTo>
                  <a:lnTo>
                    <a:pt x="112" y="5"/>
                  </a:lnTo>
                  <a:lnTo>
                    <a:pt x="108" y="12"/>
                  </a:lnTo>
                  <a:lnTo>
                    <a:pt x="104" y="3"/>
                  </a:lnTo>
                  <a:lnTo>
                    <a:pt x="93" y="0"/>
                  </a:lnTo>
                  <a:lnTo>
                    <a:pt x="79" y="2"/>
                  </a:lnTo>
                  <a:lnTo>
                    <a:pt x="74" y="7"/>
                  </a:lnTo>
                  <a:lnTo>
                    <a:pt x="63" y="12"/>
                  </a:lnTo>
                  <a:lnTo>
                    <a:pt x="56" y="10"/>
                  </a:lnTo>
                  <a:lnTo>
                    <a:pt x="56"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8">
              <a:extLst>
                <a:ext uri="{FF2B5EF4-FFF2-40B4-BE49-F238E27FC236}">
                  <a16:creationId xmlns:a16="http://schemas.microsoft.com/office/drawing/2014/main" id="{31AA6A04-8140-75CD-1C2B-1A496B58F106}"/>
                </a:ext>
              </a:extLst>
            </p:cNvPr>
            <p:cNvSpPr>
              <a:spLocks/>
            </p:cNvSpPr>
            <p:nvPr/>
          </p:nvSpPr>
          <p:spPr bwMode="auto">
            <a:xfrm>
              <a:off x="4549" y="2445"/>
              <a:ext cx="107" cy="98"/>
            </a:xfrm>
            <a:custGeom>
              <a:avLst/>
              <a:gdLst>
                <a:gd name="T0" fmla="*/ 54 w 107"/>
                <a:gd name="T1" fmla="*/ 45 h 98"/>
                <a:gd name="T2" fmla="*/ 45 w 107"/>
                <a:gd name="T3" fmla="*/ 37 h 98"/>
                <a:gd name="T4" fmla="*/ 40 w 107"/>
                <a:gd name="T5" fmla="*/ 20 h 98"/>
                <a:gd name="T6" fmla="*/ 30 w 107"/>
                <a:gd name="T7" fmla="*/ 0 h 98"/>
                <a:gd name="T8" fmla="*/ 22 w 107"/>
                <a:gd name="T9" fmla="*/ 9 h 98"/>
                <a:gd name="T10" fmla="*/ 11 w 107"/>
                <a:gd name="T11" fmla="*/ 12 h 98"/>
                <a:gd name="T12" fmla="*/ 7 w 107"/>
                <a:gd name="T13" fmla="*/ 18 h 98"/>
                <a:gd name="T14" fmla="*/ 5 w 107"/>
                <a:gd name="T15" fmla="*/ 30 h 98"/>
                <a:gd name="T16" fmla="*/ 0 w 107"/>
                <a:gd name="T17" fmla="*/ 56 h 98"/>
                <a:gd name="T18" fmla="*/ 2 w 107"/>
                <a:gd name="T19" fmla="*/ 63 h 98"/>
                <a:gd name="T20" fmla="*/ 20 w 107"/>
                <a:gd name="T21" fmla="*/ 67 h 98"/>
                <a:gd name="T22" fmla="*/ 24 w 107"/>
                <a:gd name="T23" fmla="*/ 53 h 98"/>
                <a:gd name="T24" fmla="*/ 34 w 107"/>
                <a:gd name="T25" fmla="*/ 62 h 98"/>
                <a:gd name="T26" fmla="*/ 43 w 107"/>
                <a:gd name="T27" fmla="*/ 58 h 98"/>
                <a:gd name="T28" fmla="*/ 47 w 107"/>
                <a:gd name="T29" fmla="*/ 61 h 98"/>
                <a:gd name="T30" fmla="*/ 58 w 107"/>
                <a:gd name="T31" fmla="*/ 61 h 98"/>
                <a:gd name="T32" fmla="*/ 72 w 107"/>
                <a:gd name="T33" fmla="*/ 68 h 98"/>
                <a:gd name="T34" fmla="*/ 76 w 107"/>
                <a:gd name="T35" fmla="*/ 74 h 98"/>
                <a:gd name="T36" fmla="*/ 83 w 107"/>
                <a:gd name="T37" fmla="*/ 80 h 98"/>
                <a:gd name="T38" fmla="*/ 90 w 107"/>
                <a:gd name="T39" fmla="*/ 90 h 98"/>
                <a:gd name="T40" fmla="*/ 95 w 107"/>
                <a:gd name="T41" fmla="*/ 97 h 98"/>
                <a:gd name="T42" fmla="*/ 102 w 107"/>
                <a:gd name="T43" fmla="*/ 98 h 98"/>
                <a:gd name="T44" fmla="*/ 107 w 107"/>
                <a:gd name="T45" fmla="*/ 94 h 98"/>
                <a:gd name="T46" fmla="*/ 99 w 107"/>
                <a:gd name="T47" fmla="*/ 88 h 98"/>
                <a:gd name="T48" fmla="*/ 94 w 107"/>
                <a:gd name="T49" fmla="*/ 82 h 98"/>
                <a:gd name="T50" fmla="*/ 85 w 107"/>
                <a:gd name="T51" fmla="*/ 72 h 98"/>
                <a:gd name="T52" fmla="*/ 76 w 107"/>
                <a:gd name="T53" fmla="*/ 62 h 98"/>
                <a:gd name="T54" fmla="*/ 54 w 107"/>
                <a:gd name="T55"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98">
                  <a:moveTo>
                    <a:pt x="54" y="45"/>
                  </a:moveTo>
                  <a:lnTo>
                    <a:pt x="45" y="37"/>
                  </a:lnTo>
                  <a:lnTo>
                    <a:pt x="40" y="20"/>
                  </a:lnTo>
                  <a:lnTo>
                    <a:pt x="30" y="0"/>
                  </a:lnTo>
                  <a:lnTo>
                    <a:pt x="22" y="9"/>
                  </a:lnTo>
                  <a:lnTo>
                    <a:pt x="11" y="12"/>
                  </a:lnTo>
                  <a:lnTo>
                    <a:pt x="7" y="18"/>
                  </a:lnTo>
                  <a:lnTo>
                    <a:pt x="5" y="30"/>
                  </a:lnTo>
                  <a:lnTo>
                    <a:pt x="0" y="56"/>
                  </a:lnTo>
                  <a:lnTo>
                    <a:pt x="2" y="63"/>
                  </a:lnTo>
                  <a:lnTo>
                    <a:pt x="20" y="67"/>
                  </a:lnTo>
                  <a:lnTo>
                    <a:pt x="24" y="53"/>
                  </a:lnTo>
                  <a:lnTo>
                    <a:pt x="34" y="62"/>
                  </a:lnTo>
                  <a:lnTo>
                    <a:pt x="43" y="58"/>
                  </a:lnTo>
                  <a:lnTo>
                    <a:pt x="47" y="61"/>
                  </a:lnTo>
                  <a:lnTo>
                    <a:pt x="58" y="61"/>
                  </a:lnTo>
                  <a:lnTo>
                    <a:pt x="72" y="68"/>
                  </a:lnTo>
                  <a:lnTo>
                    <a:pt x="76" y="74"/>
                  </a:lnTo>
                  <a:lnTo>
                    <a:pt x="83" y="80"/>
                  </a:lnTo>
                  <a:lnTo>
                    <a:pt x="90" y="90"/>
                  </a:lnTo>
                  <a:lnTo>
                    <a:pt x="95" y="97"/>
                  </a:lnTo>
                  <a:lnTo>
                    <a:pt x="102" y="98"/>
                  </a:lnTo>
                  <a:lnTo>
                    <a:pt x="107" y="94"/>
                  </a:lnTo>
                  <a:lnTo>
                    <a:pt x="99" y="88"/>
                  </a:lnTo>
                  <a:lnTo>
                    <a:pt x="94" y="82"/>
                  </a:lnTo>
                  <a:lnTo>
                    <a:pt x="85" y="72"/>
                  </a:lnTo>
                  <a:lnTo>
                    <a:pt x="76" y="62"/>
                  </a:lnTo>
                  <a:lnTo>
                    <a:pt x="54"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9">
              <a:extLst>
                <a:ext uri="{FF2B5EF4-FFF2-40B4-BE49-F238E27FC236}">
                  <a16:creationId xmlns:a16="http://schemas.microsoft.com/office/drawing/2014/main" id="{FE6F13E2-F5C8-0FE4-3EE6-E76DB4BF9A44}"/>
                </a:ext>
              </a:extLst>
            </p:cNvPr>
            <p:cNvSpPr>
              <a:spLocks/>
            </p:cNvSpPr>
            <p:nvPr/>
          </p:nvSpPr>
          <p:spPr bwMode="auto">
            <a:xfrm>
              <a:off x="4279" y="1717"/>
              <a:ext cx="60" cy="35"/>
            </a:xfrm>
            <a:custGeom>
              <a:avLst/>
              <a:gdLst>
                <a:gd name="T0" fmla="*/ 30 w 60"/>
                <a:gd name="T1" fmla="*/ 0 h 35"/>
                <a:gd name="T2" fmla="*/ 15 w 60"/>
                <a:gd name="T3" fmla="*/ 3 h 35"/>
                <a:gd name="T4" fmla="*/ 0 w 60"/>
                <a:gd name="T5" fmla="*/ 7 h 35"/>
                <a:gd name="T6" fmla="*/ 2 w 60"/>
                <a:gd name="T7" fmla="*/ 17 h 35"/>
                <a:gd name="T8" fmla="*/ 12 w 60"/>
                <a:gd name="T9" fmla="*/ 22 h 35"/>
                <a:gd name="T10" fmla="*/ 16 w 60"/>
                <a:gd name="T11" fmla="*/ 20 h 35"/>
                <a:gd name="T12" fmla="*/ 16 w 60"/>
                <a:gd name="T13" fmla="*/ 30 h 35"/>
                <a:gd name="T14" fmla="*/ 26 w 60"/>
                <a:gd name="T15" fmla="*/ 27 h 35"/>
                <a:gd name="T16" fmla="*/ 33 w 60"/>
                <a:gd name="T17" fmla="*/ 29 h 35"/>
                <a:gd name="T18" fmla="*/ 44 w 60"/>
                <a:gd name="T19" fmla="*/ 35 h 35"/>
                <a:gd name="T20" fmla="*/ 55 w 60"/>
                <a:gd name="T21" fmla="*/ 35 h 35"/>
                <a:gd name="T22" fmla="*/ 60 w 60"/>
                <a:gd name="T23" fmla="*/ 30 h 35"/>
                <a:gd name="T24" fmla="*/ 53 w 60"/>
                <a:gd name="T25" fmla="*/ 15 h 35"/>
                <a:gd name="T26" fmla="*/ 60 w 60"/>
                <a:gd name="T27" fmla="*/ 5 h 35"/>
                <a:gd name="T28" fmla="*/ 58 w 60"/>
                <a:gd name="T29" fmla="*/ 2 h 35"/>
                <a:gd name="T30" fmla="*/ 58 w 60"/>
                <a:gd name="T31" fmla="*/ 2 h 35"/>
                <a:gd name="T32" fmla="*/ 44 w 60"/>
                <a:gd name="T33" fmla="*/ 3 h 35"/>
                <a:gd name="T34" fmla="*/ 30 w 60"/>
                <a:gd name="T3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35">
                  <a:moveTo>
                    <a:pt x="30" y="0"/>
                  </a:moveTo>
                  <a:lnTo>
                    <a:pt x="15" y="3"/>
                  </a:lnTo>
                  <a:lnTo>
                    <a:pt x="0" y="7"/>
                  </a:lnTo>
                  <a:lnTo>
                    <a:pt x="2" y="17"/>
                  </a:lnTo>
                  <a:lnTo>
                    <a:pt x="12" y="22"/>
                  </a:lnTo>
                  <a:lnTo>
                    <a:pt x="16" y="20"/>
                  </a:lnTo>
                  <a:lnTo>
                    <a:pt x="16" y="30"/>
                  </a:lnTo>
                  <a:lnTo>
                    <a:pt x="26" y="27"/>
                  </a:lnTo>
                  <a:lnTo>
                    <a:pt x="33" y="29"/>
                  </a:lnTo>
                  <a:lnTo>
                    <a:pt x="44" y="35"/>
                  </a:lnTo>
                  <a:lnTo>
                    <a:pt x="55" y="35"/>
                  </a:lnTo>
                  <a:lnTo>
                    <a:pt x="60" y="30"/>
                  </a:lnTo>
                  <a:lnTo>
                    <a:pt x="53" y="15"/>
                  </a:lnTo>
                  <a:lnTo>
                    <a:pt x="60" y="5"/>
                  </a:lnTo>
                  <a:lnTo>
                    <a:pt x="58" y="2"/>
                  </a:lnTo>
                  <a:lnTo>
                    <a:pt x="58" y="2"/>
                  </a:lnTo>
                  <a:lnTo>
                    <a:pt x="44" y="3"/>
                  </a:lnTo>
                  <a:lnTo>
                    <a:pt x="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50">
              <a:extLst>
                <a:ext uri="{FF2B5EF4-FFF2-40B4-BE49-F238E27FC236}">
                  <a16:creationId xmlns:a16="http://schemas.microsoft.com/office/drawing/2014/main" id="{EEE59B5E-0E06-2B09-BE47-B93B904ADF5B}"/>
                </a:ext>
              </a:extLst>
            </p:cNvPr>
            <p:cNvSpPr>
              <a:spLocks/>
            </p:cNvSpPr>
            <p:nvPr/>
          </p:nvSpPr>
          <p:spPr bwMode="auto">
            <a:xfrm>
              <a:off x="4500" y="2498"/>
              <a:ext cx="233" cy="206"/>
            </a:xfrm>
            <a:custGeom>
              <a:avLst/>
              <a:gdLst>
                <a:gd name="T0" fmla="*/ 73 w 233"/>
                <a:gd name="T1" fmla="*/ 0 h 206"/>
                <a:gd name="T2" fmla="*/ 69 w 233"/>
                <a:gd name="T3" fmla="*/ 14 h 206"/>
                <a:gd name="T4" fmla="*/ 51 w 233"/>
                <a:gd name="T5" fmla="*/ 10 h 206"/>
                <a:gd name="T6" fmla="*/ 49 w 233"/>
                <a:gd name="T7" fmla="*/ 25 h 206"/>
                <a:gd name="T8" fmla="*/ 43 w 233"/>
                <a:gd name="T9" fmla="*/ 42 h 206"/>
                <a:gd name="T10" fmla="*/ 34 w 233"/>
                <a:gd name="T11" fmla="*/ 51 h 206"/>
                <a:gd name="T12" fmla="*/ 28 w 233"/>
                <a:gd name="T13" fmla="*/ 65 h 206"/>
                <a:gd name="T14" fmla="*/ 26 w 233"/>
                <a:gd name="T15" fmla="*/ 72 h 206"/>
                <a:gd name="T16" fmla="*/ 19 w 233"/>
                <a:gd name="T17" fmla="*/ 77 h 206"/>
                <a:gd name="T18" fmla="*/ 15 w 233"/>
                <a:gd name="T19" fmla="*/ 96 h 206"/>
                <a:gd name="T20" fmla="*/ 15 w 233"/>
                <a:gd name="T21" fmla="*/ 98 h 206"/>
                <a:gd name="T22" fmla="*/ 16 w 233"/>
                <a:gd name="T23" fmla="*/ 112 h 206"/>
                <a:gd name="T24" fmla="*/ 14 w 233"/>
                <a:gd name="T25" fmla="*/ 118 h 206"/>
                <a:gd name="T26" fmla="*/ 5 w 233"/>
                <a:gd name="T27" fmla="*/ 118 h 206"/>
                <a:gd name="T28" fmla="*/ 0 w 233"/>
                <a:gd name="T29" fmla="*/ 128 h 206"/>
                <a:gd name="T30" fmla="*/ 9 w 233"/>
                <a:gd name="T31" fmla="*/ 129 h 206"/>
                <a:gd name="T32" fmla="*/ 18 w 233"/>
                <a:gd name="T33" fmla="*/ 138 h 206"/>
                <a:gd name="T34" fmla="*/ 21 w 233"/>
                <a:gd name="T35" fmla="*/ 145 h 206"/>
                <a:gd name="T36" fmla="*/ 28 w 233"/>
                <a:gd name="T37" fmla="*/ 149 h 206"/>
                <a:gd name="T38" fmla="*/ 37 w 233"/>
                <a:gd name="T39" fmla="*/ 168 h 206"/>
                <a:gd name="T40" fmla="*/ 46 w 233"/>
                <a:gd name="T41" fmla="*/ 172 h 206"/>
                <a:gd name="T42" fmla="*/ 46 w 233"/>
                <a:gd name="T43" fmla="*/ 181 h 206"/>
                <a:gd name="T44" fmla="*/ 51 w 233"/>
                <a:gd name="T45" fmla="*/ 188 h 206"/>
                <a:gd name="T46" fmla="*/ 62 w 233"/>
                <a:gd name="T47" fmla="*/ 188 h 206"/>
                <a:gd name="T48" fmla="*/ 82 w 233"/>
                <a:gd name="T49" fmla="*/ 202 h 206"/>
                <a:gd name="T50" fmla="*/ 87 w 233"/>
                <a:gd name="T51" fmla="*/ 202 h 206"/>
                <a:gd name="T52" fmla="*/ 91 w 233"/>
                <a:gd name="T53" fmla="*/ 202 h 206"/>
                <a:gd name="T54" fmla="*/ 94 w 233"/>
                <a:gd name="T55" fmla="*/ 204 h 206"/>
                <a:gd name="T56" fmla="*/ 105 w 233"/>
                <a:gd name="T57" fmla="*/ 206 h 206"/>
                <a:gd name="T58" fmla="*/ 110 w 233"/>
                <a:gd name="T59" fmla="*/ 198 h 206"/>
                <a:gd name="T60" fmla="*/ 124 w 233"/>
                <a:gd name="T61" fmla="*/ 190 h 206"/>
                <a:gd name="T62" fmla="*/ 130 w 233"/>
                <a:gd name="T63" fmla="*/ 197 h 206"/>
                <a:gd name="T64" fmla="*/ 141 w 233"/>
                <a:gd name="T65" fmla="*/ 197 h 206"/>
                <a:gd name="T66" fmla="*/ 145 w 233"/>
                <a:gd name="T67" fmla="*/ 191 h 206"/>
                <a:gd name="T68" fmla="*/ 155 w 233"/>
                <a:gd name="T69" fmla="*/ 190 h 206"/>
                <a:gd name="T70" fmla="*/ 169 w 233"/>
                <a:gd name="T71" fmla="*/ 178 h 206"/>
                <a:gd name="T72" fmla="*/ 189 w 233"/>
                <a:gd name="T73" fmla="*/ 177 h 206"/>
                <a:gd name="T74" fmla="*/ 233 w 233"/>
                <a:gd name="T75" fmla="*/ 124 h 206"/>
                <a:gd name="T76" fmla="*/ 219 w 233"/>
                <a:gd name="T77" fmla="*/ 124 h 206"/>
                <a:gd name="T78" fmla="*/ 168 w 233"/>
                <a:gd name="T79" fmla="*/ 103 h 206"/>
                <a:gd name="T80" fmla="*/ 161 w 233"/>
                <a:gd name="T81" fmla="*/ 97 h 206"/>
                <a:gd name="T82" fmla="*/ 156 w 233"/>
                <a:gd name="T83" fmla="*/ 88 h 206"/>
                <a:gd name="T84" fmla="*/ 149 w 233"/>
                <a:gd name="T85" fmla="*/ 79 h 206"/>
                <a:gd name="T86" fmla="*/ 152 w 233"/>
                <a:gd name="T87" fmla="*/ 72 h 206"/>
                <a:gd name="T88" fmla="*/ 149 w 233"/>
                <a:gd name="T89" fmla="*/ 69 h 206"/>
                <a:gd name="T90" fmla="*/ 145 w 233"/>
                <a:gd name="T91" fmla="*/ 70 h 206"/>
                <a:gd name="T92" fmla="*/ 136 w 233"/>
                <a:gd name="T93" fmla="*/ 70 h 206"/>
                <a:gd name="T94" fmla="*/ 136 w 233"/>
                <a:gd name="T95" fmla="*/ 65 h 206"/>
                <a:gd name="T96" fmla="*/ 135 w 233"/>
                <a:gd name="T97" fmla="*/ 60 h 206"/>
                <a:gd name="T98" fmla="*/ 140 w 233"/>
                <a:gd name="T99" fmla="*/ 51 h 206"/>
                <a:gd name="T100" fmla="*/ 144 w 233"/>
                <a:gd name="T101" fmla="*/ 44 h 206"/>
                <a:gd name="T102" fmla="*/ 139 w 233"/>
                <a:gd name="T103" fmla="*/ 37 h 206"/>
                <a:gd name="T104" fmla="*/ 132 w 233"/>
                <a:gd name="T105" fmla="*/ 27 h 206"/>
                <a:gd name="T106" fmla="*/ 125 w 233"/>
                <a:gd name="T107" fmla="*/ 21 h 206"/>
                <a:gd name="T108" fmla="*/ 121 w 233"/>
                <a:gd name="T109" fmla="*/ 15 h 206"/>
                <a:gd name="T110" fmla="*/ 107 w 233"/>
                <a:gd name="T111" fmla="*/ 8 h 206"/>
                <a:gd name="T112" fmla="*/ 96 w 233"/>
                <a:gd name="T113" fmla="*/ 8 h 206"/>
                <a:gd name="T114" fmla="*/ 92 w 233"/>
                <a:gd name="T115" fmla="*/ 5 h 206"/>
                <a:gd name="T116" fmla="*/ 83 w 233"/>
                <a:gd name="T117" fmla="*/ 9 h 206"/>
                <a:gd name="T118" fmla="*/ 73 w 233"/>
                <a:gd name="T119" fmla="*/ 0 h 206"/>
                <a:gd name="T120" fmla="*/ 73 w 233"/>
                <a:gd name="T12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206">
                  <a:moveTo>
                    <a:pt x="73" y="0"/>
                  </a:moveTo>
                  <a:lnTo>
                    <a:pt x="69" y="14"/>
                  </a:lnTo>
                  <a:lnTo>
                    <a:pt x="51" y="10"/>
                  </a:lnTo>
                  <a:lnTo>
                    <a:pt x="49" y="25"/>
                  </a:lnTo>
                  <a:lnTo>
                    <a:pt x="43" y="42"/>
                  </a:lnTo>
                  <a:lnTo>
                    <a:pt x="34" y="51"/>
                  </a:lnTo>
                  <a:lnTo>
                    <a:pt x="28" y="65"/>
                  </a:lnTo>
                  <a:lnTo>
                    <a:pt x="26" y="72"/>
                  </a:lnTo>
                  <a:lnTo>
                    <a:pt x="19" y="77"/>
                  </a:lnTo>
                  <a:lnTo>
                    <a:pt x="15" y="96"/>
                  </a:lnTo>
                  <a:lnTo>
                    <a:pt x="15" y="98"/>
                  </a:lnTo>
                  <a:lnTo>
                    <a:pt x="16" y="112"/>
                  </a:lnTo>
                  <a:lnTo>
                    <a:pt x="14" y="118"/>
                  </a:lnTo>
                  <a:lnTo>
                    <a:pt x="5" y="118"/>
                  </a:lnTo>
                  <a:lnTo>
                    <a:pt x="0" y="128"/>
                  </a:lnTo>
                  <a:lnTo>
                    <a:pt x="9" y="129"/>
                  </a:lnTo>
                  <a:lnTo>
                    <a:pt x="18" y="138"/>
                  </a:lnTo>
                  <a:lnTo>
                    <a:pt x="21" y="145"/>
                  </a:lnTo>
                  <a:lnTo>
                    <a:pt x="28" y="149"/>
                  </a:lnTo>
                  <a:lnTo>
                    <a:pt x="37" y="168"/>
                  </a:lnTo>
                  <a:lnTo>
                    <a:pt x="46" y="172"/>
                  </a:lnTo>
                  <a:lnTo>
                    <a:pt x="46" y="181"/>
                  </a:lnTo>
                  <a:lnTo>
                    <a:pt x="51" y="188"/>
                  </a:lnTo>
                  <a:lnTo>
                    <a:pt x="62" y="188"/>
                  </a:lnTo>
                  <a:lnTo>
                    <a:pt x="82" y="202"/>
                  </a:lnTo>
                  <a:lnTo>
                    <a:pt x="87" y="202"/>
                  </a:lnTo>
                  <a:lnTo>
                    <a:pt x="91" y="202"/>
                  </a:lnTo>
                  <a:lnTo>
                    <a:pt x="94" y="204"/>
                  </a:lnTo>
                  <a:lnTo>
                    <a:pt x="105" y="206"/>
                  </a:lnTo>
                  <a:lnTo>
                    <a:pt x="110" y="198"/>
                  </a:lnTo>
                  <a:lnTo>
                    <a:pt x="124" y="190"/>
                  </a:lnTo>
                  <a:lnTo>
                    <a:pt x="130" y="197"/>
                  </a:lnTo>
                  <a:lnTo>
                    <a:pt x="141" y="197"/>
                  </a:lnTo>
                  <a:lnTo>
                    <a:pt x="145" y="191"/>
                  </a:lnTo>
                  <a:lnTo>
                    <a:pt x="155" y="190"/>
                  </a:lnTo>
                  <a:lnTo>
                    <a:pt x="169" y="178"/>
                  </a:lnTo>
                  <a:lnTo>
                    <a:pt x="189" y="177"/>
                  </a:lnTo>
                  <a:lnTo>
                    <a:pt x="233" y="124"/>
                  </a:lnTo>
                  <a:lnTo>
                    <a:pt x="219" y="124"/>
                  </a:lnTo>
                  <a:lnTo>
                    <a:pt x="168" y="103"/>
                  </a:lnTo>
                  <a:lnTo>
                    <a:pt x="161" y="97"/>
                  </a:lnTo>
                  <a:lnTo>
                    <a:pt x="156" y="88"/>
                  </a:lnTo>
                  <a:lnTo>
                    <a:pt x="149" y="79"/>
                  </a:lnTo>
                  <a:lnTo>
                    <a:pt x="152" y="72"/>
                  </a:lnTo>
                  <a:lnTo>
                    <a:pt x="149" y="69"/>
                  </a:lnTo>
                  <a:lnTo>
                    <a:pt x="145" y="70"/>
                  </a:lnTo>
                  <a:lnTo>
                    <a:pt x="136" y="70"/>
                  </a:lnTo>
                  <a:lnTo>
                    <a:pt x="136" y="65"/>
                  </a:lnTo>
                  <a:lnTo>
                    <a:pt x="135" y="60"/>
                  </a:lnTo>
                  <a:lnTo>
                    <a:pt x="140" y="51"/>
                  </a:lnTo>
                  <a:lnTo>
                    <a:pt x="144" y="44"/>
                  </a:lnTo>
                  <a:lnTo>
                    <a:pt x="139" y="37"/>
                  </a:lnTo>
                  <a:lnTo>
                    <a:pt x="132" y="27"/>
                  </a:lnTo>
                  <a:lnTo>
                    <a:pt x="125" y="21"/>
                  </a:lnTo>
                  <a:lnTo>
                    <a:pt x="121" y="15"/>
                  </a:lnTo>
                  <a:lnTo>
                    <a:pt x="107" y="8"/>
                  </a:lnTo>
                  <a:lnTo>
                    <a:pt x="96" y="8"/>
                  </a:lnTo>
                  <a:lnTo>
                    <a:pt x="92" y="5"/>
                  </a:lnTo>
                  <a:lnTo>
                    <a:pt x="83" y="9"/>
                  </a:lnTo>
                  <a:lnTo>
                    <a:pt x="73" y="0"/>
                  </a:lnTo>
                  <a:lnTo>
                    <a:pt x="7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51">
              <a:extLst>
                <a:ext uri="{FF2B5EF4-FFF2-40B4-BE49-F238E27FC236}">
                  <a16:creationId xmlns:a16="http://schemas.microsoft.com/office/drawing/2014/main" id="{9EDF62E9-61F8-4E90-AE60-7F86FFC86826}"/>
                </a:ext>
              </a:extLst>
            </p:cNvPr>
            <p:cNvSpPr>
              <a:spLocks/>
            </p:cNvSpPr>
            <p:nvPr/>
          </p:nvSpPr>
          <p:spPr bwMode="auto">
            <a:xfrm>
              <a:off x="4219" y="1552"/>
              <a:ext cx="149" cy="161"/>
            </a:xfrm>
            <a:custGeom>
              <a:avLst/>
              <a:gdLst>
                <a:gd name="T0" fmla="*/ 91 w 149"/>
                <a:gd name="T1" fmla="*/ 17 h 161"/>
                <a:gd name="T2" fmla="*/ 93 w 149"/>
                <a:gd name="T3" fmla="*/ 6 h 161"/>
                <a:gd name="T4" fmla="*/ 77 w 149"/>
                <a:gd name="T5" fmla="*/ 0 h 161"/>
                <a:gd name="T6" fmla="*/ 61 w 149"/>
                <a:gd name="T7" fmla="*/ 5 h 161"/>
                <a:gd name="T8" fmla="*/ 58 w 149"/>
                <a:gd name="T9" fmla="*/ 16 h 161"/>
                <a:gd name="T10" fmla="*/ 48 w 149"/>
                <a:gd name="T11" fmla="*/ 23 h 161"/>
                <a:gd name="T12" fmla="*/ 35 w 149"/>
                <a:gd name="T13" fmla="*/ 19 h 161"/>
                <a:gd name="T14" fmla="*/ 21 w 149"/>
                <a:gd name="T15" fmla="*/ 20 h 161"/>
                <a:gd name="T16" fmla="*/ 6 w 149"/>
                <a:gd name="T17" fmla="*/ 12 h 161"/>
                <a:gd name="T18" fmla="*/ 0 w 149"/>
                <a:gd name="T19" fmla="*/ 16 h 161"/>
                <a:gd name="T20" fmla="*/ 17 w 149"/>
                <a:gd name="T21" fmla="*/ 23 h 161"/>
                <a:gd name="T22" fmla="*/ 37 w 149"/>
                <a:gd name="T23" fmla="*/ 34 h 161"/>
                <a:gd name="T24" fmla="*/ 41 w 149"/>
                <a:gd name="T25" fmla="*/ 57 h 161"/>
                <a:gd name="T26" fmla="*/ 47 w 149"/>
                <a:gd name="T27" fmla="*/ 63 h 161"/>
                <a:gd name="T28" fmla="*/ 65 w 149"/>
                <a:gd name="T29" fmla="*/ 71 h 161"/>
                <a:gd name="T30" fmla="*/ 67 w 149"/>
                <a:gd name="T31" fmla="*/ 77 h 161"/>
                <a:gd name="T32" fmla="*/ 60 w 149"/>
                <a:gd name="T33" fmla="*/ 81 h 161"/>
                <a:gd name="T34" fmla="*/ 36 w 149"/>
                <a:gd name="T35" fmla="*/ 97 h 161"/>
                <a:gd name="T36" fmla="*/ 27 w 149"/>
                <a:gd name="T37" fmla="*/ 108 h 161"/>
                <a:gd name="T38" fmla="*/ 23 w 149"/>
                <a:gd name="T39" fmla="*/ 117 h 161"/>
                <a:gd name="T40" fmla="*/ 30 w 149"/>
                <a:gd name="T41" fmla="*/ 132 h 161"/>
                <a:gd name="T42" fmla="*/ 30 w 149"/>
                <a:gd name="T43" fmla="*/ 147 h 161"/>
                <a:gd name="T44" fmla="*/ 44 w 149"/>
                <a:gd name="T45" fmla="*/ 153 h 161"/>
                <a:gd name="T46" fmla="*/ 52 w 149"/>
                <a:gd name="T47" fmla="*/ 161 h 161"/>
                <a:gd name="T48" fmla="*/ 72 w 149"/>
                <a:gd name="T49" fmla="*/ 158 h 161"/>
                <a:gd name="T50" fmla="*/ 93 w 149"/>
                <a:gd name="T51" fmla="*/ 152 h 161"/>
                <a:gd name="T52" fmla="*/ 115 w 149"/>
                <a:gd name="T53" fmla="*/ 150 h 161"/>
                <a:gd name="T54" fmla="*/ 115 w 149"/>
                <a:gd name="T55" fmla="*/ 150 h 161"/>
                <a:gd name="T56" fmla="*/ 137 w 149"/>
                <a:gd name="T57" fmla="*/ 130 h 161"/>
                <a:gd name="T58" fmla="*/ 146 w 149"/>
                <a:gd name="T59" fmla="*/ 120 h 161"/>
                <a:gd name="T60" fmla="*/ 149 w 149"/>
                <a:gd name="T61" fmla="*/ 113 h 161"/>
                <a:gd name="T62" fmla="*/ 129 w 149"/>
                <a:gd name="T63" fmla="*/ 102 h 161"/>
                <a:gd name="T64" fmla="*/ 131 w 149"/>
                <a:gd name="T65" fmla="*/ 91 h 161"/>
                <a:gd name="T66" fmla="*/ 118 w 149"/>
                <a:gd name="T67" fmla="*/ 80 h 161"/>
                <a:gd name="T68" fmla="*/ 122 w 149"/>
                <a:gd name="T69" fmla="*/ 67 h 161"/>
                <a:gd name="T70" fmla="*/ 104 w 149"/>
                <a:gd name="T71" fmla="*/ 49 h 161"/>
                <a:gd name="T72" fmla="*/ 112 w 149"/>
                <a:gd name="T73" fmla="*/ 37 h 161"/>
                <a:gd name="T74" fmla="*/ 92 w 149"/>
                <a:gd name="T75" fmla="*/ 27 h 161"/>
                <a:gd name="T76" fmla="*/ 91 w 149"/>
                <a:gd name="T77" fmla="*/ 17 h 161"/>
                <a:gd name="T78" fmla="*/ 91 w 149"/>
                <a:gd name="T7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9" h="161">
                  <a:moveTo>
                    <a:pt x="91" y="17"/>
                  </a:moveTo>
                  <a:lnTo>
                    <a:pt x="93" y="6"/>
                  </a:lnTo>
                  <a:lnTo>
                    <a:pt x="77" y="0"/>
                  </a:lnTo>
                  <a:lnTo>
                    <a:pt x="61" y="5"/>
                  </a:lnTo>
                  <a:lnTo>
                    <a:pt x="58" y="16"/>
                  </a:lnTo>
                  <a:lnTo>
                    <a:pt x="48" y="23"/>
                  </a:lnTo>
                  <a:lnTo>
                    <a:pt x="35" y="19"/>
                  </a:lnTo>
                  <a:lnTo>
                    <a:pt x="21" y="20"/>
                  </a:lnTo>
                  <a:lnTo>
                    <a:pt x="6" y="12"/>
                  </a:lnTo>
                  <a:lnTo>
                    <a:pt x="0" y="16"/>
                  </a:lnTo>
                  <a:lnTo>
                    <a:pt x="17" y="23"/>
                  </a:lnTo>
                  <a:lnTo>
                    <a:pt x="37" y="34"/>
                  </a:lnTo>
                  <a:lnTo>
                    <a:pt x="41" y="57"/>
                  </a:lnTo>
                  <a:lnTo>
                    <a:pt x="47" y="63"/>
                  </a:lnTo>
                  <a:lnTo>
                    <a:pt x="65" y="71"/>
                  </a:lnTo>
                  <a:lnTo>
                    <a:pt x="67" y="77"/>
                  </a:lnTo>
                  <a:lnTo>
                    <a:pt x="60" y="81"/>
                  </a:lnTo>
                  <a:lnTo>
                    <a:pt x="36" y="97"/>
                  </a:lnTo>
                  <a:lnTo>
                    <a:pt x="27" y="108"/>
                  </a:lnTo>
                  <a:lnTo>
                    <a:pt x="23" y="117"/>
                  </a:lnTo>
                  <a:lnTo>
                    <a:pt x="30" y="132"/>
                  </a:lnTo>
                  <a:lnTo>
                    <a:pt x="30" y="147"/>
                  </a:lnTo>
                  <a:lnTo>
                    <a:pt x="44" y="153"/>
                  </a:lnTo>
                  <a:lnTo>
                    <a:pt x="52" y="161"/>
                  </a:lnTo>
                  <a:lnTo>
                    <a:pt x="72" y="158"/>
                  </a:lnTo>
                  <a:lnTo>
                    <a:pt x="93" y="152"/>
                  </a:lnTo>
                  <a:lnTo>
                    <a:pt x="115" y="150"/>
                  </a:lnTo>
                  <a:lnTo>
                    <a:pt x="115" y="150"/>
                  </a:lnTo>
                  <a:lnTo>
                    <a:pt x="137" y="130"/>
                  </a:lnTo>
                  <a:lnTo>
                    <a:pt x="146" y="120"/>
                  </a:lnTo>
                  <a:lnTo>
                    <a:pt x="149" y="113"/>
                  </a:lnTo>
                  <a:lnTo>
                    <a:pt x="129" y="102"/>
                  </a:lnTo>
                  <a:lnTo>
                    <a:pt x="131" y="91"/>
                  </a:lnTo>
                  <a:lnTo>
                    <a:pt x="118" y="80"/>
                  </a:lnTo>
                  <a:lnTo>
                    <a:pt x="122" y="67"/>
                  </a:lnTo>
                  <a:lnTo>
                    <a:pt x="104" y="49"/>
                  </a:lnTo>
                  <a:lnTo>
                    <a:pt x="112" y="37"/>
                  </a:lnTo>
                  <a:lnTo>
                    <a:pt x="92" y="27"/>
                  </a:lnTo>
                  <a:lnTo>
                    <a:pt x="91" y="17"/>
                  </a:lnTo>
                  <a:lnTo>
                    <a:pt x="91"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52">
              <a:extLst>
                <a:ext uri="{FF2B5EF4-FFF2-40B4-BE49-F238E27FC236}">
                  <a16:creationId xmlns:a16="http://schemas.microsoft.com/office/drawing/2014/main" id="{D54EC7DB-855D-AF39-F4B3-6DB864439A5E}"/>
                </a:ext>
              </a:extLst>
            </p:cNvPr>
            <p:cNvSpPr>
              <a:spLocks noEditPoints="1"/>
            </p:cNvSpPr>
            <p:nvPr/>
          </p:nvSpPr>
          <p:spPr bwMode="auto">
            <a:xfrm>
              <a:off x="6732" y="3050"/>
              <a:ext cx="49" cy="40"/>
            </a:xfrm>
            <a:custGeom>
              <a:avLst/>
              <a:gdLst>
                <a:gd name="T0" fmla="*/ 49 w 49"/>
                <a:gd name="T1" fmla="*/ 0 h 40"/>
                <a:gd name="T2" fmla="*/ 39 w 49"/>
                <a:gd name="T3" fmla="*/ 6 h 40"/>
                <a:gd name="T4" fmla="*/ 33 w 49"/>
                <a:gd name="T5" fmla="*/ 7 h 40"/>
                <a:gd name="T6" fmla="*/ 25 w 49"/>
                <a:gd name="T7" fmla="*/ 10 h 40"/>
                <a:gd name="T8" fmla="*/ 26 w 49"/>
                <a:gd name="T9" fmla="*/ 17 h 40"/>
                <a:gd name="T10" fmla="*/ 36 w 49"/>
                <a:gd name="T11" fmla="*/ 13 h 40"/>
                <a:gd name="T12" fmla="*/ 47 w 49"/>
                <a:gd name="T13" fmla="*/ 9 h 40"/>
                <a:gd name="T14" fmla="*/ 49 w 49"/>
                <a:gd name="T15" fmla="*/ 0 h 40"/>
                <a:gd name="T16" fmla="*/ 49 w 49"/>
                <a:gd name="T17" fmla="*/ 0 h 40"/>
                <a:gd name="T18" fmla="*/ 19 w 49"/>
                <a:gd name="T19" fmla="*/ 23 h 40"/>
                <a:gd name="T20" fmla="*/ 14 w 49"/>
                <a:gd name="T21" fmla="*/ 26 h 40"/>
                <a:gd name="T22" fmla="*/ 7 w 49"/>
                <a:gd name="T23" fmla="*/ 23 h 40"/>
                <a:gd name="T24" fmla="*/ 0 w 49"/>
                <a:gd name="T25" fmla="*/ 30 h 40"/>
                <a:gd name="T26" fmla="*/ 0 w 49"/>
                <a:gd name="T27" fmla="*/ 37 h 40"/>
                <a:gd name="T28" fmla="*/ 7 w 49"/>
                <a:gd name="T29" fmla="*/ 40 h 40"/>
                <a:gd name="T30" fmla="*/ 18 w 49"/>
                <a:gd name="T31" fmla="*/ 37 h 40"/>
                <a:gd name="T32" fmla="*/ 23 w 49"/>
                <a:gd name="T33" fmla="*/ 28 h 40"/>
                <a:gd name="T34" fmla="*/ 19 w 49"/>
                <a:gd name="T35" fmla="*/ 23 h 40"/>
                <a:gd name="T36" fmla="*/ 19 w 49"/>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49" y="0"/>
                  </a:moveTo>
                  <a:lnTo>
                    <a:pt x="39" y="6"/>
                  </a:lnTo>
                  <a:lnTo>
                    <a:pt x="33" y="7"/>
                  </a:lnTo>
                  <a:lnTo>
                    <a:pt x="25" y="10"/>
                  </a:lnTo>
                  <a:lnTo>
                    <a:pt x="26" y="17"/>
                  </a:lnTo>
                  <a:lnTo>
                    <a:pt x="36" y="13"/>
                  </a:lnTo>
                  <a:lnTo>
                    <a:pt x="47" y="9"/>
                  </a:lnTo>
                  <a:lnTo>
                    <a:pt x="49" y="0"/>
                  </a:lnTo>
                  <a:lnTo>
                    <a:pt x="49" y="0"/>
                  </a:lnTo>
                  <a:close/>
                  <a:moveTo>
                    <a:pt x="19" y="23"/>
                  </a:moveTo>
                  <a:lnTo>
                    <a:pt x="14" y="26"/>
                  </a:lnTo>
                  <a:lnTo>
                    <a:pt x="7" y="23"/>
                  </a:lnTo>
                  <a:lnTo>
                    <a:pt x="0" y="30"/>
                  </a:lnTo>
                  <a:lnTo>
                    <a:pt x="0" y="37"/>
                  </a:lnTo>
                  <a:lnTo>
                    <a:pt x="7" y="40"/>
                  </a:lnTo>
                  <a:lnTo>
                    <a:pt x="18" y="37"/>
                  </a:lnTo>
                  <a:lnTo>
                    <a:pt x="23" y="28"/>
                  </a:lnTo>
                  <a:lnTo>
                    <a:pt x="19" y="23"/>
                  </a:lnTo>
                  <a:lnTo>
                    <a:pt x="19" y="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53">
              <a:extLst>
                <a:ext uri="{FF2B5EF4-FFF2-40B4-BE49-F238E27FC236}">
                  <a16:creationId xmlns:a16="http://schemas.microsoft.com/office/drawing/2014/main" id="{366CE4B8-99D2-E445-2C7E-693F2C58F748}"/>
                </a:ext>
              </a:extLst>
            </p:cNvPr>
            <p:cNvSpPr>
              <a:spLocks/>
            </p:cNvSpPr>
            <p:nvPr/>
          </p:nvSpPr>
          <p:spPr bwMode="auto">
            <a:xfrm>
              <a:off x="4121" y="2723"/>
              <a:ext cx="89" cy="112"/>
            </a:xfrm>
            <a:custGeom>
              <a:avLst/>
              <a:gdLst>
                <a:gd name="T0" fmla="*/ 68 w 89"/>
                <a:gd name="T1" fmla="*/ 1 h 112"/>
                <a:gd name="T2" fmla="*/ 66 w 89"/>
                <a:gd name="T3" fmla="*/ 0 h 112"/>
                <a:gd name="T4" fmla="*/ 56 w 89"/>
                <a:gd name="T5" fmla="*/ 2 h 112"/>
                <a:gd name="T6" fmla="*/ 47 w 89"/>
                <a:gd name="T7" fmla="*/ 0 h 112"/>
                <a:gd name="T8" fmla="*/ 39 w 89"/>
                <a:gd name="T9" fmla="*/ 1 h 112"/>
                <a:gd name="T10" fmla="*/ 39 w 89"/>
                <a:gd name="T11" fmla="*/ 23 h 112"/>
                <a:gd name="T12" fmla="*/ 17 w 89"/>
                <a:gd name="T13" fmla="*/ 23 h 112"/>
                <a:gd name="T14" fmla="*/ 11 w 89"/>
                <a:gd name="T15" fmla="*/ 23 h 112"/>
                <a:gd name="T16" fmla="*/ 9 w 89"/>
                <a:gd name="T17" fmla="*/ 37 h 112"/>
                <a:gd name="T18" fmla="*/ 4 w 89"/>
                <a:gd name="T19" fmla="*/ 49 h 112"/>
                <a:gd name="T20" fmla="*/ 1 w 89"/>
                <a:gd name="T21" fmla="*/ 55 h 112"/>
                <a:gd name="T22" fmla="*/ 0 w 89"/>
                <a:gd name="T23" fmla="*/ 61 h 112"/>
                <a:gd name="T24" fmla="*/ 10 w 89"/>
                <a:gd name="T25" fmla="*/ 79 h 112"/>
                <a:gd name="T26" fmla="*/ 21 w 89"/>
                <a:gd name="T27" fmla="*/ 94 h 112"/>
                <a:gd name="T28" fmla="*/ 37 w 89"/>
                <a:gd name="T29" fmla="*/ 112 h 112"/>
                <a:gd name="T30" fmla="*/ 49 w 89"/>
                <a:gd name="T31" fmla="*/ 102 h 112"/>
                <a:gd name="T32" fmla="*/ 43 w 89"/>
                <a:gd name="T33" fmla="*/ 90 h 112"/>
                <a:gd name="T34" fmla="*/ 48 w 89"/>
                <a:gd name="T35" fmla="*/ 86 h 112"/>
                <a:gd name="T36" fmla="*/ 59 w 89"/>
                <a:gd name="T37" fmla="*/ 84 h 112"/>
                <a:gd name="T38" fmla="*/ 60 w 89"/>
                <a:gd name="T39" fmla="*/ 76 h 112"/>
                <a:gd name="T40" fmla="*/ 69 w 89"/>
                <a:gd name="T41" fmla="*/ 84 h 112"/>
                <a:gd name="T42" fmla="*/ 82 w 89"/>
                <a:gd name="T43" fmla="*/ 86 h 112"/>
                <a:gd name="T44" fmla="*/ 87 w 89"/>
                <a:gd name="T45" fmla="*/ 77 h 112"/>
                <a:gd name="T46" fmla="*/ 89 w 89"/>
                <a:gd name="T47" fmla="*/ 65 h 112"/>
                <a:gd name="T48" fmla="*/ 88 w 89"/>
                <a:gd name="T49" fmla="*/ 51 h 112"/>
                <a:gd name="T50" fmla="*/ 80 w 89"/>
                <a:gd name="T51" fmla="*/ 41 h 112"/>
                <a:gd name="T52" fmla="*/ 87 w 89"/>
                <a:gd name="T53" fmla="*/ 20 h 112"/>
                <a:gd name="T54" fmla="*/ 83 w 89"/>
                <a:gd name="T55" fmla="*/ 16 h 112"/>
                <a:gd name="T56" fmla="*/ 71 w 89"/>
                <a:gd name="T57" fmla="*/ 18 h 112"/>
                <a:gd name="T58" fmla="*/ 67 w 89"/>
                <a:gd name="T59" fmla="*/ 9 h 112"/>
                <a:gd name="T60" fmla="*/ 68 w 89"/>
                <a:gd name="T61" fmla="*/ 1 h 112"/>
                <a:gd name="T62" fmla="*/ 68 w 89"/>
                <a:gd name="T63"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12">
                  <a:moveTo>
                    <a:pt x="68" y="1"/>
                  </a:moveTo>
                  <a:lnTo>
                    <a:pt x="66" y="0"/>
                  </a:lnTo>
                  <a:lnTo>
                    <a:pt x="56" y="2"/>
                  </a:lnTo>
                  <a:lnTo>
                    <a:pt x="47" y="0"/>
                  </a:lnTo>
                  <a:lnTo>
                    <a:pt x="39" y="1"/>
                  </a:lnTo>
                  <a:lnTo>
                    <a:pt x="39" y="23"/>
                  </a:lnTo>
                  <a:lnTo>
                    <a:pt x="17" y="23"/>
                  </a:lnTo>
                  <a:lnTo>
                    <a:pt x="11" y="23"/>
                  </a:lnTo>
                  <a:lnTo>
                    <a:pt x="9" y="37"/>
                  </a:lnTo>
                  <a:lnTo>
                    <a:pt x="4" y="49"/>
                  </a:lnTo>
                  <a:lnTo>
                    <a:pt x="1" y="55"/>
                  </a:lnTo>
                  <a:lnTo>
                    <a:pt x="0" y="61"/>
                  </a:lnTo>
                  <a:lnTo>
                    <a:pt x="10" y="79"/>
                  </a:lnTo>
                  <a:lnTo>
                    <a:pt x="21" y="94"/>
                  </a:lnTo>
                  <a:lnTo>
                    <a:pt x="37" y="112"/>
                  </a:lnTo>
                  <a:lnTo>
                    <a:pt x="49" y="102"/>
                  </a:lnTo>
                  <a:lnTo>
                    <a:pt x="43" y="90"/>
                  </a:lnTo>
                  <a:lnTo>
                    <a:pt x="48" y="86"/>
                  </a:lnTo>
                  <a:lnTo>
                    <a:pt x="59" y="84"/>
                  </a:lnTo>
                  <a:lnTo>
                    <a:pt x="60" y="76"/>
                  </a:lnTo>
                  <a:lnTo>
                    <a:pt x="69" y="84"/>
                  </a:lnTo>
                  <a:lnTo>
                    <a:pt x="82" y="86"/>
                  </a:lnTo>
                  <a:lnTo>
                    <a:pt x="87" y="77"/>
                  </a:lnTo>
                  <a:lnTo>
                    <a:pt x="89" y="65"/>
                  </a:lnTo>
                  <a:lnTo>
                    <a:pt x="88" y="51"/>
                  </a:lnTo>
                  <a:lnTo>
                    <a:pt x="80" y="41"/>
                  </a:lnTo>
                  <a:lnTo>
                    <a:pt x="87" y="20"/>
                  </a:lnTo>
                  <a:lnTo>
                    <a:pt x="83" y="16"/>
                  </a:lnTo>
                  <a:lnTo>
                    <a:pt x="71" y="18"/>
                  </a:lnTo>
                  <a:lnTo>
                    <a:pt x="67" y="9"/>
                  </a:lnTo>
                  <a:lnTo>
                    <a:pt x="68" y="1"/>
                  </a:lnTo>
                  <a:lnTo>
                    <a:pt x="6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4">
              <a:extLst>
                <a:ext uri="{FF2B5EF4-FFF2-40B4-BE49-F238E27FC236}">
                  <a16:creationId xmlns:a16="http://schemas.microsoft.com/office/drawing/2014/main" id="{7A89BDEC-82DD-A240-981B-49F23C13F74F}"/>
                </a:ext>
              </a:extLst>
            </p:cNvPr>
            <p:cNvSpPr>
              <a:spLocks noEditPoints="1"/>
            </p:cNvSpPr>
            <p:nvPr/>
          </p:nvSpPr>
          <p:spPr bwMode="auto">
            <a:xfrm>
              <a:off x="3883" y="1733"/>
              <a:ext cx="123" cy="146"/>
            </a:xfrm>
            <a:custGeom>
              <a:avLst/>
              <a:gdLst>
                <a:gd name="T0" fmla="*/ 26 w 123"/>
                <a:gd name="T1" fmla="*/ 68 h 146"/>
                <a:gd name="T2" fmla="*/ 12 w 123"/>
                <a:gd name="T3" fmla="*/ 57 h 146"/>
                <a:gd name="T4" fmla="*/ 1 w 123"/>
                <a:gd name="T5" fmla="*/ 58 h 146"/>
                <a:gd name="T6" fmla="*/ 3 w 123"/>
                <a:gd name="T7" fmla="*/ 67 h 146"/>
                <a:gd name="T8" fmla="*/ 0 w 123"/>
                <a:gd name="T9" fmla="*/ 76 h 146"/>
                <a:gd name="T10" fmla="*/ 8 w 123"/>
                <a:gd name="T11" fmla="*/ 76 h 146"/>
                <a:gd name="T12" fmla="*/ 18 w 123"/>
                <a:gd name="T13" fmla="*/ 80 h 146"/>
                <a:gd name="T14" fmla="*/ 26 w 123"/>
                <a:gd name="T15" fmla="*/ 68 h 146"/>
                <a:gd name="T16" fmla="*/ 62 w 123"/>
                <a:gd name="T17" fmla="*/ 0 h 146"/>
                <a:gd name="T18" fmla="*/ 47 w 123"/>
                <a:gd name="T19" fmla="*/ 2 h 146"/>
                <a:gd name="T20" fmla="*/ 37 w 123"/>
                <a:gd name="T21" fmla="*/ 0 h 146"/>
                <a:gd name="T22" fmla="*/ 26 w 123"/>
                <a:gd name="T23" fmla="*/ 13 h 146"/>
                <a:gd name="T24" fmla="*/ 21 w 123"/>
                <a:gd name="T25" fmla="*/ 31 h 146"/>
                <a:gd name="T26" fmla="*/ 27 w 123"/>
                <a:gd name="T27" fmla="*/ 39 h 146"/>
                <a:gd name="T28" fmla="*/ 27 w 123"/>
                <a:gd name="T29" fmla="*/ 55 h 146"/>
                <a:gd name="T30" fmla="*/ 35 w 123"/>
                <a:gd name="T31" fmla="*/ 48 h 146"/>
                <a:gd name="T32" fmla="*/ 38 w 123"/>
                <a:gd name="T33" fmla="*/ 52 h 146"/>
                <a:gd name="T34" fmla="*/ 34 w 123"/>
                <a:gd name="T35" fmla="*/ 60 h 146"/>
                <a:gd name="T36" fmla="*/ 37 w 123"/>
                <a:gd name="T37" fmla="*/ 64 h 146"/>
                <a:gd name="T38" fmla="*/ 52 w 123"/>
                <a:gd name="T39" fmla="*/ 67 h 146"/>
                <a:gd name="T40" fmla="*/ 53 w 123"/>
                <a:gd name="T41" fmla="*/ 67 h 146"/>
                <a:gd name="T42" fmla="*/ 61 w 123"/>
                <a:gd name="T43" fmla="*/ 78 h 146"/>
                <a:gd name="T44" fmla="*/ 59 w 123"/>
                <a:gd name="T45" fmla="*/ 88 h 146"/>
                <a:gd name="T46" fmla="*/ 59 w 123"/>
                <a:gd name="T47" fmla="*/ 88 h 146"/>
                <a:gd name="T48" fmla="*/ 40 w 123"/>
                <a:gd name="T49" fmla="*/ 86 h 146"/>
                <a:gd name="T50" fmla="*/ 37 w 123"/>
                <a:gd name="T51" fmla="*/ 97 h 146"/>
                <a:gd name="T52" fmla="*/ 44 w 123"/>
                <a:gd name="T53" fmla="*/ 106 h 146"/>
                <a:gd name="T54" fmla="*/ 30 w 123"/>
                <a:gd name="T55" fmla="*/ 111 h 146"/>
                <a:gd name="T56" fmla="*/ 33 w 123"/>
                <a:gd name="T57" fmla="*/ 118 h 146"/>
                <a:gd name="T58" fmla="*/ 54 w 123"/>
                <a:gd name="T59" fmla="*/ 121 h 146"/>
                <a:gd name="T60" fmla="*/ 54 w 123"/>
                <a:gd name="T61" fmla="*/ 121 h 146"/>
                <a:gd name="T62" fmla="*/ 42 w 123"/>
                <a:gd name="T63" fmla="*/ 125 h 146"/>
                <a:gd name="T64" fmla="*/ 21 w 123"/>
                <a:gd name="T65" fmla="*/ 143 h 146"/>
                <a:gd name="T66" fmla="*/ 28 w 123"/>
                <a:gd name="T67" fmla="*/ 146 h 146"/>
                <a:gd name="T68" fmla="*/ 38 w 123"/>
                <a:gd name="T69" fmla="*/ 140 h 146"/>
                <a:gd name="T70" fmla="*/ 51 w 123"/>
                <a:gd name="T71" fmla="*/ 142 h 146"/>
                <a:gd name="T72" fmla="*/ 61 w 123"/>
                <a:gd name="T73" fmla="*/ 134 h 146"/>
                <a:gd name="T74" fmla="*/ 66 w 123"/>
                <a:gd name="T75" fmla="*/ 137 h 146"/>
                <a:gd name="T76" fmla="*/ 90 w 123"/>
                <a:gd name="T77" fmla="*/ 132 h 146"/>
                <a:gd name="T78" fmla="*/ 108 w 123"/>
                <a:gd name="T79" fmla="*/ 132 h 146"/>
                <a:gd name="T80" fmla="*/ 120 w 123"/>
                <a:gd name="T81" fmla="*/ 123 h 146"/>
                <a:gd name="T82" fmla="*/ 114 w 123"/>
                <a:gd name="T83" fmla="*/ 115 h 146"/>
                <a:gd name="T84" fmla="*/ 121 w 123"/>
                <a:gd name="T85" fmla="*/ 110 h 146"/>
                <a:gd name="T86" fmla="*/ 123 w 123"/>
                <a:gd name="T87" fmla="*/ 99 h 146"/>
                <a:gd name="T88" fmla="*/ 107 w 123"/>
                <a:gd name="T89" fmla="*/ 95 h 146"/>
                <a:gd name="T90" fmla="*/ 103 w 123"/>
                <a:gd name="T91" fmla="*/ 89 h 146"/>
                <a:gd name="T92" fmla="*/ 95 w 123"/>
                <a:gd name="T93" fmla="*/ 69 h 146"/>
                <a:gd name="T94" fmla="*/ 86 w 123"/>
                <a:gd name="T95" fmla="*/ 67 h 146"/>
                <a:gd name="T96" fmla="*/ 75 w 123"/>
                <a:gd name="T97" fmla="*/ 47 h 146"/>
                <a:gd name="T98" fmla="*/ 73 w 123"/>
                <a:gd name="T99" fmla="*/ 46 h 146"/>
                <a:gd name="T100" fmla="*/ 60 w 123"/>
                <a:gd name="T101" fmla="*/ 44 h 146"/>
                <a:gd name="T102" fmla="*/ 72 w 123"/>
                <a:gd name="T103" fmla="*/ 30 h 146"/>
                <a:gd name="T104" fmla="*/ 75 w 123"/>
                <a:gd name="T105" fmla="*/ 16 h 146"/>
                <a:gd name="T106" fmla="*/ 61 w 123"/>
                <a:gd name="T107" fmla="*/ 16 h 146"/>
                <a:gd name="T108" fmla="*/ 48 w 123"/>
                <a:gd name="T109" fmla="*/ 18 h 146"/>
                <a:gd name="T110" fmla="*/ 62 w 123"/>
                <a:gd name="T111" fmla="*/ 0 h 146"/>
                <a:gd name="T112" fmla="*/ 62 w 123"/>
                <a:gd name="T11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6">
                  <a:moveTo>
                    <a:pt x="26" y="68"/>
                  </a:moveTo>
                  <a:lnTo>
                    <a:pt x="12" y="57"/>
                  </a:lnTo>
                  <a:lnTo>
                    <a:pt x="1" y="58"/>
                  </a:lnTo>
                  <a:lnTo>
                    <a:pt x="3" y="67"/>
                  </a:lnTo>
                  <a:lnTo>
                    <a:pt x="0" y="76"/>
                  </a:lnTo>
                  <a:lnTo>
                    <a:pt x="8" y="76"/>
                  </a:lnTo>
                  <a:lnTo>
                    <a:pt x="18" y="80"/>
                  </a:lnTo>
                  <a:lnTo>
                    <a:pt x="26" y="68"/>
                  </a:lnTo>
                  <a:close/>
                  <a:moveTo>
                    <a:pt x="62" y="0"/>
                  </a:moveTo>
                  <a:lnTo>
                    <a:pt x="47" y="2"/>
                  </a:lnTo>
                  <a:lnTo>
                    <a:pt x="37" y="0"/>
                  </a:lnTo>
                  <a:lnTo>
                    <a:pt x="26" y="13"/>
                  </a:lnTo>
                  <a:lnTo>
                    <a:pt x="21" y="31"/>
                  </a:lnTo>
                  <a:lnTo>
                    <a:pt x="27" y="39"/>
                  </a:lnTo>
                  <a:lnTo>
                    <a:pt x="27" y="55"/>
                  </a:lnTo>
                  <a:lnTo>
                    <a:pt x="35" y="48"/>
                  </a:lnTo>
                  <a:lnTo>
                    <a:pt x="38" y="52"/>
                  </a:lnTo>
                  <a:lnTo>
                    <a:pt x="34" y="60"/>
                  </a:lnTo>
                  <a:lnTo>
                    <a:pt x="37" y="64"/>
                  </a:lnTo>
                  <a:lnTo>
                    <a:pt x="52" y="67"/>
                  </a:lnTo>
                  <a:lnTo>
                    <a:pt x="53" y="67"/>
                  </a:lnTo>
                  <a:lnTo>
                    <a:pt x="61" y="78"/>
                  </a:lnTo>
                  <a:lnTo>
                    <a:pt x="59" y="88"/>
                  </a:lnTo>
                  <a:lnTo>
                    <a:pt x="59" y="88"/>
                  </a:lnTo>
                  <a:lnTo>
                    <a:pt x="40" y="86"/>
                  </a:lnTo>
                  <a:lnTo>
                    <a:pt x="37" y="97"/>
                  </a:lnTo>
                  <a:lnTo>
                    <a:pt x="44" y="106"/>
                  </a:lnTo>
                  <a:lnTo>
                    <a:pt x="30" y="111"/>
                  </a:lnTo>
                  <a:lnTo>
                    <a:pt x="33" y="118"/>
                  </a:lnTo>
                  <a:lnTo>
                    <a:pt x="54" y="121"/>
                  </a:lnTo>
                  <a:lnTo>
                    <a:pt x="54" y="121"/>
                  </a:lnTo>
                  <a:lnTo>
                    <a:pt x="42" y="125"/>
                  </a:lnTo>
                  <a:lnTo>
                    <a:pt x="21" y="143"/>
                  </a:lnTo>
                  <a:lnTo>
                    <a:pt x="28" y="146"/>
                  </a:lnTo>
                  <a:lnTo>
                    <a:pt x="38" y="140"/>
                  </a:lnTo>
                  <a:lnTo>
                    <a:pt x="51" y="142"/>
                  </a:lnTo>
                  <a:lnTo>
                    <a:pt x="61" y="134"/>
                  </a:lnTo>
                  <a:lnTo>
                    <a:pt x="66" y="137"/>
                  </a:lnTo>
                  <a:lnTo>
                    <a:pt x="90" y="132"/>
                  </a:lnTo>
                  <a:lnTo>
                    <a:pt x="108" y="132"/>
                  </a:lnTo>
                  <a:lnTo>
                    <a:pt x="120" y="123"/>
                  </a:lnTo>
                  <a:lnTo>
                    <a:pt x="114" y="115"/>
                  </a:lnTo>
                  <a:lnTo>
                    <a:pt x="121" y="110"/>
                  </a:lnTo>
                  <a:lnTo>
                    <a:pt x="123" y="99"/>
                  </a:lnTo>
                  <a:lnTo>
                    <a:pt x="107" y="95"/>
                  </a:lnTo>
                  <a:lnTo>
                    <a:pt x="103" y="89"/>
                  </a:lnTo>
                  <a:lnTo>
                    <a:pt x="95" y="69"/>
                  </a:lnTo>
                  <a:lnTo>
                    <a:pt x="86" y="67"/>
                  </a:lnTo>
                  <a:lnTo>
                    <a:pt x="75" y="47"/>
                  </a:lnTo>
                  <a:lnTo>
                    <a:pt x="73" y="46"/>
                  </a:lnTo>
                  <a:lnTo>
                    <a:pt x="60" y="44"/>
                  </a:lnTo>
                  <a:lnTo>
                    <a:pt x="72" y="30"/>
                  </a:lnTo>
                  <a:lnTo>
                    <a:pt x="75" y="16"/>
                  </a:lnTo>
                  <a:lnTo>
                    <a:pt x="61" y="16"/>
                  </a:lnTo>
                  <a:lnTo>
                    <a:pt x="48" y="18"/>
                  </a:lnTo>
                  <a:lnTo>
                    <a:pt x="62" y="0"/>
                  </a:lnTo>
                  <a:lnTo>
                    <a:pt x="6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5">
              <a:extLst>
                <a:ext uri="{FF2B5EF4-FFF2-40B4-BE49-F238E27FC236}">
                  <a16:creationId xmlns:a16="http://schemas.microsoft.com/office/drawing/2014/main" id="{1A4DC488-F505-2CF7-F28F-89FC41A1AEE8}"/>
                </a:ext>
              </a:extLst>
            </p:cNvPr>
            <p:cNvSpPr>
              <a:spLocks/>
            </p:cNvSpPr>
            <p:nvPr/>
          </p:nvSpPr>
          <p:spPr bwMode="auto">
            <a:xfrm>
              <a:off x="4551" y="1990"/>
              <a:ext cx="104" cy="43"/>
            </a:xfrm>
            <a:custGeom>
              <a:avLst/>
              <a:gdLst>
                <a:gd name="T0" fmla="*/ 57 w 104"/>
                <a:gd name="T1" fmla="*/ 14 h 43"/>
                <a:gd name="T2" fmla="*/ 36 w 104"/>
                <a:gd name="T3" fmla="*/ 6 h 43"/>
                <a:gd name="T4" fmla="*/ 14 w 104"/>
                <a:gd name="T5" fmla="*/ 3 h 43"/>
                <a:gd name="T6" fmla="*/ 2 w 104"/>
                <a:gd name="T7" fmla="*/ 0 h 43"/>
                <a:gd name="T8" fmla="*/ 0 w 104"/>
                <a:gd name="T9" fmla="*/ 2 h 43"/>
                <a:gd name="T10" fmla="*/ 7 w 104"/>
                <a:gd name="T11" fmla="*/ 7 h 43"/>
                <a:gd name="T12" fmla="*/ 15 w 104"/>
                <a:gd name="T13" fmla="*/ 9 h 43"/>
                <a:gd name="T14" fmla="*/ 25 w 104"/>
                <a:gd name="T15" fmla="*/ 16 h 43"/>
                <a:gd name="T16" fmla="*/ 31 w 104"/>
                <a:gd name="T17" fmla="*/ 28 h 43"/>
                <a:gd name="T18" fmla="*/ 30 w 104"/>
                <a:gd name="T19" fmla="*/ 35 h 43"/>
                <a:gd name="T20" fmla="*/ 45 w 104"/>
                <a:gd name="T21" fmla="*/ 35 h 43"/>
                <a:gd name="T22" fmla="*/ 61 w 104"/>
                <a:gd name="T23" fmla="*/ 43 h 43"/>
                <a:gd name="T24" fmla="*/ 79 w 104"/>
                <a:gd name="T25" fmla="*/ 40 h 43"/>
                <a:gd name="T26" fmla="*/ 83 w 104"/>
                <a:gd name="T27" fmla="*/ 37 h 43"/>
                <a:gd name="T28" fmla="*/ 95 w 104"/>
                <a:gd name="T29" fmla="*/ 42 h 43"/>
                <a:gd name="T30" fmla="*/ 103 w 104"/>
                <a:gd name="T31" fmla="*/ 43 h 43"/>
                <a:gd name="T32" fmla="*/ 104 w 104"/>
                <a:gd name="T33" fmla="*/ 42 h 43"/>
                <a:gd name="T34" fmla="*/ 95 w 104"/>
                <a:gd name="T35" fmla="*/ 32 h 43"/>
                <a:gd name="T36" fmla="*/ 98 w 104"/>
                <a:gd name="T37" fmla="*/ 29 h 43"/>
                <a:gd name="T38" fmla="*/ 89 w 104"/>
                <a:gd name="T39" fmla="*/ 25 h 43"/>
                <a:gd name="T40" fmla="*/ 82 w 104"/>
                <a:gd name="T41" fmla="*/ 18 h 43"/>
                <a:gd name="T42" fmla="*/ 68 w 104"/>
                <a:gd name="T43" fmla="*/ 15 h 43"/>
                <a:gd name="T44" fmla="*/ 60 w 104"/>
                <a:gd name="T45" fmla="*/ 18 h 43"/>
                <a:gd name="T46" fmla="*/ 57 w 104"/>
                <a:gd name="T47" fmla="*/ 14 h 43"/>
                <a:gd name="T48" fmla="*/ 57 w 104"/>
                <a:gd name="T49"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43">
                  <a:moveTo>
                    <a:pt x="57" y="14"/>
                  </a:moveTo>
                  <a:lnTo>
                    <a:pt x="36" y="6"/>
                  </a:lnTo>
                  <a:lnTo>
                    <a:pt x="14" y="3"/>
                  </a:lnTo>
                  <a:lnTo>
                    <a:pt x="2" y="0"/>
                  </a:lnTo>
                  <a:lnTo>
                    <a:pt x="0" y="2"/>
                  </a:lnTo>
                  <a:lnTo>
                    <a:pt x="7" y="7"/>
                  </a:lnTo>
                  <a:lnTo>
                    <a:pt x="15" y="9"/>
                  </a:lnTo>
                  <a:lnTo>
                    <a:pt x="25" y="16"/>
                  </a:lnTo>
                  <a:lnTo>
                    <a:pt x="31" y="28"/>
                  </a:lnTo>
                  <a:lnTo>
                    <a:pt x="30" y="35"/>
                  </a:lnTo>
                  <a:lnTo>
                    <a:pt x="45" y="35"/>
                  </a:lnTo>
                  <a:lnTo>
                    <a:pt x="61" y="43"/>
                  </a:lnTo>
                  <a:lnTo>
                    <a:pt x="79" y="40"/>
                  </a:lnTo>
                  <a:lnTo>
                    <a:pt x="83" y="37"/>
                  </a:lnTo>
                  <a:lnTo>
                    <a:pt x="95" y="42"/>
                  </a:lnTo>
                  <a:lnTo>
                    <a:pt x="103" y="43"/>
                  </a:lnTo>
                  <a:lnTo>
                    <a:pt x="104" y="42"/>
                  </a:lnTo>
                  <a:lnTo>
                    <a:pt x="95" y="32"/>
                  </a:lnTo>
                  <a:lnTo>
                    <a:pt x="98" y="29"/>
                  </a:lnTo>
                  <a:lnTo>
                    <a:pt x="89" y="25"/>
                  </a:lnTo>
                  <a:lnTo>
                    <a:pt x="82" y="18"/>
                  </a:lnTo>
                  <a:lnTo>
                    <a:pt x="68" y="15"/>
                  </a:lnTo>
                  <a:lnTo>
                    <a:pt x="60" y="18"/>
                  </a:lnTo>
                  <a:lnTo>
                    <a:pt x="57" y="14"/>
                  </a:lnTo>
                  <a:lnTo>
                    <a:pt x="57" y="1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6">
              <a:extLst>
                <a:ext uri="{FF2B5EF4-FFF2-40B4-BE49-F238E27FC236}">
                  <a16:creationId xmlns:a16="http://schemas.microsoft.com/office/drawing/2014/main" id="{06212789-0B1D-D2F6-73C7-56FFDD1B8CF4}"/>
                </a:ext>
              </a:extLst>
            </p:cNvPr>
            <p:cNvSpPr>
              <a:spLocks/>
            </p:cNvSpPr>
            <p:nvPr/>
          </p:nvSpPr>
          <p:spPr bwMode="auto">
            <a:xfrm>
              <a:off x="3932" y="2567"/>
              <a:ext cx="68" cy="114"/>
            </a:xfrm>
            <a:custGeom>
              <a:avLst/>
              <a:gdLst>
                <a:gd name="T0" fmla="*/ 52 w 68"/>
                <a:gd name="T1" fmla="*/ 1 h 114"/>
                <a:gd name="T2" fmla="*/ 45 w 68"/>
                <a:gd name="T3" fmla="*/ 0 h 114"/>
                <a:gd name="T4" fmla="*/ 40 w 68"/>
                <a:gd name="T5" fmla="*/ 3 h 114"/>
                <a:gd name="T6" fmla="*/ 33 w 68"/>
                <a:gd name="T7" fmla="*/ 1 h 114"/>
                <a:gd name="T8" fmla="*/ 5 w 68"/>
                <a:gd name="T9" fmla="*/ 3 h 114"/>
                <a:gd name="T10" fmla="*/ 5 w 68"/>
                <a:gd name="T11" fmla="*/ 12 h 114"/>
                <a:gd name="T12" fmla="*/ 7 w 68"/>
                <a:gd name="T13" fmla="*/ 26 h 114"/>
                <a:gd name="T14" fmla="*/ 11 w 68"/>
                <a:gd name="T15" fmla="*/ 52 h 114"/>
                <a:gd name="T16" fmla="*/ 5 w 68"/>
                <a:gd name="T17" fmla="*/ 66 h 114"/>
                <a:gd name="T18" fmla="*/ 0 w 68"/>
                <a:gd name="T19" fmla="*/ 86 h 114"/>
                <a:gd name="T20" fmla="*/ 7 w 68"/>
                <a:gd name="T21" fmla="*/ 102 h 114"/>
                <a:gd name="T22" fmla="*/ 7 w 68"/>
                <a:gd name="T23" fmla="*/ 109 h 114"/>
                <a:gd name="T24" fmla="*/ 21 w 68"/>
                <a:gd name="T25" fmla="*/ 114 h 114"/>
                <a:gd name="T26" fmla="*/ 35 w 68"/>
                <a:gd name="T27" fmla="*/ 108 h 114"/>
                <a:gd name="T28" fmla="*/ 44 w 68"/>
                <a:gd name="T29" fmla="*/ 103 h 114"/>
                <a:gd name="T30" fmla="*/ 68 w 68"/>
                <a:gd name="T31" fmla="*/ 92 h 114"/>
                <a:gd name="T32" fmla="*/ 65 w 68"/>
                <a:gd name="T33" fmla="*/ 86 h 114"/>
                <a:gd name="T34" fmla="*/ 61 w 68"/>
                <a:gd name="T35" fmla="*/ 75 h 114"/>
                <a:gd name="T36" fmla="*/ 59 w 68"/>
                <a:gd name="T37" fmla="*/ 66 h 114"/>
                <a:gd name="T38" fmla="*/ 63 w 68"/>
                <a:gd name="T39" fmla="*/ 49 h 114"/>
                <a:gd name="T40" fmla="*/ 59 w 68"/>
                <a:gd name="T41" fmla="*/ 43 h 114"/>
                <a:gd name="T42" fmla="*/ 57 w 68"/>
                <a:gd name="T43" fmla="*/ 29 h 114"/>
                <a:gd name="T44" fmla="*/ 57 w 68"/>
                <a:gd name="T45" fmla="*/ 16 h 114"/>
                <a:gd name="T46" fmla="*/ 51 w 68"/>
                <a:gd name="T47" fmla="*/ 7 h 114"/>
                <a:gd name="T48" fmla="*/ 52 w 68"/>
                <a:gd name="T49" fmla="*/ 1 h 114"/>
                <a:gd name="T50" fmla="*/ 52 w 68"/>
                <a:gd name="T51"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14">
                  <a:moveTo>
                    <a:pt x="52" y="1"/>
                  </a:moveTo>
                  <a:lnTo>
                    <a:pt x="45" y="0"/>
                  </a:lnTo>
                  <a:lnTo>
                    <a:pt x="40" y="3"/>
                  </a:lnTo>
                  <a:lnTo>
                    <a:pt x="33" y="1"/>
                  </a:lnTo>
                  <a:lnTo>
                    <a:pt x="5" y="3"/>
                  </a:lnTo>
                  <a:lnTo>
                    <a:pt x="5" y="12"/>
                  </a:lnTo>
                  <a:lnTo>
                    <a:pt x="7" y="26"/>
                  </a:lnTo>
                  <a:lnTo>
                    <a:pt x="11" y="52"/>
                  </a:lnTo>
                  <a:lnTo>
                    <a:pt x="5" y="66"/>
                  </a:lnTo>
                  <a:lnTo>
                    <a:pt x="0" y="86"/>
                  </a:lnTo>
                  <a:lnTo>
                    <a:pt x="7" y="102"/>
                  </a:lnTo>
                  <a:lnTo>
                    <a:pt x="7" y="109"/>
                  </a:lnTo>
                  <a:lnTo>
                    <a:pt x="21" y="114"/>
                  </a:lnTo>
                  <a:lnTo>
                    <a:pt x="35" y="108"/>
                  </a:lnTo>
                  <a:lnTo>
                    <a:pt x="44" y="103"/>
                  </a:lnTo>
                  <a:lnTo>
                    <a:pt x="68" y="92"/>
                  </a:lnTo>
                  <a:lnTo>
                    <a:pt x="65" y="86"/>
                  </a:lnTo>
                  <a:lnTo>
                    <a:pt x="61" y="75"/>
                  </a:lnTo>
                  <a:lnTo>
                    <a:pt x="59" y="66"/>
                  </a:lnTo>
                  <a:lnTo>
                    <a:pt x="63" y="49"/>
                  </a:lnTo>
                  <a:lnTo>
                    <a:pt x="59" y="43"/>
                  </a:lnTo>
                  <a:lnTo>
                    <a:pt x="57" y="29"/>
                  </a:lnTo>
                  <a:lnTo>
                    <a:pt x="57" y="16"/>
                  </a:lnTo>
                  <a:lnTo>
                    <a:pt x="51" y="7"/>
                  </a:lnTo>
                  <a:lnTo>
                    <a:pt x="52" y="1"/>
                  </a:lnTo>
                  <a:lnTo>
                    <a:pt x="5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7">
              <a:extLst>
                <a:ext uri="{FF2B5EF4-FFF2-40B4-BE49-F238E27FC236}">
                  <a16:creationId xmlns:a16="http://schemas.microsoft.com/office/drawing/2014/main" id="{07F2C660-1C0F-C5B5-BE45-4D604793CB38}"/>
                </a:ext>
              </a:extLst>
            </p:cNvPr>
            <p:cNvSpPr>
              <a:spLocks/>
            </p:cNvSpPr>
            <p:nvPr/>
          </p:nvSpPr>
          <p:spPr bwMode="auto">
            <a:xfrm>
              <a:off x="3746" y="2540"/>
              <a:ext cx="114" cy="95"/>
            </a:xfrm>
            <a:custGeom>
              <a:avLst/>
              <a:gdLst>
                <a:gd name="T0" fmla="*/ 55 w 114"/>
                <a:gd name="T1" fmla="*/ 4 h 95"/>
                <a:gd name="T2" fmla="*/ 46 w 114"/>
                <a:gd name="T3" fmla="*/ 4 h 95"/>
                <a:gd name="T4" fmla="*/ 31 w 114"/>
                <a:gd name="T5" fmla="*/ 1 h 95"/>
                <a:gd name="T6" fmla="*/ 23 w 114"/>
                <a:gd name="T7" fmla="*/ 7 h 95"/>
                <a:gd name="T8" fmla="*/ 23 w 114"/>
                <a:gd name="T9" fmla="*/ 14 h 95"/>
                <a:gd name="T10" fmla="*/ 16 w 114"/>
                <a:gd name="T11" fmla="*/ 17 h 95"/>
                <a:gd name="T12" fmla="*/ 8 w 114"/>
                <a:gd name="T13" fmla="*/ 19 h 95"/>
                <a:gd name="T14" fmla="*/ 5 w 114"/>
                <a:gd name="T15" fmla="*/ 31 h 95"/>
                <a:gd name="T16" fmla="*/ 9 w 114"/>
                <a:gd name="T17" fmla="*/ 43 h 95"/>
                <a:gd name="T18" fmla="*/ 17 w 114"/>
                <a:gd name="T19" fmla="*/ 48 h 95"/>
                <a:gd name="T20" fmla="*/ 30 w 114"/>
                <a:gd name="T21" fmla="*/ 66 h 95"/>
                <a:gd name="T22" fmla="*/ 40 w 114"/>
                <a:gd name="T23" fmla="*/ 53 h 95"/>
                <a:gd name="T24" fmla="*/ 47 w 114"/>
                <a:gd name="T25" fmla="*/ 49 h 95"/>
                <a:gd name="T26" fmla="*/ 63 w 114"/>
                <a:gd name="T27" fmla="*/ 46 h 95"/>
                <a:gd name="T28" fmla="*/ 71 w 114"/>
                <a:gd name="T29" fmla="*/ 60 h 95"/>
                <a:gd name="T30" fmla="*/ 73 w 114"/>
                <a:gd name="T31" fmla="*/ 69 h 95"/>
                <a:gd name="T32" fmla="*/ 77 w 114"/>
                <a:gd name="T33" fmla="*/ 75 h 95"/>
                <a:gd name="T34" fmla="*/ 84 w 114"/>
                <a:gd name="T35" fmla="*/ 72 h 95"/>
                <a:gd name="T36" fmla="*/ 90 w 114"/>
                <a:gd name="T37" fmla="*/ 90 h 95"/>
                <a:gd name="T38" fmla="*/ 98 w 114"/>
                <a:gd name="T39" fmla="*/ 95 h 95"/>
                <a:gd name="T40" fmla="*/ 105 w 114"/>
                <a:gd name="T41" fmla="*/ 88 h 95"/>
                <a:gd name="T42" fmla="*/ 108 w 114"/>
                <a:gd name="T43" fmla="*/ 80 h 95"/>
                <a:gd name="T44" fmla="*/ 109 w 114"/>
                <a:gd name="T45" fmla="*/ 74 h 95"/>
                <a:gd name="T46" fmla="*/ 111 w 114"/>
                <a:gd name="T47" fmla="*/ 58 h 95"/>
                <a:gd name="T48" fmla="*/ 109 w 114"/>
                <a:gd name="T49" fmla="*/ 44 h 95"/>
                <a:gd name="T50" fmla="*/ 107 w 114"/>
                <a:gd name="T51" fmla="*/ 38 h 95"/>
                <a:gd name="T52" fmla="*/ 106 w 114"/>
                <a:gd name="T53" fmla="*/ 30 h 95"/>
                <a:gd name="T54" fmla="*/ 103 w 114"/>
                <a:gd name="T55" fmla="*/ 26 h 95"/>
                <a:gd name="T56" fmla="*/ 100 w 114"/>
                <a:gd name="T57" fmla="*/ 14 h 95"/>
                <a:gd name="T58" fmla="*/ 95 w 114"/>
                <a:gd name="T59" fmla="*/ 6 h 95"/>
                <a:gd name="T60" fmla="*/ 88 w 114"/>
                <a:gd name="T61" fmla="*/ 7 h 95"/>
                <a:gd name="T62" fmla="*/ 79 w 114"/>
                <a:gd name="T63" fmla="*/ 14 h 95"/>
                <a:gd name="T64" fmla="*/ 68 w 114"/>
                <a:gd name="T65" fmla="*/ 8 h 95"/>
                <a:gd name="T66" fmla="*/ 61 w 114"/>
                <a:gd name="T67" fmla="*/ 9 h 95"/>
                <a:gd name="T68" fmla="*/ 58 w 114"/>
                <a:gd name="T69"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5">
                  <a:moveTo>
                    <a:pt x="58" y="3"/>
                  </a:moveTo>
                  <a:lnTo>
                    <a:pt x="55" y="4"/>
                  </a:lnTo>
                  <a:lnTo>
                    <a:pt x="47" y="3"/>
                  </a:lnTo>
                  <a:lnTo>
                    <a:pt x="46" y="4"/>
                  </a:lnTo>
                  <a:lnTo>
                    <a:pt x="42" y="5"/>
                  </a:lnTo>
                  <a:lnTo>
                    <a:pt x="31" y="1"/>
                  </a:lnTo>
                  <a:lnTo>
                    <a:pt x="23" y="0"/>
                  </a:lnTo>
                  <a:lnTo>
                    <a:pt x="23" y="7"/>
                  </a:lnTo>
                  <a:lnTo>
                    <a:pt x="21" y="9"/>
                  </a:lnTo>
                  <a:lnTo>
                    <a:pt x="23" y="14"/>
                  </a:lnTo>
                  <a:lnTo>
                    <a:pt x="20" y="17"/>
                  </a:lnTo>
                  <a:lnTo>
                    <a:pt x="16" y="17"/>
                  </a:lnTo>
                  <a:lnTo>
                    <a:pt x="13" y="20"/>
                  </a:lnTo>
                  <a:lnTo>
                    <a:pt x="8" y="19"/>
                  </a:lnTo>
                  <a:lnTo>
                    <a:pt x="0" y="28"/>
                  </a:lnTo>
                  <a:lnTo>
                    <a:pt x="5" y="31"/>
                  </a:lnTo>
                  <a:lnTo>
                    <a:pt x="7" y="35"/>
                  </a:lnTo>
                  <a:lnTo>
                    <a:pt x="9" y="43"/>
                  </a:lnTo>
                  <a:lnTo>
                    <a:pt x="13" y="46"/>
                  </a:lnTo>
                  <a:lnTo>
                    <a:pt x="17" y="48"/>
                  </a:lnTo>
                  <a:lnTo>
                    <a:pt x="23" y="55"/>
                  </a:lnTo>
                  <a:lnTo>
                    <a:pt x="30" y="66"/>
                  </a:lnTo>
                  <a:lnTo>
                    <a:pt x="38" y="58"/>
                  </a:lnTo>
                  <a:lnTo>
                    <a:pt x="40" y="53"/>
                  </a:lnTo>
                  <a:lnTo>
                    <a:pt x="43" y="49"/>
                  </a:lnTo>
                  <a:lnTo>
                    <a:pt x="47" y="49"/>
                  </a:lnTo>
                  <a:lnTo>
                    <a:pt x="51" y="46"/>
                  </a:lnTo>
                  <a:lnTo>
                    <a:pt x="63" y="46"/>
                  </a:lnTo>
                  <a:lnTo>
                    <a:pt x="68" y="52"/>
                  </a:lnTo>
                  <a:lnTo>
                    <a:pt x="71" y="60"/>
                  </a:lnTo>
                  <a:lnTo>
                    <a:pt x="70" y="65"/>
                  </a:lnTo>
                  <a:lnTo>
                    <a:pt x="73" y="69"/>
                  </a:lnTo>
                  <a:lnTo>
                    <a:pt x="73" y="76"/>
                  </a:lnTo>
                  <a:lnTo>
                    <a:pt x="77" y="75"/>
                  </a:lnTo>
                  <a:lnTo>
                    <a:pt x="80" y="74"/>
                  </a:lnTo>
                  <a:lnTo>
                    <a:pt x="84" y="72"/>
                  </a:lnTo>
                  <a:lnTo>
                    <a:pt x="91" y="83"/>
                  </a:lnTo>
                  <a:lnTo>
                    <a:pt x="90" y="90"/>
                  </a:lnTo>
                  <a:lnTo>
                    <a:pt x="93" y="94"/>
                  </a:lnTo>
                  <a:lnTo>
                    <a:pt x="98" y="95"/>
                  </a:lnTo>
                  <a:lnTo>
                    <a:pt x="100" y="87"/>
                  </a:lnTo>
                  <a:lnTo>
                    <a:pt x="105" y="88"/>
                  </a:lnTo>
                  <a:lnTo>
                    <a:pt x="107" y="88"/>
                  </a:lnTo>
                  <a:lnTo>
                    <a:pt x="108" y="80"/>
                  </a:lnTo>
                  <a:lnTo>
                    <a:pt x="107" y="76"/>
                  </a:lnTo>
                  <a:lnTo>
                    <a:pt x="109" y="74"/>
                  </a:lnTo>
                  <a:lnTo>
                    <a:pt x="114" y="72"/>
                  </a:lnTo>
                  <a:lnTo>
                    <a:pt x="111" y="58"/>
                  </a:lnTo>
                  <a:lnTo>
                    <a:pt x="107" y="51"/>
                  </a:lnTo>
                  <a:lnTo>
                    <a:pt x="109" y="44"/>
                  </a:lnTo>
                  <a:lnTo>
                    <a:pt x="112" y="43"/>
                  </a:lnTo>
                  <a:lnTo>
                    <a:pt x="107" y="38"/>
                  </a:lnTo>
                  <a:lnTo>
                    <a:pt x="108" y="32"/>
                  </a:lnTo>
                  <a:lnTo>
                    <a:pt x="106" y="30"/>
                  </a:lnTo>
                  <a:lnTo>
                    <a:pt x="103" y="32"/>
                  </a:lnTo>
                  <a:lnTo>
                    <a:pt x="103" y="26"/>
                  </a:lnTo>
                  <a:lnTo>
                    <a:pt x="107" y="22"/>
                  </a:lnTo>
                  <a:lnTo>
                    <a:pt x="100" y="14"/>
                  </a:lnTo>
                  <a:lnTo>
                    <a:pt x="98" y="9"/>
                  </a:lnTo>
                  <a:lnTo>
                    <a:pt x="95" y="6"/>
                  </a:lnTo>
                  <a:lnTo>
                    <a:pt x="91" y="5"/>
                  </a:lnTo>
                  <a:lnTo>
                    <a:pt x="88" y="7"/>
                  </a:lnTo>
                  <a:lnTo>
                    <a:pt x="83" y="10"/>
                  </a:lnTo>
                  <a:lnTo>
                    <a:pt x="79" y="14"/>
                  </a:lnTo>
                  <a:lnTo>
                    <a:pt x="72" y="12"/>
                  </a:lnTo>
                  <a:lnTo>
                    <a:pt x="68" y="8"/>
                  </a:lnTo>
                  <a:lnTo>
                    <a:pt x="65" y="7"/>
                  </a:lnTo>
                  <a:lnTo>
                    <a:pt x="61" y="9"/>
                  </a:lnTo>
                  <a:lnTo>
                    <a:pt x="58" y="9"/>
                  </a:lnTo>
                  <a:lnTo>
                    <a:pt x="58" y="3"/>
                  </a:lnTo>
                  <a:lnTo>
                    <a:pt x="5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8">
              <a:extLst>
                <a:ext uri="{FF2B5EF4-FFF2-40B4-BE49-F238E27FC236}">
                  <a16:creationId xmlns:a16="http://schemas.microsoft.com/office/drawing/2014/main" id="{50EEE9AF-D20E-EA48-8505-67E378EF1E91}"/>
                </a:ext>
              </a:extLst>
            </p:cNvPr>
            <p:cNvSpPr>
              <a:spLocks/>
            </p:cNvSpPr>
            <p:nvPr/>
          </p:nvSpPr>
          <p:spPr bwMode="auto">
            <a:xfrm>
              <a:off x="3721" y="2518"/>
              <a:ext cx="46" cy="12"/>
            </a:xfrm>
            <a:custGeom>
              <a:avLst/>
              <a:gdLst>
                <a:gd name="T0" fmla="*/ 0 w 46"/>
                <a:gd name="T1" fmla="*/ 12 h 12"/>
                <a:gd name="T2" fmla="*/ 14 w 46"/>
                <a:gd name="T3" fmla="*/ 12 h 12"/>
                <a:gd name="T4" fmla="*/ 18 w 46"/>
                <a:gd name="T5" fmla="*/ 10 h 12"/>
                <a:gd name="T6" fmla="*/ 20 w 46"/>
                <a:gd name="T7" fmla="*/ 10 h 12"/>
                <a:gd name="T8" fmla="*/ 26 w 46"/>
                <a:gd name="T9" fmla="*/ 6 h 12"/>
                <a:gd name="T10" fmla="*/ 33 w 46"/>
                <a:gd name="T11" fmla="*/ 10 h 12"/>
                <a:gd name="T12" fmla="*/ 39 w 46"/>
                <a:gd name="T13" fmla="*/ 10 h 12"/>
                <a:gd name="T14" fmla="*/ 46 w 46"/>
                <a:gd name="T15" fmla="*/ 6 h 12"/>
                <a:gd name="T16" fmla="*/ 44 w 46"/>
                <a:gd name="T17" fmla="*/ 1 h 12"/>
                <a:gd name="T18" fmla="*/ 38 w 46"/>
                <a:gd name="T19" fmla="*/ 4 h 12"/>
                <a:gd name="T20" fmla="*/ 33 w 46"/>
                <a:gd name="T21" fmla="*/ 4 h 12"/>
                <a:gd name="T22" fmla="*/ 27 w 46"/>
                <a:gd name="T23" fmla="*/ 0 h 12"/>
                <a:gd name="T24" fmla="*/ 23 w 46"/>
                <a:gd name="T25" fmla="*/ 0 h 12"/>
                <a:gd name="T26" fmla="*/ 18 w 46"/>
                <a:gd name="T27" fmla="*/ 4 h 12"/>
                <a:gd name="T28" fmla="*/ 2 w 46"/>
                <a:gd name="T29" fmla="*/ 5 h 12"/>
                <a:gd name="T30" fmla="*/ 0 w 46"/>
                <a:gd name="T31" fmla="*/ 12 h 12"/>
                <a:gd name="T32" fmla="*/ 0 w 46"/>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2">
                  <a:moveTo>
                    <a:pt x="0" y="12"/>
                  </a:moveTo>
                  <a:lnTo>
                    <a:pt x="14" y="12"/>
                  </a:lnTo>
                  <a:lnTo>
                    <a:pt x="18" y="10"/>
                  </a:lnTo>
                  <a:lnTo>
                    <a:pt x="20" y="10"/>
                  </a:lnTo>
                  <a:lnTo>
                    <a:pt x="26" y="6"/>
                  </a:lnTo>
                  <a:lnTo>
                    <a:pt x="33" y="10"/>
                  </a:lnTo>
                  <a:lnTo>
                    <a:pt x="39" y="10"/>
                  </a:lnTo>
                  <a:lnTo>
                    <a:pt x="46" y="6"/>
                  </a:lnTo>
                  <a:lnTo>
                    <a:pt x="44" y="1"/>
                  </a:lnTo>
                  <a:lnTo>
                    <a:pt x="38" y="4"/>
                  </a:lnTo>
                  <a:lnTo>
                    <a:pt x="33" y="4"/>
                  </a:lnTo>
                  <a:lnTo>
                    <a:pt x="27" y="0"/>
                  </a:lnTo>
                  <a:lnTo>
                    <a:pt x="23" y="0"/>
                  </a:lnTo>
                  <a:lnTo>
                    <a:pt x="18" y="4"/>
                  </a:lnTo>
                  <a:lnTo>
                    <a:pt x="2" y="5"/>
                  </a:lnTo>
                  <a:lnTo>
                    <a:pt x="0" y="12"/>
                  </a:lnTo>
                  <a:lnTo>
                    <a:pt x="0"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9">
              <a:extLst>
                <a:ext uri="{FF2B5EF4-FFF2-40B4-BE49-F238E27FC236}">
                  <a16:creationId xmlns:a16="http://schemas.microsoft.com/office/drawing/2014/main" id="{F45C7614-EE4F-78E9-CB66-35DCAFD44D2C}"/>
                </a:ext>
              </a:extLst>
            </p:cNvPr>
            <p:cNvSpPr>
              <a:spLocks/>
            </p:cNvSpPr>
            <p:nvPr/>
          </p:nvSpPr>
          <p:spPr bwMode="auto">
            <a:xfrm>
              <a:off x="3723" y="2540"/>
              <a:ext cx="46" cy="28"/>
            </a:xfrm>
            <a:custGeom>
              <a:avLst/>
              <a:gdLst>
                <a:gd name="T0" fmla="*/ 46 w 46"/>
                <a:gd name="T1" fmla="*/ 0 h 28"/>
                <a:gd name="T2" fmla="*/ 18 w 46"/>
                <a:gd name="T3" fmla="*/ 0 h 28"/>
                <a:gd name="T4" fmla="*/ 14 w 46"/>
                <a:gd name="T5" fmla="*/ 2 h 28"/>
                <a:gd name="T6" fmla="*/ 8 w 46"/>
                <a:gd name="T7" fmla="*/ 1 h 28"/>
                <a:gd name="T8" fmla="*/ 0 w 46"/>
                <a:gd name="T9" fmla="*/ 4 h 28"/>
                <a:gd name="T10" fmla="*/ 1 w 46"/>
                <a:gd name="T11" fmla="*/ 8 h 28"/>
                <a:gd name="T12" fmla="*/ 5 w 46"/>
                <a:gd name="T13" fmla="*/ 11 h 28"/>
                <a:gd name="T14" fmla="*/ 5 w 46"/>
                <a:gd name="T15" fmla="*/ 14 h 28"/>
                <a:gd name="T16" fmla="*/ 9 w 46"/>
                <a:gd name="T17" fmla="*/ 19 h 28"/>
                <a:gd name="T18" fmla="*/ 16 w 46"/>
                <a:gd name="T19" fmla="*/ 21 h 28"/>
                <a:gd name="T20" fmla="*/ 23 w 46"/>
                <a:gd name="T21" fmla="*/ 28 h 28"/>
                <a:gd name="T22" fmla="*/ 31 w 46"/>
                <a:gd name="T23" fmla="*/ 19 h 28"/>
                <a:gd name="T24" fmla="*/ 36 w 46"/>
                <a:gd name="T25" fmla="*/ 20 h 28"/>
                <a:gd name="T26" fmla="*/ 39 w 46"/>
                <a:gd name="T27" fmla="*/ 17 h 28"/>
                <a:gd name="T28" fmla="*/ 43 w 46"/>
                <a:gd name="T29" fmla="*/ 17 h 28"/>
                <a:gd name="T30" fmla="*/ 46 w 46"/>
                <a:gd name="T31" fmla="*/ 14 h 28"/>
                <a:gd name="T32" fmla="*/ 44 w 46"/>
                <a:gd name="T33" fmla="*/ 9 h 28"/>
                <a:gd name="T34" fmla="*/ 46 w 46"/>
                <a:gd name="T35" fmla="*/ 7 h 28"/>
                <a:gd name="T36" fmla="*/ 46 w 46"/>
                <a:gd name="T37" fmla="*/ 0 h 28"/>
                <a:gd name="T38" fmla="*/ 46 w 46"/>
                <a:gd name="T3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28">
                  <a:moveTo>
                    <a:pt x="46" y="0"/>
                  </a:moveTo>
                  <a:lnTo>
                    <a:pt x="18" y="0"/>
                  </a:lnTo>
                  <a:lnTo>
                    <a:pt x="14" y="2"/>
                  </a:lnTo>
                  <a:lnTo>
                    <a:pt x="8" y="1"/>
                  </a:lnTo>
                  <a:lnTo>
                    <a:pt x="0" y="4"/>
                  </a:lnTo>
                  <a:lnTo>
                    <a:pt x="1" y="8"/>
                  </a:lnTo>
                  <a:lnTo>
                    <a:pt x="5" y="11"/>
                  </a:lnTo>
                  <a:lnTo>
                    <a:pt x="5" y="14"/>
                  </a:lnTo>
                  <a:lnTo>
                    <a:pt x="9" y="19"/>
                  </a:lnTo>
                  <a:lnTo>
                    <a:pt x="16" y="21"/>
                  </a:lnTo>
                  <a:lnTo>
                    <a:pt x="23" y="28"/>
                  </a:lnTo>
                  <a:lnTo>
                    <a:pt x="31" y="19"/>
                  </a:lnTo>
                  <a:lnTo>
                    <a:pt x="36" y="20"/>
                  </a:lnTo>
                  <a:lnTo>
                    <a:pt x="39" y="17"/>
                  </a:lnTo>
                  <a:lnTo>
                    <a:pt x="43" y="17"/>
                  </a:lnTo>
                  <a:lnTo>
                    <a:pt x="46" y="14"/>
                  </a:lnTo>
                  <a:lnTo>
                    <a:pt x="44" y="9"/>
                  </a:lnTo>
                  <a:lnTo>
                    <a:pt x="46" y="7"/>
                  </a:lnTo>
                  <a:lnTo>
                    <a:pt x="46" y="0"/>
                  </a:lnTo>
                  <a:lnTo>
                    <a:pt x="46"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0">
              <a:extLst>
                <a:ext uri="{FF2B5EF4-FFF2-40B4-BE49-F238E27FC236}">
                  <a16:creationId xmlns:a16="http://schemas.microsoft.com/office/drawing/2014/main" id="{143F2958-2F22-A852-FD37-06A705265E6F}"/>
                </a:ext>
              </a:extLst>
            </p:cNvPr>
            <p:cNvSpPr>
              <a:spLocks/>
            </p:cNvSpPr>
            <p:nvPr/>
          </p:nvSpPr>
          <p:spPr bwMode="auto">
            <a:xfrm>
              <a:off x="4130" y="2723"/>
              <a:ext cx="30" cy="23"/>
            </a:xfrm>
            <a:custGeom>
              <a:avLst/>
              <a:gdLst>
                <a:gd name="T0" fmla="*/ 30 w 30"/>
                <a:gd name="T1" fmla="*/ 1 h 23"/>
                <a:gd name="T2" fmla="*/ 5 w 30"/>
                <a:gd name="T3" fmla="*/ 0 h 23"/>
                <a:gd name="T4" fmla="*/ 0 w 30"/>
                <a:gd name="T5" fmla="*/ 21 h 23"/>
                <a:gd name="T6" fmla="*/ 2 w 30"/>
                <a:gd name="T7" fmla="*/ 23 h 23"/>
                <a:gd name="T8" fmla="*/ 8 w 30"/>
                <a:gd name="T9" fmla="*/ 23 h 23"/>
                <a:gd name="T10" fmla="*/ 30 w 30"/>
                <a:gd name="T11" fmla="*/ 23 h 23"/>
                <a:gd name="T12" fmla="*/ 30 w 30"/>
                <a:gd name="T13" fmla="*/ 1 h 23"/>
                <a:gd name="T14" fmla="*/ 30 w 30"/>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30" y="1"/>
                  </a:moveTo>
                  <a:lnTo>
                    <a:pt x="5" y="0"/>
                  </a:lnTo>
                  <a:lnTo>
                    <a:pt x="0" y="21"/>
                  </a:lnTo>
                  <a:lnTo>
                    <a:pt x="2" y="23"/>
                  </a:lnTo>
                  <a:lnTo>
                    <a:pt x="8" y="23"/>
                  </a:lnTo>
                  <a:lnTo>
                    <a:pt x="30" y="23"/>
                  </a:lnTo>
                  <a:lnTo>
                    <a:pt x="30" y="1"/>
                  </a:lnTo>
                  <a:lnTo>
                    <a:pt x="3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1">
              <a:extLst>
                <a:ext uri="{FF2B5EF4-FFF2-40B4-BE49-F238E27FC236}">
                  <a16:creationId xmlns:a16="http://schemas.microsoft.com/office/drawing/2014/main" id="{4126879E-01D9-8365-8913-824AB4A87B43}"/>
                </a:ext>
              </a:extLst>
            </p:cNvPr>
            <p:cNvSpPr>
              <a:spLocks noEditPoints="1"/>
            </p:cNvSpPr>
            <p:nvPr/>
          </p:nvSpPr>
          <p:spPr bwMode="auto">
            <a:xfrm>
              <a:off x="4276" y="2020"/>
              <a:ext cx="96" cy="123"/>
            </a:xfrm>
            <a:custGeom>
              <a:avLst/>
              <a:gdLst>
                <a:gd name="T0" fmla="*/ 58 w 96"/>
                <a:gd name="T1" fmla="*/ 109 h 123"/>
                <a:gd name="T2" fmla="*/ 55 w 96"/>
                <a:gd name="T3" fmla="*/ 117 h 123"/>
                <a:gd name="T4" fmla="*/ 74 w 96"/>
                <a:gd name="T5" fmla="*/ 121 h 123"/>
                <a:gd name="T6" fmla="*/ 74 w 96"/>
                <a:gd name="T7" fmla="*/ 123 h 123"/>
                <a:gd name="T8" fmla="*/ 95 w 96"/>
                <a:gd name="T9" fmla="*/ 122 h 123"/>
                <a:gd name="T10" fmla="*/ 96 w 96"/>
                <a:gd name="T11" fmla="*/ 116 h 123"/>
                <a:gd name="T12" fmla="*/ 89 w 96"/>
                <a:gd name="T13" fmla="*/ 118 h 123"/>
                <a:gd name="T14" fmla="*/ 89 w 96"/>
                <a:gd name="T15" fmla="*/ 116 h 123"/>
                <a:gd name="T16" fmla="*/ 78 w 96"/>
                <a:gd name="T17" fmla="*/ 114 h 123"/>
                <a:gd name="T18" fmla="*/ 66 w 96"/>
                <a:gd name="T19" fmla="*/ 115 h 123"/>
                <a:gd name="T20" fmla="*/ 58 w 96"/>
                <a:gd name="T21" fmla="*/ 109 h 123"/>
                <a:gd name="T22" fmla="*/ 58 w 96"/>
                <a:gd name="T23" fmla="*/ 109 h 123"/>
                <a:gd name="T24" fmla="*/ 90 w 96"/>
                <a:gd name="T25" fmla="*/ 5 h 123"/>
                <a:gd name="T26" fmla="*/ 82 w 96"/>
                <a:gd name="T27" fmla="*/ 0 h 123"/>
                <a:gd name="T28" fmla="*/ 83 w 96"/>
                <a:gd name="T29" fmla="*/ 9 h 123"/>
                <a:gd name="T30" fmla="*/ 71 w 96"/>
                <a:gd name="T31" fmla="*/ 10 h 123"/>
                <a:gd name="T32" fmla="*/ 59 w 96"/>
                <a:gd name="T33" fmla="*/ 5 h 123"/>
                <a:gd name="T34" fmla="*/ 48 w 96"/>
                <a:gd name="T35" fmla="*/ 9 h 123"/>
                <a:gd name="T36" fmla="*/ 38 w 96"/>
                <a:gd name="T37" fmla="*/ 9 h 123"/>
                <a:gd name="T38" fmla="*/ 35 w 96"/>
                <a:gd name="T39" fmla="*/ 9 h 123"/>
                <a:gd name="T40" fmla="*/ 33 w 96"/>
                <a:gd name="T41" fmla="*/ 12 h 123"/>
                <a:gd name="T42" fmla="*/ 25 w 96"/>
                <a:gd name="T43" fmla="*/ 12 h 123"/>
                <a:gd name="T44" fmla="*/ 20 w 96"/>
                <a:gd name="T45" fmla="*/ 16 h 123"/>
                <a:gd name="T46" fmla="*/ 10 w 96"/>
                <a:gd name="T47" fmla="*/ 17 h 123"/>
                <a:gd name="T48" fmla="*/ 10 w 96"/>
                <a:gd name="T49" fmla="*/ 21 h 123"/>
                <a:gd name="T50" fmla="*/ 6 w 96"/>
                <a:gd name="T51" fmla="*/ 24 h 123"/>
                <a:gd name="T52" fmla="*/ 6 w 96"/>
                <a:gd name="T53" fmla="*/ 30 h 123"/>
                <a:gd name="T54" fmla="*/ 0 w 96"/>
                <a:gd name="T55" fmla="*/ 38 h 123"/>
                <a:gd name="T56" fmla="*/ 1 w 96"/>
                <a:gd name="T57" fmla="*/ 44 h 123"/>
                <a:gd name="T58" fmla="*/ 10 w 96"/>
                <a:gd name="T59" fmla="*/ 53 h 123"/>
                <a:gd name="T60" fmla="*/ 16 w 96"/>
                <a:gd name="T61" fmla="*/ 62 h 123"/>
                <a:gd name="T62" fmla="*/ 19 w 96"/>
                <a:gd name="T63" fmla="*/ 74 h 123"/>
                <a:gd name="T64" fmla="*/ 26 w 96"/>
                <a:gd name="T65" fmla="*/ 88 h 123"/>
                <a:gd name="T66" fmla="*/ 39 w 96"/>
                <a:gd name="T67" fmla="*/ 97 h 123"/>
                <a:gd name="T68" fmla="*/ 48 w 96"/>
                <a:gd name="T69" fmla="*/ 96 h 123"/>
                <a:gd name="T70" fmla="*/ 42 w 96"/>
                <a:gd name="T71" fmla="*/ 80 h 123"/>
                <a:gd name="T72" fmla="*/ 51 w 96"/>
                <a:gd name="T73" fmla="*/ 79 h 123"/>
                <a:gd name="T74" fmla="*/ 45 w 96"/>
                <a:gd name="T75" fmla="*/ 69 h 123"/>
                <a:gd name="T76" fmla="*/ 59 w 96"/>
                <a:gd name="T77" fmla="*/ 74 h 123"/>
                <a:gd name="T78" fmla="*/ 59 w 96"/>
                <a:gd name="T79" fmla="*/ 63 h 123"/>
                <a:gd name="T80" fmla="*/ 51 w 96"/>
                <a:gd name="T81" fmla="*/ 58 h 123"/>
                <a:gd name="T82" fmla="*/ 42 w 96"/>
                <a:gd name="T83" fmla="*/ 50 h 123"/>
                <a:gd name="T84" fmla="*/ 47 w 96"/>
                <a:gd name="T85" fmla="*/ 46 h 123"/>
                <a:gd name="T86" fmla="*/ 39 w 96"/>
                <a:gd name="T87" fmla="*/ 38 h 123"/>
                <a:gd name="T88" fmla="*/ 35 w 96"/>
                <a:gd name="T89" fmla="*/ 27 h 123"/>
                <a:gd name="T90" fmla="*/ 37 w 96"/>
                <a:gd name="T91" fmla="*/ 23 h 123"/>
                <a:gd name="T92" fmla="*/ 45 w 96"/>
                <a:gd name="T93" fmla="*/ 33 h 123"/>
                <a:gd name="T94" fmla="*/ 54 w 96"/>
                <a:gd name="T95" fmla="*/ 33 h 123"/>
                <a:gd name="T96" fmla="*/ 61 w 96"/>
                <a:gd name="T97" fmla="*/ 30 h 123"/>
                <a:gd name="T98" fmla="*/ 50 w 96"/>
                <a:gd name="T99" fmla="*/ 20 h 123"/>
                <a:gd name="T100" fmla="*/ 67 w 96"/>
                <a:gd name="T101" fmla="*/ 15 h 123"/>
                <a:gd name="T102" fmla="*/ 75 w 96"/>
                <a:gd name="T103" fmla="*/ 17 h 123"/>
                <a:gd name="T104" fmla="*/ 83 w 96"/>
                <a:gd name="T105" fmla="*/ 17 h 123"/>
                <a:gd name="T106" fmla="*/ 87 w 96"/>
                <a:gd name="T107" fmla="*/ 16 h 123"/>
                <a:gd name="T108" fmla="*/ 90 w 96"/>
                <a:gd name="T109" fmla="*/ 5 h 123"/>
                <a:gd name="T110" fmla="*/ 90 w 96"/>
                <a:gd name="T111"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123">
                  <a:moveTo>
                    <a:pt x="58" y="109"/>
                  </a:moveTo>
                  <a:lnTo>
                    <a:pt x="55" y="117"/>
                  </a:lnTo>
                  <a:lnTo>
                    <a:pt x="74" y="121"/>
                  </a:lnTo>
                  <a:lnTo>
                    <a:pt x="74" y="123"/>
                  </a:lnTo>
                  <a:lnTo>
                    <a:pt x="95" y="122"/>
                  </a:lnTo>
                  <a:lnTo>
                    <a:pt x="96" y="116"/>
                  </a:lnTo>
                  <a:lnTo>
                    <a:pt x="89" y="118"/>
                  </a:lnTo>
                  <a:lnTo>
                    <a:pt x="89" y="116"/>
                  </a:lnTo>
                  <a:lnTo>
                    <a:pt x="78" y="114"/>
                  </a:lnTo>
                  <a:lnTo>
                    <a:pt x="66" y="115"/>
                  </a:lnTo>
                  <a:lnTo>
                    <a:pt x="58" y="109"/>
                  </a:lnTo>
                  <a:lnTo>
                    <a:pt x="58" y="109"/>
                  </a:lnTo>
                  <a:close/>
                  <a:moveTo>
                    <a:pt x="90" y="5"/>
                  </a:moveTo>
                  <a:lnTo>
                    <a:pt x="82" y="0"/>
                  </a:lnTo>
                  <a:lnTo>
                    <a:pt x="83" y="9"/>
                  </a:lnTo>
                  <a:lnTo>
                    <a:pt x="71" y="10"/>
                  </a:lnTo>
                  <a:lnTo>
                    <a:pt x="59" y="5"/>
                  </a:lnTo>
                  <a:lnTo>
                    <a:pt x="48" y="9"/>
                  </a:lnTo>
                  <a:lnTo>
                    <a:pt x="38" y="9"/>
                  </a:lnTo>
                  <a:lnTo>
                    <a:pt x="35" y="9"/>
                  </a:lnTo>
                  <a:lnTo>
                    <a:pt x="33" y="12"/>
                  </a:lnTo>
                  <a:lnTo>
                    <a:pt x="25" y="12"/>
                  </a:lnTo>
                  <a:lnTo>
                    <a:pt x="20" y="16"/>
                  </a:lnTo>
                  <a:lnTo>
                    <a:pt x="10" y="17"/>
                  </a:lnTo>
                  <a:lnTo>
                    <a:pt x="10" y="21"/>
                  </a:lnTo>
                  <a:lnTo>
                    <a:pt x="6" y="24"/>
                  </a:lnTo>
                  <a:lnTo>
                    <a:pt x="6" y="30"/>
                  </a:lnTo>
                  <a:lnTo>
                    <a:pt x="0" y="38"/>
                  </a:lnTo>
                  <a:lnTo>
                    <a:pt x="1" y="44"/>
                  </a:lnTo>
                  <a:lnTo>
                    <a:pt x="10" y="53"/>
                  </a:lnTo>
                  <a:lnTo>
                    <a:pt x="16" y="62"/>
                  </a:lnTo>
                  <a:lnTo>
                    <a:pt x="19" y="74"/>
                  </a:lnTo>
                  <a:lnTo>
                    <a:pt x="26" y="88"/>
                  </a:lnTo>
                  <a:lnTo>
                    <a:pt x="39" y="97"/>
                  </a:lnTo>
                  <a:lnTo>
                    <a:pt x="48" y="96"/>
                  </a:lnTo>
                  <a:lnTo>
                    <a:pt x="42" y="80"/>
                  </a:lnTo>
                  <a:lnTo>
                    <a:pt x="51" y="79"/>
                  </a:lnTo>
                  <a:lnTo>
                    <a:pt x="45" y="69"/>
                  </a:lnTo>
                  <a:lnTo>
                    <a:pt x="59" y="74"/>
                  </a:lnTo>
                  <a:lnTo>
                    <a:pt x="59" y="63"/>
                  </a:lnTo>
                  <a:lnTo>
                    <a:pt x="51" y="58"/>
                  </a:lnTo>
                  <a:lnTo>
                    <a:pt x="42" y="50"/>
                  </a:lnTo>
                  <a:lnTo>
                    <a:pt x="47" y="46"/>
                  </a:lnTo>
                  <a:lnTo>
                    <a:pt x="39" y="38"/>
                  </a:lnTo>
                  <a:lnTo>
                    <a:pt x="35" y="27"/>
                  </a:lnTo>
                  <a:lnTo>
                    <a:pt x="37" y="23"/>
                  </a:lnTo>
                  <a:lnTo>
                    <a:pt x="45" y="33"/>
                  </a:lnTo>
                  <a:lnTo>
                    <a:pt x="54" y="33"/>
                  </a:lnTo>
                  <a:lnTo>
                    <a:pt x="61" y="30"/>
                  </a:lnTo>
                  <a:lnTo>
                    <a:pt x="50" y="20"/>
                  </a:lnTo>
                  <a:lnTo>
                    <a:pt x="67" y="15"/>
                  </a:lnTo>
                  <a:lnTo>
                    <a:pt x="75" y="17"/>
                  </a:lnTo>
                  <a:lnTo>
                    <a:pt x="83" y="17"/>
                  </a:lnTo>
                  <a:lnTo>
                    <a:pt x="87" y="16"/>
                  </a:lnTo>
                  <a:lnTo>
                    <a:pt x="90" y="5"/>
                  </a:lnTo>
                  <a:lnTo>
                    <a:pt x="90"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2">
              <a:extLst>
                <a:ext uri="{FF2B5EF4-FFF2-40B4-BE49-F238E27FC236}">
                  <a16:creationId xmlns:a16="http://schemas.microsoft.com/office/drawing/2014/main" id="{C0303FFA-C579-B4BE-0236-F782F2D678B9}"/>
                </a:ext>
              </a:extLst>
            </p:cNvPr>
            <p:cNvSpPr>
              <a:spLocks/>
            </p:cNvSpPr>
            <p:nvPr/>
          </p:nvSpPr>
          <p:spPr bwMode="auto">
            <a:xfrm>
              <a:off x="3243" y="1377"/>
              <a:ext cx="624" cy="333"/>
            </a:xfrm>
            <a:custGeom>
              <a:avLst/>
              <a:gdLst>
                <a:gd name="T0" fmla="*/ 384 w 624"/>
                <a:gd name="T1" fmla="*/ 1 h 333"/>
                <a:gd name="T2" fmla="*/ 303 w 624"/>
                <a:gd name="T3" fmla="*/ 10 h 333"/>
                <a:gd name="T4" fmla="*/ 300 w 624"/>
                <a:gd name="T5" fmla="*/ 17 h 333"/>
                <a:gd name="T6" fmla="*/ 238 w 624"/>
                <a:gd name="T7" fmla="*/ 19 h 333"/>
                <a:gd name="T8" fmla="*/ 171 w 624"/>
                <a:gd name="T9" fmla="*/ 17 h 333"/>
                <a:gd name="T10" fmla="*/ 131 w 624"/>
                <a:gd name="T11" fmla="*/ 26 h 333"/>
                <a:gd name="T12" fmla="*/ 100 w 624"/>
                <a:gd name="T13" fmla="*/ 43 h 333"/>
                <a:gd name="T14" fmla="*/ 7 w 624"/>
                <a:gd name="T15" fmla="*/ 60 h 333"/>
                <a:gd name="T16" fmla="*/ 59 w 624"/>
                <a:gd name="T17" fmla="*/ 73 h 333"/>
                <a:gd name="T18" fmla="*/ 18 w 624"/>
                <a:gd name="T19" fmla="*/ 87 h 333"/>
                <a:gd name="T20" fmla="*/ 81 w 624"/>
                <a:gd name="T21" fmla="*/ 90 h 333"/>
                <a:gd name="T22" fmla="*/ 121 w 624"/>
                <a:gd name="T23" fmla="*/ 105 h 333"/>
                <a:gd name="T24" fmla="*/ 138 w 624"/>
                <a:gd name="T25" fmla="*/ 135 h 333"/>
                <a:gd name="T26" fmla="*/ 129 w 624"/>
                <a:gd name="T27" fmla="*/ 157 h 333"/>
                <a:gd name="T28" fmla="*/ 163 w 624"/>
                <a:gd name="T29" fmla="*/ 170 h 333"/>
                <a:gd name="T30" fmla="*/ 124 w 624"/>
                <a:gd name="T31" fmla="*/ 173 h 333"/>
                <a:gd name="T32" fmla="*/ 142 w 624"/>
                <a:gd name="T33" fmla="*/ 186 h 333"/>
                <a:gd name="T34" fmla="*/ 157 w 624"/>
                <a:gd name="T35" fmla="*/ 191 h 333"/>
                <a:gd name="T36" fmla="*/ 110 w 624"/>
                <a:gd name="T37" fmla="*/ 220 h 333"/>
                <a:gd name="T38" fmla="*/ 117 w 624"/>
                <a:gd name="T39" fmla="*/ 251 h 333"/>
                <a:gd name="T40" fmla="*/ 128 w 624"/>
                <a:gd name="T41" fmla="*/ 295 h 333"/>
                <a:gd name="T42" fmla="*/ 164 w 624"/>
                <a:gd name="T43" fmla="*/ 320 h 333"/>
                <a:gd name="T44" fmla="*/ 208 w 624"/>
                <a:gd name="T45" fmla="*/ 316 h 333"/>
                <a:gd name="T46" fmla="*/ 240 w 624"/>
                <a:gd name="T47" fmla="*/ 278 h 333"/>
                <a:gd name="T48" fmla="*/ 267 w 624"/>
                <a:gd name="T49" fmla="*/ 246 h 333"/>
                <a:gd name="T50" fmla="*/ 310 w 624"/>
                <a:gd name="T51" fmla="*/ 239 h 333"/>
                <a:gd name="T52" fmla="*/ 373 w 624"/>
                <a:gd name="T53" fmla="*/ 206 h 333"/>
                <a:gd name="T54" fmla="*/ 455 w 624"/>
                <a:gd name="T55" fmla="*/ 188 h 333"/>
                <a:gd name="T56" fmla="*/ 443 w 624"/>
                <a:gd name="T57" fmla="*/ 174 h 333"/>
                <a:gd name="T58" fmla="*/ 468 w 624"/>
                <a:gd name="T59" fmla="*/ 165 h 333"/>
                <a:gd name="T60" fmla="*/ 495 w 624"/>
                <a:gd name="T61" fmla="*/ 156 h 333"/>
                <a:gd name="T62" fmla="*/ 475 w 624"/>
                <a:gd name="T63" fmla="*/ 140 h 333"/>
                <a:gd name="T64" fmla="*/ 485 w 624"/>
                <a:gd name="T65" fmla="*/ 130 h 333"/>
                <a:gd name="T66" fmla="*/ 520 w 624"/>
                <a:gd name="T67" fmla="*/ 122 h 333"/>
                <a:gd name="T68" fmla="*/ 522 w 624"/>
                <a:gd name="T69" fmla="*/ 104 h 333"/>
                <a:gd name="T70" fmla="*/ 517 w 624"/>
                <a:gd name="T71" fmla="*/ 84 h 333"/>
                <a:gd name="T72" fmla="*/ 540 w 624"/>
                <a:gd name="T73" fmla="*/ 70 h 333"/>
                <a:gd name="T74" fmla="*/ 568 w 624"/>
                <a:gd name="T75" fmla="*/ 38 h 333"/>
                <a:gd name="T76" fmla="*/ 583 w 624"/>
                <a:gd name="T77" fmla="*/ 33 h 333"/>
                <a:gd name="T78" fmla="*/ 592 w 624"/>
                <a:gd name="T79" fmla="*/ 18 h 333"/>
                <a:gd name="T80" fmla="*/ 531 w 624"/>
                <a:gd name="T81" fmla="*/ 20 h 333"/>
                <a:gd name="T82" fmla="*/ 478 w 624"/>
                <a:gd name="T83" fmla="*/ 16 h 333"/>
                <a:gd name="T84" fmla="*/ 491 w 624"/>
                <a:gd name="T85" fmla="*/ 14 h 333"/>
                <a:gd name="T86" fmla="*/ 491 w 624"/>
                <a:gd name="T87" fmla="*/ 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4" h="333">
                  <a:moveTo>
                    <a:pt x="491" y="1"/>
                  </a:moveTo>
                  <a:lnTo>
                    <a:pt x="418" y="0"/>
                  </a:lnTo>
                  <a:lnTo>
                    <a:pt x="384" y="1"/>
                  </a:lnTo>
                  <a:lnTo>
                    <a:pt x="370" y="5"/>
                  </a:lnTo>
                  <a:lnTo>
                    <a:pt x="338" y="5"/>
                  </a:lnTo>
                  <a:lnTo>
                    <a:pt x="303" y="10"/>
                  </a:lnTo>
                  <a:lnTo>
                    <a:pt x="298" y="15"/>
                  </a:lnTo>
                  <a:lnTo>
                    <a:pt x="317" y="21"/>
                  </a:lnTo>
                  <a:lnTo>
                    <a:pt x="300" y="17"/>
                  </a:lnTo>
                  <a:lnTo>
                    <a:pt x="287" y="17"/>
                  </a:lnTo>
                  <a:lnTo>
                    <a:pt x="268" y="12"/>
                  </a:lnTo>
                  <a:lnTo>
                    <a:pt x="238" y="19"/>
                  </a:lnTo>
                  <a:lnTo>
                    <a:pt x="231" y="15"/>
                  </a:lnTo>
                  <a:lnTo>
                    <a:pt x="201" y="15"/>
                  </a:lnTo>
                  <a:lnTo>
                    <a:pt x="171" y="17"/>
                  </a:lnTo>
                  <a:lnTo>
                    <a:pt x="146" y="19"/>
                  </a:lnTo>
                  <a:lnTo>
                    <a:pt x="145" y="24"/>
                  </a:lnTo>
                  <a:lnTo>
                    <a:pt x="131" y="26"/>
                  </a:lnTo>
                  <a:lnTo>
                    <a:pt x="90" y="34"/>
                  </a:lnTo>
                  <a:lnTo>
                    <a:pt x="77" y="39"/>
                  </a:lnTo>
                  <a:lnTo>
                    <a:pt x="100" y="43"/>
                  </a:lnTo>
                  <a:lnTo>
                    <a:pt x="92" y="47"/>
                  </a:lnTo>
                  <a:lnTo>
                    <a:pt x="50" y="54"/>
                  </a:lnTo>
                  <a:lnTo>
                    <a:pt x="7" y="60"/>
                  </a:lnTo>
                  <a:lnTo>
                    <a:pt x="0" y="65"/>
                  </a:lnTo>
                  <a:lnTo>
                    <a:pt x="19" y="70"/>
                  </a:lnTo>
                  <a:lnTo>
                    <a:pt x="59" y="73"/>
                  </a:lnTo>
                  <a:lnTo>
                    <a:pt x="38" y="74"/>
                  </a:lnTo>
                  <a:lnTo>
                    <a:pt x="7" y="78"/>
                  </a:lnTo>
                  <a:lnTo>
                    <a:pt x="18" y="87"/>
                  </a:lnTo>
                  <a:lnTo>
                    <a:pt x="26" y="91"/>
                  </a:lnTo>
                  <a:lnTo>
                    <a:pt x="53" y="90"/>
                  </a:lnTo>
                  <a:lnTo>
                    <a:pt x="81" y="90"/>
                  </a:lnTo>
                  <a:lnTo>
                    <a:pt x="103" y="91"/>
                  </a:lnTo>
                  <a:lnTo>
                    <a:pt x="125" y="98"/>
                  </a:lnTo>
                  <a:lnTo>
                    <a:pt x="121" y="105"/>
                  </a:lnTo>
                  <a:lnTo>
                    <a:pt x="131" y="109"/>
                  </a:lnTo>
                  <a:lnTo>
                    <a:pt x="135" y="125"/>
                  </a:lnTo>
                  <a:lnTo>
                    <a:pt x="138" y="135"/>
                  </a:lnTo>
                  <a:lnTo>
                    <a:pt x="142" y="140"/>
                  </a:lnTo>
                  <a:lnTo>
                    <a:pt x="122" y="154"/>
                  </a:lnTo>
                  <a:lnTo>
                    <a:pt x="129" y="157"/>
                  </a:lnTo>
                  <a:lnTo>
                    <a:pt x="142" y="155"/>
                  </a:lnTo>
                  <a:lnTo>
                    <a:pt x="149" y="160"/>
                  </a:lnTo>
                  <a:lnTo>
                    <a:pt x="163" y="170"/>
                  </a:lnTo>
                  <a:lnTo>
                    <a:pt x="142" y="165"/>
                  </a:lnTo>
                  <a:lnTo>
                    <a:pt x="132" y="165"/>
                  </a:lnTo>
                  <a:lnTo>
                    <a:pt x="124" y="173"/>
                  </a:lnTo>
                  <a:lnTo>
                    <a:pt x="119" y="184"/>
                  </a:lnTo>
                  <a:lnTo>
                    <a:pt x="131" y="188"/>
                  </a:lnTo>
                  <a:lnTo>
                    <a:pt x="142" y="186"/>
                  </a:lnTo>
                  <a:lnTo>
                    <a:pt x="149" y="184"/>
                  </a:lnTo>
                  <a:lnTo>
                    <a:pt x="165" y="179"/>
                  </a:lnTo>
                  <a:lnTo>
                    <a:pt x="157" y="191"/>
                  </a:lnTo>
                  <a:lnTo>
                    <a:pt x="150" y="197"/>
                  </a:lnTo>
                  <a:lnTo>
                    <a:pt x="130" y="202"/>
                  </a:lnTo>
                  <a:lnTo>
                    <a:pt x="110" y="220"/>
                  </a:lnTo>
                  <a:lnTo>
                    <a:pt x="116" y="225"/>
                  </a:lnTo>
                  <a:lnTo>
                    <a:pt x="107" y="237"/>
                  </a:lnTo>
                  <a:lnTo>
                    <a:pt x="117" y="251"/>
                  </a:lnTo>
                  <a:lnTo>
                    <a:pt x="113" y="265"/>
                  </a:lnTo>
                  <a:lnTo>
                    <a:pt x="114" y="276"/>
                  </a:lnTo>
                  <a:lnTo>
                    <a:pt x="128" y="295"/>
                  </a:lnTo>
                  <a:lnTo>
                    <a:pt x="131" y="311"/>
                  </a:lnTo>
                  <a:lnTo>
                    <a:pt x="139" y="320"/>
                  </a:lnTo>
                  <a:lnTo>
                    <a:pt x="164" y="320"/>
                  </a:lnTo>
                  <a:lnTo>
                    <a:pt x="178" y="333"/>
                  </a:lnTo>
                  <a:lnTo>
                    <a:pt x="196" y="332"/>
                  </a:lnTo>
                  <a:lnTo>
                    <a:pt x="208" y="316"/>
                  </a:lnTo>
                  <a:lnTo>
                    <a:pt x="217" y="303"/>
                  </a:lnTo>
                  <a:lnTo>
                    <a:pt x="217" y="290"/>
                  </a:lnTo>
                  <a:lnTo>
                    <a:pt x="240" y="278"/>
                  </a:lnTo>
                  <a:lnTo>
                    <a:pt x="250" y="267"/>
                  </a:lnTo>
                  <a:lnTo>
                    <a:pt x="254" y="256"/>
                  </a:lnTo>
                  <a:lnTo>
                    <a:pt x="267" y="246"/>
                  </a:lnTo>
                  <a:lnTo>
                    <a:pt x="285" y="243"/>
                  </a:lnTo>
                  <a:lnTo>
                    <a:pt x="302" y="239"/>
                  </a:lnTo>
                  <a:lnTo>
                    <a:pt x="310" y="239"/>
                  </a:lnTo>
                  <a:lnTo>
                    <a:pt x="339" y="228"/>
                  </a:lnTo>
                  <a:lnTo>
                    <a:pt x="360" y="212"/>
                  </a:lnTo>
                  <a:lnTo>
                    <a:pt x="373" y="206"/>
                  </a:lnTo>
                  <a:lnTo>
                    <a:pt x="386" y="206"/>
                  </a:lnTo>
                  <a:lnTo>
                    <a:pt x="421" y="200"/>
                  </a:lnTo>
                  <a:lnTo>
                    <a:pt x="455" y="188"/>
                  </a:lnTo>
                  <a:lnTo>
                    <a:pt x="488" y="176"/>
                  </a:lnTo>
                  <a:lnTo>
                    <a:pt x="473" y="175"/>
                  </a:lnTo>
                  <a:lnTo>
                    <a:pt x="443" y="174"/>
                  </a:lnTo>
                  <a:lnTo>
                    <a:pt x="458" y="167"/>
                  </a:lnTo>
                  <a:lnTo>
                    <a:pt x="457" y="156"/>
                  </a:lnTo>
                  <a:lnTo>
                    <a:pt x="468" y="165"/>
                  </a:lnTo>
                  <a:lnTo>
                    <a:pt x="476" y="171"/>
                  </a:lnTo>
                  <a:lnTo>
                    <a:pt x="496" y="168"/>
                  </a:lnTo>
                  <a:lnTo>
                    <a:pt x="495" y="156"/>
                  </a:lnTo>
                  <a:lnTo>
                    <a:pt x="482" y="147"/>
                  </a:lnTo>
                  <a:lnTo>
                    <a:pt x="468" y="144"/>
                  </a:lnTo>
                  <a:lnTo>
                    <a:pt x="475" y="140"/>
                  </a:lnTo>
                  <a:lnTo>
                    <a:pt x="495" y="146"/>
                  </a:lnTo>
                  <a:lnTo>
                    <a:pt x="496" y="139"/>
                  </a:lnTo>
                  <a:lnTo>
                    <a:pt x="485" y="130"/>
                  </a:lnTo>
                  <a:lnTo>
                    <a:pt x="500" y="130"/>
                  </a:lnTo>
                  <a:lnTo>
                    <a:pt x="516" y="128"/>
                  </a:lnTo>
                  <a:lnTo>
                    <a:pt x="520" y="122"/>
                  </a:lnTo>
                  <a:lnTo>
                    <a:pt x="509" y="116"/>
                  </a:lnTo>
                  <a:lnTo>
                    <a:pt x="533" y="116"/>
                  </a:lnTo>
                  <a:lnTo>
                    <a:pt x="522" y="104"/>
                  </a:lnTo>
                  <a:lnTo>
                    <a:pt x="533" y="103"/>
                  </a:lnTo>
                  <a:lnTo>
                    <a:pt x="534" y="91"/>
                  </a:lnTo>
                  <a:lnTo>
                    <a:pt x="517" y="84"/>
                  </a:lnTo>
                  <a:lnTo>
                    <a:pt x="534" y="79"/>
                  </a:lnTo>
                  <a:lnTo>
                    <a:pt x="551" y="79"/>
                  </a:lnTo>
                  <a:lnTo>
                    <a:pt x="540" y="70"/>
                  </a:lnTo>
                  <a:lnTo>
                    <a:pt x="544" y="56"/>
                  </a:lnTo>
                  <a:lnTo>
                    <a:pt x="554" y="47"/>
                  </a:lnTo>
                  <a:lnTo>
                    <a:pt x="568" y="38"/>
                  </a:lnTo>
                  <a:lnTo>
                    <a:pt x="545" y="38"/>
                  </a:lnTo>
                  <a:lnTo>
                    <a:pt x="577" y="36"/>
                  </a:lnTo>
                  <a:lnTo>
                    <a:pt x="583" y="33"/>
                  </a:lnTo>
                  <a:lnTo>
                    <a:pt x="624" y="25"/>
                  </a:lnTo>
                  <a:lnTo>
                    <a:pt x="620" y="20"/>
                  </a:lnTo>
                  <a:lnTo>
                    <a:pt x="592" y="18"/>
                  </a:lnTo>
                  <a:lnTo>
                    <a:pt x="544" y="22"/>
                  </a:lnTo>
                  <a:lnTo>
                    <a:pt x="518" y="26"/>
                  </a:lnTo>
                  <a:lnTo>
                    <a:pt x="531" y="20"/>
                  </a:lnTo>
                  <a:lnTo>
                    <a:pt x="524" y="16"/>
                  </a:lnTo>
                  <a:lnTo>
                    <a:pt x="505" y="19"/>
                  </a:lnTo>
                  <a:lnTo>
                    <a:pt x="478" y="16"/>
                  </a:lnTo>
                  <a:lnTo>
                    <a:pt x="444" y="17"/>
                  </a:lnTo>
                  <a:lnTo>
                    <a:pt x="440" y="15"/>
                  </a:lnTo>
                  <a:lnTo>
                    <a:pt x="491" y="14"/>
                  </a:lnTo>
                  <a:lnTo>
                    <a:pt x="527" y="13"/>
                  </a:lnTo>
                  <a:lnTo>
                    <a:pt x="545" y="10"/>
                  </a:lnTo>
                  <a:lnTo>
                    <a:pt x="491" y="1"/>
                  </a:lnTo>
                  <a:lnTo>
                    <a:pt x="49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3">
              <a:extLst>
                <a:ext uri="{FF2B5EF4-FFF2-40B4-BE49-F238E27FC236}">
                  <a16:creationId xmlns:a16="http://schemas.microsoft.com/office/drawing/2014/main" id="{0EFC5D00-6F1C-F51B-843C-3E2CC0562989}"/>
                </a:ext>
              </a:extLst>
            </p:cNvPr>
            <p:cNvSpPr>
              <a:spLocks/>
            </p:cNvSpPr>
            <p:nvPr/>
          </p:nvSpPr>
          <p:spPr bwMode="auto">
            <a:xfrm>
              <a:off x="2547" y="2447"/>
              <a:ext cx="64" cy="73"/>
            </a:xfrm>
            <a:custGeom>
              <a:avLst/>
              <a:gdLst>
                <a:gd name="T0" fmla="*/ 54 w 64"/>
                <a:gd name="T1" fmla="*/ 1 h 73"/>
                <a:gd name="T2" fmla="*/ 40 w 64"/>
                <a:gd name="T3" fmla="*/ 0 h 73"/>
                <a:gd name="T4" fmla="*/ 26 w 64"/>
                <a:gd name="T5" fmla="*/ 0 h 73"/>
                <a:gd name="T6" fmla="*/ 24 w 64"/>
                <a:gd name="T7" fmla="*/ 11 h 73"/>
                <a:gd name="T8" fmla="*/ 17 w 64"/>
                <a:gd name="T9" fmla="*/ 11 h 73"/>
                <a:gd name="T10" fmla="*/ 22 w 64"/>
                <a:gd name="T11" fmla="*/ 16 h 73"/>
                <a:gd name="T12" fmla="*/ 28 w 64"/>
                <a:gd name="T13" fmla="*/ 21 h 73"/>
                <a:gd name="T14" fmla="*/ 29 w 64"/>
                <a:gd name="T15" fmla="*/ 25 h 73"/>
                <a:gd name="T16" fmla="*/ 31 w 64"/>
                <a:gd name="T17" fmla="*/ 25 h 73"/>
                <a:gd name="T18" fmla="*/ 30 w 64"/>
                <a:gd name="T19" fmla="*/ 32 h 73"/>
                <a:gd name="T20" fmla="*/ 10 w 64"/>
                <a:gd name="T21" fmla="*/ 32 h 73"/>
                <a:gd name="T22" fmla="*/ 1 w 64"/>
                <a:gd name="T23" fmla="*/ 46 h 73"/>
                <a:gd name="T24" fmla="*/ 3 w 64"/>
                <a:gd name="T25" fmla="*/ 49 h 73"/>
                <a:gd name="T26" fmla="*/ 1 w 64"/>
                <a:gd name="T27" fmla="*/ 53 h 73"/>
                <a:gd name="T28" fmla="*/ 0 w 64"/>
                <a:gd name="T29" fmla="*/ 59 h 73"/>
                <a:gd name="T30" fmla="*/ 8 w 64"/>
                <a:gd name="T31" fmla="*/ 66 h 73"/>
                <a:gd name="T32" fmla="*/ 15 w 64"/>
                <a:gd name="T33" fmla="*/ 70 h 73"/>
                <a:gd name="T34" fmla="*/ 24 w 64"/>
                <a:gd name="T35" fmla="*/ 70 h 73"/>
                <a:gd name="T36" fmla="*/ 31 w 64"/>
                <a:gd name="T37" fmla="*/ 73 h 73"/>
                <a:gd name="T38" fmla="*/ 32 w 64"/>
                <a:gd name="T39" fmla="*/ 70 h 73"/>
                <a:gd name="T40" fmla="*/ 38 w 64"/>
                <a:gd name="T41" fmla="*/ 66 h 73"/>
                <a:gd name="T42" fmla="*/ 41 w 64"/>
                <a:gd name="T43" fmla="*/ 64 h 73"/>
                <a:gd name="T44" fmla="*/ 40 w 64"/>
                <a:gd name="T45" fmla="*/ 62 h 73"/>
                <a:gd name="T46" fmla="*/ 45 w 64"/>
                <a:gd name="T47" fmla="*/ 61 h 73"/>
                <a:gd name="T48" fmla="*/ 48 w 64"/>
                <a:gd name="T49" fmla="*/ 56 h 73"/>
                <a:gd name="T50" fmla="*/ 47 w 64"/>
                <a:gd name="T51" fmla="*/ 53 h 73"/>
                <a:gd name="T52" fmla="*/ 49 w 64"/>
                <a:gd name="T53" fmla="*/ 49 h 73"/>
                <a:gd name="T54" fmla="*/ 56 w 64"/>
                <a:gd name="T55" fmla="*/ 44 h 73"/>
                <a:gd name="T56" fmla="*/ 64 w 64"/>
                <a:gd name="T57" fmla="*/ 37 h 73"/>
                <a:gd name="T58" fmla="*/ 60 w 64"/>
                <a:gd name="T59" fmla="*/ 35 h 73"/>
                <a:gd name="T60" fmla="*/ 59 w 64"/>
                <a:gd name="T61" fmla="*/ 38 h 73"/>
                <a:gd name="T62" fmla="*/ 54 w 64"/>
                <a:gd name="T63" fmla="*/ 35 h 73"/>
                <a:gd name="T64" fmla="*/ 49 w 64"/>
                <a:gd name="T65" fmla="*/ 35 h 73"/>
                <a:gd name="T66" fmla="*/ 52 w 64"/>
                <a:gd name="T67" fmla="*/ 15 h 73"/>
                <a:gd name="T68" fmla="*/ 54 w 64"/>
                <a:gd name="T69" fmla="*/ 1 h 73"/>
                <a:gd name="T70" fmla="*/ 54 w 64"/>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73">
                  <a:moveTo>
                    <a:pt x="54" y="1"/>
                  </a:moveTo>
                  <a:lnTo>
                    <a:pt x="40" y="0"/>
                  </a:lnTo>
                  <a:lnTo>
                    <a:pt x="26" y="0"/>
                  </a:lnTo>
                  <a:lnTo>
                    <a:pt x="24" y="11"/>
                  </a:lnTo>
                  <a:lnTo>
                    <a:pt x="17" y="11"/>
                  </a:lnTo>
                  <a:lnTo>
                    <a:pt x="22" y="16"/>
                  </a:lnTo>
                  <a:lnTo>
                    <a:pt x="28" y="21"/>
                  </a:lnTo>
                  <a:lnTo>
                    <a:pt x="29" y="25"/>
                  </a:lnTo>
                  <a:lnTo>
                    <a:pt x="31" y="25"/>
                  </a:lnTo>
                  <a:lnTo>
                    <a:pt x="30" y="32"/>
                  </a:lnTo>
                  <a:lnTo>
                    <a:pt x="10" y="32"/>
                  </a:lnTo>
                  <a:lnTo>
                    <a:pt x="1" y="46"/>
                  </a:lnTo>
                  <a:lnTo>
                    <a:pt x="3" y="49"/>
                  </a:lnTo>
                  <a:lnTo>
                    <a:pt x="1" y="53"/>
                  </a:lnTo>
                  <a:lnTo>
                    <a:pt x="0" y="59"/>
                  </a:lnTo>
                  <a:lnTo>
                    <a:pt x="8" y="66"/>
                  </a:lnTo>
                  <a:lnTo>
                    <a:pt x="15" y="70"/>
                  </a:lnTo>
                  <a:lnTo>
                    <a:pt x="24" y="70"/>
                  </a:lnTo>
                  <a:lnTo>
                    <a:pt x="31" y="73"/>
                  </a:lnTo>
                  <a:lnTo>
                    <a:pt x="32" y="70"/>
                  </a:lnTo>
                  <a:lnTo>
                    <a:pt x="38" y="66"/>
                  </a:lnTo>
                  <a:lnTo>
                    <a:pt x="41" y="64"/>
                  </a:lnTo>
                  <a:lnTo>
                    <a:pt x="40" y="62"/>
                  </a:lnTo>
                  <a:lnTo>
                    <a:pt x="45" y="61"/>
                  </a:lnTo>
                  <a:lnTo>
                    <a:pt x="48" y="56"/>
                  </a:lnTo>
                  <a:lnTo>
                    <a:pt x="47" y="53"/>
                  </a:lnTo>
                  <a:lnTo>
                    <a:pt x="49" y="49"/>
                  </a:lnTo>
                  <a:lnTo>
                    <a:pt x="56" y="44"/>
                  </a:lnTo>
                  <a:lnTo>
                    <a:pt x="64" y="37"/>
                  </a:lnTo>
                  <a:lnTo>
                    <a:pt x="60" y="35"/>
                  </a:lnTo>
                  <a:lnTo>
                    <a:pt x="59" y="38"/>
                  </a:lnTo>
                  <a:lnTo>
                    <a:pt x="54" y="35"/>
                  </a:lnTo>
                  <a:lnTo>
                    <a:pt x="49" y="35"/>
                  </a:lnTo>
                  <a:lnTo>
                    <a:pt x="52" y="15"/>
                  </a:lnTo>
                  <a:lnTo>
                    <a:pt x="54" y="1"/>
                  </a:lnTo>
                  <a:lnTo>
                    <a:pt x="5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4">
              <a:extLst>
                <a:ext uri="{FF2B5EF4-FFF2-40B4-BE49-F238E27FC236}">
                  <a16:creationId xmlns:a16="http://schemas.microsoft.com/office/drawing/2014/main" id="{F0F3D6B1-B55C-43A7-42E3-60D4F5A82057}"/>
                </a:ext>
              </a:extLst>
            </p:cNvPr>
            <p:cNvSpPr>
              <a:spLocks/>
            </p:cNvSpPr>
            <p:nvPr/>
          </p:nvSpPr>
          <p:spPr bwMode="auto">
            <a:xfrm>
              <a:off x="3020" y="2616"/>
              <a:ext cx="75" cy="126"/>
            </a:xfrm>
            <a:custGeom>
              <a:avLst/>
              <a:gdLst>
                <a:gd name="T0" fmla="*/ 66 w 75"/>
                <a:gd name="T1" fmla="*/ 42 h 126"/>
                <a:gd name="T2" fmla="*/ 61 w 75"/>
                <a:gd name="T3" fmla="*/ 36 h 126"/>
                <a:gd name="T4" fmla="*/ 52 w 75"/>
                <a:gd name="T5" fmla="*/ 27 h 126"/>
                <a:gd name="T6" fmla="*/ 47 w 75"/>
                <a:gd name="T7" fmla="*/ 27 h 126"/>
                <a:gd name="T8" fmla="*/ 47 w 75"/>
                <a:gd name="T9" fmla="*/ 18 h 126"/>
                <a:gd name="T10" fmla="*/ 37 w 75"/>
                <a:gd name="T11" fmla="*/ 6 h 126"/>
                <a:gd name="T12" fmla="*/ 27 w 75"/>
                <a:gd name="T13" fmla="*/ 0 h 126"/>
                <a:gd name="T14" fmla="*/ 14 w 75"/>
                <a:gd name="T15" fmla="*/ 10 h 126"/>
                <a:gd name="T16" fmla="*/ 12 w 75"/>
                <a:gd name="T17" fmla="*/ 17 h 126"/>
                <a:gd name="T18" fmla="*/ 18 w 75"/>
                <a:gd name="T19" fmla="*/ 23 h 126"/>
                <a:gd name="T20" fmla="*/ 14 w 75"/>
                <a:gd name="T21" fmla="*/ 26 h 126"/>
                <a:gd name="T22" fmla="*/ 4 w 75"/>
                <a:gd name="T23" fmla="*/ 29 h 126"/>
                <a:gd name="T24" fmla="*/ 4 w 75"/>
                <a:gd name="T25" fmla="*/ 37 h 126"/>
                <a:gd name="T26" fmla="*/ 0 w 75"/>
                <a:gd name="T27" fmla="*/ 42 h 126"/>
                <a:gd name="T28" fmla="*/ 10 w 75"/>
                <a:gd name="T29" fmla="*/ 56 h 126"/>
                <a:gd name="T30" fmla="*/ 18 w 75"/>
                <a:gd name="T31" fmla="*/ 55 h 126"/>
                <a:gd name="T32" fmla="*/ 21 w 75"/>
                <a:gd name="T33" fmla="*/ 59 h 126"/>
                <a:gd name="T34" fmla="*/ 19 w 75"/>
                <a:gd name="T35" fmla="*/ 67 h 126"/>
                <a:gd name="T36" fmla="*/ 25 w 75"/>
                <a:gd name="T37" fmla="*/ 70 h 126"/>
                <a:gd name="T38" fmla="*/ 28 w 75"/>
                <a:gd name="T39" fmla="*/ 78 h 126"/>
                <a:gd name="T40" fmla="*/ 23 w 75"/>
                <a:gd name="T41" fmla="*/ 84 h 126"/>
                <a:gd name="T42" fmla="*/ 21 w 75"/>
                <a:gd name="T43" fmla="*/ 99 h 126"/>
                <a:gd name="T44" fmla="*/ 25 w 75"/>
                <a:gd name="T45" fmla="*/ 109 h 126"/>
                <a:gd name="T46" fmla="*/ 26 w 75"/>
                <a:gd name="T47" fmla="*/ 116 h 126"/>
                <a:gd name="T48" fmla="*/ 35 w 75"/>
                <a:gd name="T49" fmla="*/ 125 h 126"/>
                <a:gd name="T50" fmla="*/ 43 w 75"/>
                <a:gd name="T51" fmla="*/ 126 h 126"/>
                <a:gd name="T52" fmla="*/ 45 w 75"/>
                <a:gd name="T53" fmla="*/ 122 h 126"/>
                <a:gd name="T54" fmla="*/ 49 w 75"/>
                <a:gd name="T55" fmla="*/ 121 h 126"/>
                <a:gd name="T56" fmla="*/ 57 w 75"/>
                <a:gd name="T57" fmla="*/ 119 h 126"/>
                <a:gd name="T58" fmla="*/ 62 w 75"/>
                <a:gd name="T59" fmla="*/ 114 h 126"/>
                <a:gd name="T60" fmla="*/ 70 w 75"/>
                <a:gd name="T61" fmla="*/ 115 h 126"/>
                <a:gd name="T62" fmla="*/ 75 w 75"/>
                <a:gd name="T63" fmla="*/ 114 h 126"/>
                <a:gd name="T64" fmla="*/ 65 w 75"/>
                <a:gd name="T65" fmla="*/ 99 h 126"/>
                <a:gd name="T66" fmla="*/ 63 w 75"/>
                <a:gd name="T67" fmla="*/ 89 h 126"/>
                <a:gd name="T68" fmla="*/ 58 w 75"/>
                <a:gd name="T69" fmla="*/ 89 h 126"/>
                <a:gd name="T70" fmla="*/ 51 w 75"/>
                <a:gd name="T71" fmla="*/ 76 h 126"/>
                <a:gd name="T72" fmla="*/ 55 w 75"/>
                <a:gd name="T73" fmla="*/ 67 h 126"/>
                <a:gd name="T74" fmla="*/ 54 w 75"/>
                <a:gd name="T75" fmla="*/ 63 h 126"/>
                <a:gd name="T76" fmla="*/ 63 w 75"/>
                <a:gd name="T77" fmla="*/ 58 h 126"/>
                <a:gd name="T78" fmla="*/ 66 w 75"/>
                <a:gd name="T79" fmla="*/ 42 h 126"/>
                <a:gd name="T80" fmla="*/ 66 w 75"/>
                <a:gd name="T81" fmla="*/ 4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126">
                  <a:moveTo>
                    <a:pt x="66" y="42"/>
                  </a:moveTo>
                  <a:lnTo>
                    <a:pt x="61" y="36"/>
                  </a:lnTo>
                  <a:lnTo>
                    <a:pt x="52" y="27"/>
                  </a:lnTo>
                  <a:lnTo>
                    <a:pt x="47" y="27"/>
                  </a:lnTo>
                  <a:lnTo>
                    <a:pt x="47" y="18"/>
                  </a:lnTo>
                  <a:lnTo>
                    <a:pt x="37" y="6"/>
                  </a:lnTo>
                  <a:lnTo>
                    <a:pt x="27" y="0"/>
                  </a:lnTo>
                  <a:lnTo>
                    <a:pt x="14" y="10"/>
                  </a:lnTo>
                  <a:lnTo>
                    <a:pt x="12" y="17"/>
                  </a:lnTo>
                  <a:lnTo>
                    <a:pt x="18" y="23"/>
                  </a:lnTo>
                  <a:lnTo>
                    <a:pt x="14" y="26"/>
                  </a:lnTo>
                  <a:lnTo>
                    <a:pt x="4" y="29"/>
                  </a:lnTo>
                  <a:lnTo>
                    <a:pt x="4" y="37"/>
                  </a:lnTo>
                  <a:lnTo>
                    <a:pt x="0" y="42"/>
                  </a:lnTo>
                  <a:lnTo>
                    <a:pt x="10" y="56"/>
                  </a:lnTo>
                  <a:lnTo>
                    <a:pt x="18" y="55"/>
                  </a:lnTo>
                  <a:lnTo>
                    <a:pt x="21" y="59"/>
                  </a:lnTo>
                  <a:lnTo>
                    <a:pt x="19" y="67"/>
                  </a:lnTo>
                  <a:lnTo>
                    <a:pt x="25" y="70"/>
                  </a:lnTo>
                  <a:lnTo>
                    <a:pt x="28" y="78"/>
                  </a:lnTo>
                  <a:lnTo>
                    <a:pt x="23" y="84"/>
                  </a:lnTo>
                  <a:lnTo>
                    <a:pt x="21" y="99"/>
                  </a:lnTo>
                  <a:lnTo>
                    <a:pt x="25" y="109"/>
                  </a:lnTo>
                  <a:lnTo>
                    <a:pt x="26" y="116"/>
                  </a:lnTo>
                  <a:lnTo>
                    <a:pt x="35" y="125"/>
                  </a:lnTo>
                  <a:lnTo>
                    <a:pt x="43" y="126"/>
                  </a:lnTo>
                  <a:lnTo>
                    <a:pt x="45" y="122"/>
                  </a:lnTo>
                  <a:lnTo>
                    <a:pt x="49" y="121"/>
                  </a:lnTo>
                  <a:lnTo>
                    <a:pt x="57" y="119"/>
                  </a:lnTo>
                  <a:lnTo>
                    <a:pt x="62" y="114"/>
                  </a:lnTo>
                  <a:lnTo>
                    <a:pt x="70" y="115"/>
                  </a:lnTo>
                  <a:lnTo>
                    <a:pt x="75" y="114"/>
                  </a:lnTo>
                  <a:lnTo>
                    <a:pt x="65" y="99"/>
                  </a:lnTo>
                  <a:lnTo>
                    <a:pt x="63" y="89"/>
                  </a:lnTo>
                  <a:lnTo>
                    <a:pt x="58" y="89"/>
                  </a:lnTo>
                  <a:lnTo>
                    <a:pt x="51" y="76"/>
                  </a:lnTo>
                  <a:lnTo>
                    <a:pt x="55" y="67"/>
                  </a:lnTo>
                  <a:lnTo>
                    <a:pt x="54" y="63"/>
                  </a:lnTo>
                  <a:lnTo>
                    <a:pt x="63" y="58"/>
                  </a:lnTo>
                  <a:lnTo>
                    <a:pt x="66" y="42"/>
                  </a:lnTo>
                  <a:lnTo>
                    <a:pt x="66"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5">
              <a:extLst>
                <a:ext uri="{FF2B5EF4-FFF2-40B4-BE49-F238E27FC236}">
                  <a16:creationId xmlns:a16="http://schemas.microsoft.com/office/drawing/2014/main" id="{63EE2565-5A00-CEC9-618F-CEDA164958EA}"/>
                </a:ext>
              </a:extLst>
            </p:cNvPr>
            <p:cNvSpPr>
              <a:spLocks/>
            </p:cNvSpPr>
            <p:nvPr/>
          </p:nvSpPr>
          <p:spPr bwMode="auto">
            <a:xfrm>
              <a:off x="2592" y="2479"/>
              <a:ext cx="97" cy="54"/>
            </a:xfrm>
            <a:custGeom>
              <a:avLst/>
              <a:gdLst>
                <a:gd name="T0" fmla="*/ 97 w 97"/>
                <a:gd name="T1" fmla="*/ 19 h 54"/>
                <a:gd name="T2" fmla="*/ 93 w 97"/>
                <a:gd name="T3" fmla="*/ 14 h 54"/>
                <a:gd name="T4" fmla="*/ 88 w 97"/>
                <a:gd name="T5" fmla="*/ 11 h 54"/>
                <a:gd name="T6" fmla="*/ 84 w 97"/>
                <a:gd name="T7" fmla="*/ 7 h 54"/>
                <a:gd name="T8" fmla="*/ 79 w 97"/>
                <a:gd name="T9" fmla="*/ 4 h 54"/>
                <a:gd name="T10" fmla="*/ 77 w 97"/>
                <a:gd name="T11" fmla="*/ 3 h 54"/>
                <a:gd name="T12" fmla="*/ 70 w 97"/>
                <a:gd name="T13" fmla="*/ 1 h 54"/>
                <a:gd name="T14" fmla="*/ 67 w 97"/>
                <a:gd name="T15" fmla="*/ 3 h 54"/>
                <a:gd name="T16" fmla="*/ 63 w 97"/>
                <a:gd name="T17" fmla="*/ 3 h 54"/>
                <a:gd name="T18" fmla="*/ 59 w 97"/>
                <a:gd name="T19" fmla="*/ 2 h 54"/>
                <a:gd name="T20" fmla="*/ 55 w 97"/>
                <a:gd name="T21" fmla="*/ 0 h 54"/>
                <a:gd name="T22" fmla="*/ 52 w 97"/>
                <a:gd name="T23" fmla="*/ 3 h 54"/>
                <a:gd name="T24" fmla="*/ 47 w 97"/>
                <a:gd name="T25" fmla="*/ 5 h 54"/>
                <a:gd name="T26" fmla="*/ 40 w 97"/>
                <a:gd name="T27" fmla="*/ 5 h 54"/>
                <a:gd name="T28" fmla="*/ 33 w 97"/>
                <a:gd name="T29" fmla="*/ 3 h 54"/>
                <a:gd name="T30" fmla="*/ 30 w 97"/>
                <a:gd name="T31" fmla="*/ 5 h 54"/>
                <a:gd name="T32" fmla="*/ 29 w 97"/>
                <a:gd name="T33" fmla="*/ 3 h 54"/>
                <a:gd name="T34" fmla="*/ 25 w 97"/>
                <a:gd name="T35" fmla="*/ 3 h 54"/>
                <a:gd name="T36" fmla="*/ 21 w 97"/>
                <a:gd name="T37" fmla="*/ 6 h 54"/>
                <a:gd name="T38" fmla="*/ 19 w 97"/>
                <a:gd name="T39" fmla="*/ 5 h 54"/>
                <a:gd name="T40" fmla="*/ 11 w 97"/>
                <a:gd name="T41" fmla="*/ 12 h 54"/>
                <a:gd name="T42" fmla="*/ 4 w 97"/>
                <a:gd name="T43" fmla="*/ 17 h 54"/>
                <a:gd name="T44" fmla="*/ 2 w 97"/>
                <a:gd name="T45" fmla="*/ 21 h 54"/>
                <a:gd name="T46" fmla="*/ 3 w 97"/>
                <a:gd name="T47" fmla="*/ 24 h 54"/>
                <a:gd name="T48" fmla="*/ 0 w 97"/>
                <a:gd name="T49" fmla="*/ 29 h 54"/>
                <a:gd name="T50" fmla="*/ 4 w 97"/>
                <a:gd name="T51" fmla="*/ 31 h 54"/>
                <a:gd name="T52" fmla="*/ 7 w 97"/>
                <a:gd name="T53" fmla="*/ 34 h 54"/>
                <a:gd name="T54" fmla="*/ 11 w 97"/>
                <a:gd name="T55" fmla="*/ 37 h 54"/>
                <a:gd name="T56" fmla="*/ 11 w 97"/>
                <a:gd name="T57" fmla="*/ 39 h 54"/>
                <a:gd name="T58" fmla="*/ 18 w 97"/>
                <a:gd name="T59" fmla="*/ 37 h 54"/>
                <a:gd name="T60" fmla="*/ 21 w 97"/>
                <a:gd name="T61" fmla="*/ 38 h 54"/>
                <a:gd name="T62" fmla="*/ 23 w 97"/>
                <a:gd name="T63" fmla="*/ 40 h 54"/>
                <a:gd name="T64" fmla="*/ 22 w 97"/>
                <a:gd name="T65" fmla="*/ 47 h 54"/>
                <a:gd name="T66" fmla="*/ 27 w 97"/>
                <a:gd name="T67" fmla="*/ 49 h 54"/>
                <a:gd name="T68" fmla="*/ 28 w 97"/>
                <a:gd name="T69" fmla="*/ 54 h 54"/>
                <a:gd name="T70" fmla="*/ 34 w 97"/>
                <a:gd name="T71" fmla="*/ 54 h 54"/>
                <a:gd name="T72" fmla="*/ 36 w 97"/>
                <a:gd name="T73" fmla="*/ 49 h 54"/>
                <a:gd name="T74" fmla="*/ 38 w 97"/>
                <a:gd name="T75" fmla="*/ 49 h 54"/>
                <a:gd name="T76" fmla="*/ 39 w 97"/>
                <a:gd name="T77" fmla="*/ 41 h 54"/>
                <a:gd name="T78" fmla="*/ 42 w 97"/>
                <a:gd name="T79" fmla="*/ 40 h 54"/>
                <a:gd name="T80" fmla="*/ 46 w 97"/>
                <a:gd name="T81" fmla="*/ 40 h 54"/>
                <a:gd name="T82" fmla="*/ 49 w 97"/>
                <a:gd name="T83" fmla="*/ 35 h 54"/>
                <a:gd name="T84" fmla="*/ 53 w 97"/>
                <a:gd name="T85" fmla="*/ 39 h 54"/>
                <a:gd name="T86" fmla="*/ 56 w 97"/>
                <a:gd name="T87" fmla="*/ 37 h 54"/>
                <a:gd name="T88" fmla="*/ 58 w 97"/>
                <a:gd name="T89" fmla="*/ 35 h 54"/>
                <a:gd name="T90" fmla="*/ 65 w 97"/>
                <a:gd name="T91" fmla="*/ 30 h 54"/>
                <a:gd name="T92" fmla="*/ 65 w 97"/>
                <a:gd name="T93" fmla="*/ 26 h 54"/>
                <a:gd name="T94" fmla="*/ 67 w 97"/>
                <a:gd name="T95" fmla="*/ 26 h 54"/>
                <a:gd name="T96" fmla="*/ 69 w 97"/>
                <a:gd name="T97" fmla="*/ 22 h 54"/>
                <a:gd name="T98" fmla="*/ 70 w 97"/>
                <a:gd name="T99" fmla="*/ 22 h 54"/>
                <a:gd name="T100" fmla="*/ 73 w 97"/>
                <a:gd name="T101" fmla="*/ 24 h 54"/>
                <a:gd name="T102" fmla="*/ 76 w 97"/>
                <a:gd name="T103" fmla="*/ 25 h 54"/>
                <a:gd name="T104" fmla="*/ 80 w 97"/>
                <a:gd name="T105" fmla="*/ 23 h 54"/>
                <a:gd name="T106" fmla="*/ 84 w 97"/>
                <a:gd name="T107" fmla="*/ 23 h 54"/>
                <a:gd name="T108" fmla="*/ 89 w 97"/>
                <a:gd name="T109" fmla="*/ 21 h 54"/>
                <a:gd name="T110" fmla="*/ 92 w 97"/>
                <a:gd name="T111" fmla="*/ 18 h 54"/>
                <a:gd name="T112" fmla="*/ 97 w 97"/>
                <a:gd name="T113" fmla="*/ 19 h 54"/>
                <a:gd name="T114" fmla="*/ 97 w 97"/>
                <a:gd name="T115"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4">
                  <a:moveTo>
                    <a:pt x="97" y="19"/>
                  </a:moveTo>
                  <a:lnTo>
                    <a:pt x="93" y="14"/>
                  </a:lnTo>
                  <a:lnTo>
                    <a:pt x="88" y="11"/>
                  </a:lnTo>
                  <a:lnTo>
                    <a:pt x="84" y="7"/>
                  </a:lnTo>
                  <a:lnTo>
                    <a:pt x="79" y="4"/>
                  </a:lnTo>
                  <a:lnTo>
                    <a:pt x="77" y="3"/>
                  </a:lnTo>
                  <a:lnTo>
                    <a:pt x="70" y="1"/>
                  </a:lnTo>
                  <a:lnTo>
                    <a:pt x="67" y="3"/>
                  </a:lnTo>
                  <a:lnTo>
                    <a:pt x="63" y="3"/>
                  </a:lnTo>
                  <a:lnTo>
                    <a:pt x="59" y="2"/>
                  </a:lnTo>
                  <a:lnTo>
                    <a:pt x="55" y="0"/>
                  </a:lnTo>
                  <a:lnTo>
                    <a:pt x="52" y="3"/>
                  </a:lnTo>
                  <a:lnTo>
                    <a:pt x="47" y="5"/>
                  </a:lnTo>
                  <a:lnTo>
                    <a:pt x="40" y="5"/>
                  </a:lnTo>
                  <a:lnTo>
                    <a:pt x="33" y="3"/>
                  </a:lnTo>
                  <a:lnTo>
                    <a:pt x="30" y="5"/>
                  </a:lnTo>
                  <a:lnTo>
                    <a:pt x="29" y="3"/>
                  </a:lnTo>
                  <a:lnTo>
                    <a:pt x="25" y="3"/>
                  </a:lnTo>
                  <a:lnTo>
                    <a:pt x="21" y="6"/>
                  </a:lnTo>
                  <a:lnTo>
                    <a:pt x="19" y="5"/>
                  </a:lnTo>
                  <a:lnTo>
                    <a:pt x="11" y="12"/>
                  </a:lnTo>
                  <a:lnTo>
                    <a:pt x="4" y="17"/>
                  </a:lnTo>
                  <a:lnTo>
                    <a:pt x="2" y="21"/>
                  </a:lnTo>
                  <a:lnTo>
                    <a:pt x="3" y="24"/>
                  </a:lnTo>
                  <a:lnTo>
                    <a:pt x="0" y="29"/>
                  </a:lnTo>
                  <a:lnTo>
                    <a:pt x="4" y="31"/>
                  </a:lnTo>
                  <a:lnTo>
                    <a:pt x="7" y="34"/>
                  </a:lnTo>
                  <a:lnTo>
                    <a:pt x="11" y="37"/>
                  </a:lnTo>
                  <a:lnTo>
                    <a:pt x="11" y="39"/>
                  </a:lnTo>
                  <a:lnTo>
                    <a:pt x="18" y="37"/>
                  </a:lnTo>
                  <a:lnTo>
                    <a:pt x="21" y="38"/>
                  </a:lnTo>
                  <a:lnTo>
                    <a:pt x="23" y="40"/>
                  </a:lnTo>
                  <a:lnTo>
                    <a:pt x="22" y="47"/>
                  </a:lnTo>
                  <a:lnTo>
                    <a:pt x="27" y="49"/>
                  </a:lnTo>
                  <a:lnTo>
                    <a:pt x="28" y="54"/>
                  </a:lnTo>
                  <a:lnTo>
                    <a:pt x="34" y="54"/>
                  </a:lnTo>
                  <a:lnTo>
                    <a:pt x="36" y="49"/>
                  </a:lnTo>
                  <a:lnTo>
                    <a:pt x="38" y="49"/>
                  </a:lnTo>
                  <a:lnTo>
                    <a:pt x="39" y="41"/>
                  </a:lnTo>
                  <a:lnTo>
                    <a:pt x="42" y="40"/>
                  </a:lnTo>
                  <a:lnTo>
                    <a:pt x="46" y="40"/>
                  </a:lnTo>
                  <a:lnTo>
                    <a:pt x="49" y="35"/>
                  </a:lnTo>
                  <a:lnTo>
                    <a:pt x="53" y="39"/>
                  </a:lnTo>
                  <a:lnTo>
                    <a:pt x="56" y="37"/>
                  </a:lnTo>
                  <a:lnTo>
                    <a:pt x="58" y="35"/>
                  </a:lnTo>
                  <a:lnTo>
                    <a:pt x="65" y="30"/>
                  </a:lnTo>
                  <a:lnTo>
                    <a:pt x="65" y="26"/>
                  </a:lnTo>
                  <a:lnTo>
                    <a:pt x="67" y="26"/>
                  </a:lnTo>
                  <a:lnTo>
                    <a:pt x="69" y="22"/>
                  </a:lnTo>
                  <a:lnTo>
                    <a:pt x="70" y="22"/>
                  </a:lnTo>
                  <a:lnTo>
                    <a:pt x="73" y="24"/>
                  </a:lnTo>
                  <a:lnTo>
                    <a:pt x="76" y="25"/>
                  </a:lnTo>
                  <a:lnTo>
                    <a:pt x="80" y="23"/>
                  </a:lnTo>
                  <a:lnTo>
                    <a:pt x="84" y="23"/>
                  </a:lnTo>
                  <a:lnTo>
                    <a:pt x="89" y="21"/>
                  </a:lnTo>
                  <a:lnTo>
                    <a:pt x="92" y="18"/>
                  </a:lnTo>
                  <a:lnTo>
                    <a:pt x="97" y="19"/>
                  </a:lnTo>
                  <a:lnTo>
                    <a:pt x="97" y="1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 name="Freeform 66">
              <a:extLst>
                <a:ext uri="{FF2B5EF4-FFF2-40B4-BE49-F238E27FC236}">
                  <a16:creationId xmlns:a16="http://schemas.microsoft.com/office/drawing/2014/main" id="{B36BB554-2312-8A36-6DAE-9524F1CEF3F3}"/>
                </a:ext>
              </a:extLst>
            </p:cNvPr>
            <p:cNvSpPr>
              <a:spLocks/>
            </p:cNvSpPr>
            <p:nvPr/>
          </p:nvSpPr>
          <p:spPr bwMode="auto">
            <a:xfrm>
              <a:off x="4176" y="1939"/>
              <a:ext cx="80" cy="69"/>
            </a:xfrm>
            <a:custGeom>
              <a:avLst/>
              <a:gdLst>
                <a:gd name="T0" fmla="*/ 54 w 80"/>
                <a:gd name="T1" fmla="*/ 10 h 69"/>
                <a:gd name="T2" fmla="*/ 43 w 80"/>
                <a:gd name="T3" fmla="*/ 2 h 69"/>
                <a:gd name="T4" fmla="*/ 39 w 80"/>
                <a:gd name="T5" fmla="*/ 0 h 69"/>
                <a:gd name="T6" fmla="*/ 28 w 80"/>
                <a:gd name="T7" fmla="*/ 5 h 69"/>
                <a:gd name="T8" fmla="*/ 27 w 80"/>
                <a:gd name="T9" fmla="*/ 12 h 69"/>
                <a:gd name="T10" fmla="*/ 22 w 80"/>
                <a:gd name="T11" fmla="*/ 14 h 69"/>
                <a:gd name="T12" fmla="*/ 23 w 80"/>
                <a:gd name="T13" fmla="*/ 18 h 69"/>
                <a:gd name="T14" fmla="*/ 17 w 80"/>
                <a:gd name="T15" fmla="*/ 18 h 69"/>
                <a:gd name="T16" fmla="*/ 12 w 80"/>
                <a:gd name="T17" fmla="*/ 16 h 69"/>
                <a:gd name="T18" fmla="*/ 10 w 80"/>
                <a:gd name="T19" fmla="*/ 18 h 69"/>
                <a:gd name="T20" fmla="*/ 0 w 80"/>
                <a:gd name="T21" fmla="*/ 18 h 69"/>
                <a:gd name="T22" fmla="*/ 0 w 80"/>
                <a:gd name="T23" fmla="*/ 18 h 69"/>
                <a:gd name="T24" fmla="*/ 0 w 80"/>
                <a:gd name="T25" fmla="*/ 24 h 69"/>
                <a:gd name="T26" fmla="*/ 4 w 80"/>
                <a:gd name="T27" fmla="*/ 30 h 69"/>
                <a:gd name="T28" fmla="*/ 8 w 80"/>
                <a:gd name="T29" fmla="*/ 23 h 69"/>
                <a:gd name="T30" fmla="*/ 17 w 80"/>
                <a:gd name="T31" fmla="*/ 25 h 69"/>
                <a:gd name="T32" fmla="*/ 18 w 80"/>
                <a:gd name="T33" fmla="*/ 31 h 69"/>
                <a:gd name="T34" fmla="*/ 25 w 80"/>
                <a:gd name="T35" fmla="*/ 38 h 69"/>
                <a:gd name="T36" fmla="*/ 22 w 80"/>
                <a:gd name="T37" fmla="*/ 39 h 69"/>
                <a:gd name="T38" fmla="*/ 35 w 80"/>
                <a:gd name="T39" fmla="*/ 52 h 69"/>
                <a:gd name="T40" fmla="*/ 49 w 80"/>
                <a:gd name="T41" fmla="*/ 57 h 69"/>
                <a:gd name="T42" fmla="*/ 57 w 80"/>
                <a:gd name="T43" fmla="*/ 63 h 69"/>
                <a:gd name="T44" fmla="*/ 71 w 80"/>
                <a:gd name="T45" fmla="*/ 69 h 69"/>
                <a:gd name="T46" fmla="*/ 71 w 80"/>
                <a:gd name="T47" fmla="*/ 69 h 69"/>
                <a:gd name="T48" fmla="*/ 73 w 80"/>
                <a:gd name="T49" fmla="*/ 67 h 69"/>
                <a:gd name="T50" fmla="*/ 59 w 80"/>
                <a:gd name="T51" fmla="*/ 60 h 69"/>
                <a:gd name="T52" fmla="*/ 53 w 80"/>
                <a:gd name="T53" fmla="*/ 53 h 69"/>
                <a:gd name="T54" fmla="*/ 47 w 80"/>
                <a:gd name="T55" fmla="*/ 49 h 69"/>
                <a:gd name="T56" fmla="*/ 40 w 80"/>
                <a:gd name="T57" fmla="*/ 43 h 69"/>
                <a:gd name="T58" fmla="*/ 37 w 80"/>
                <a:gd name="T59" fmla="*/ 37 h 69"/>
                <a:gd name="T60" fmla="*/ 29 w 80"/>
                <a:gd name="T61" fmla="*/ 30 h 69"/>
                <a:gd name="T62" fmla="*/ 32 w 80"/>
                <a:gd name="T63" fmla="*/ 23 h 69"/>
                <a:gd name="T64" fmla="*/ 38 w 80"/>
                <a:gd name="T65" fmla="*/ 26 h 69"/>
                <a:gd name="T66" fmla="*/ 40 w 80"/>
                <a:gd name="T67" fmla="*/ 23 h 69"/>
                <a:gd name="T68" fmla="*/ 47 w 80"/>
                <a:gd name="T69" fmla="*/ 23 h 69"/>
                <a:gd name="T70" fmla="*/ 59 w 80"/>
                <a:gd name="T71" fmla="*/ 25 h 69"/>
                <a:gd name="T72" fmla="*/ 68 w 80"/>
                <a:gd name="T73" fmla="*/ 25 h 69"/>
                <a:gd name="T74" fmla="*/ 75 w 80"/>
                <a:gd name="T75" fmla="*/ 29 h 69"/>
                <a:gd name="T76" fmla="*/ 75 w 80"/>
                <a:gd name="T77" fmla="*/ 29 h 69"/>
                <a:gd name="T78" fmla="*/ 80 w 80"/>
                <a:gd name="T79" fmla="*/ 23 h 69"/>
                <a:gd name="T80" fmla="*/ 75 w 80"/>
                <a:gd name="T81" fmla="*/ 17 h 69"/>
                <a:gd name="T82" fmla="*/ 71 w 80"/>
                <a:gd name="T83" fmla="*/ 11 h 69"/>
                <a:gd name="T84" fmla="*/ 71 w 80"/>
                <a:gd name="T85" fmla="*/ 11 h 69"/>
                <a:gd name="T86" fmla="*/ 66 w 80"/>
                <a:gd name="T87" fmla="*/ 13 h 69"/>
                <a:gd name="T88" fmla="*/ 54 w 80"/>
                <a:gd name="T89" fmla="*/ 10 h 69"/>
                <a:gd name="T90" fmla="*/ 54 w 80"/>
                <a:gd name="T91"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9">
                  <a:moveTo>
                    <a:pt x="54" y="10"/>
                  </a:moveTo>
                  <a:lnTo>
                    <a:pt x="43" y="2"/>
                  </a:lnTo>
                  <a:lnTo>
                    <a:pt x="39" y="0"/>
                  </a:lnTo>
                  <a:lnTo>
                    <a:pt x="28" y="5"/>
                  </a:lnTo>
                  <a:lnTo>
                    <a:pt x="27" y="12"/>
                  </a:lnTo>
                  <a:lnTo>
                    <a:pt x="22" y="14"/>
                  </a:lnTo>
                  <a:lnTo>
                    <a:pt x="23" y="18"/>
                  </a:lnTo>
                  <a:lnTo>
                    <a:pt x="17" y="18"/>
                  </a:lnTo>
                  <a:lnTo>
                    <a:pt x="12" y="16"/>
                  </a:lnTo>
                  <a:lnTo>
                    <a:pt x="10" y="18"/>
                  </a:lnTo>
                  <a:lnTo>
                    <a:pt x="0" y="18"/>
                  </a:lnTo>
                  <a:lnTo>
                    <a:pt x="0" y="18"/>
                  </a:lnTo>
                  <a:lnTo>
                    <a:pt x="0" y="24"/>
                  </a:lnTo>
                  <a:lnTo>
                    <a:pt x="4" y="30"/>
                  </a:lnTo>
                  <a:lnTo>
                    <a:pt x="8" y="23"/>
                  </a:lnTo>
                  <a:lnTo>
                    <a:pt x="17" y="25"/>
                  </a:lnTo>
                  <a:lnTo>
                    <a:pt x="18" y="31"/>
                  </a:lnTo>
                  <a:lnTo>
                    <a:pt x="25" y="38"/>
                  </a:lnTo>
                  <a:lnTo>
                    <a:pt x="22" y="39"/>
                  </a:lnTo>
                  <a:lnTo>
                    <a:pt x="35" y="52"/>
                  </a:lnTo>
                  <a:lnTo>
                    <a:pt x="49" y="57"/>
                  </a:lnTo>
                  <a:lnTo>
                    <a:pt x="57" y="63"/>
                  </a:lnTo>
                  <a:lnTo>
                    <a:pt x="71" y="69"/>
                  </a:lnTo>
                  <a:lnTo>
                    <a:pt x="71" y="69"/>
                  </a:lnTo>
                  <a:lnTo>
                    <a:pt x="73" y="67"/>
                  </a:lnTo>
                  <a:lnTo>
                    <a:pt x="59" y="60"/>
                  </a:lnTo>
                  <a:lnTo>
                    <a:pt x="53" y="53"/>
                  </a:lnTo>
                  <a:lnTo>
                    <a:pt x="47" y="49"/>
                  </a:lnTo>
                  <a:lnTo>
                    <a:pt x="40" y="43"/>
                  </a:lnTo>
                  <a:lnTo>
                    <a:pt x="37" y="37"/>
                  </a:lnTo>
                  <a:lnTo>
                    <a:pt x="29" y="30"/>
                  </a:lnTo>
                  <a:lnTo>
                    <a:pt x="32" y="23"/>
                  </a:lnTo>
                  <a:lnTo>
                    <a:pt x="38" y="26"/>
                  </a:lnTo>
                  <a:lnTo>
                    <a:pt x="40" y="23"/>
                  </a:lnTo>
                  <a:lnTo>
                    <a:pt x="47" y="23"/>
                  </a:lnTo>
                  <a:lnTo>
                    <a:pt x="59" y="25"/>
                  </a:lnTo>
                  <a:lnTo>
                    <a:pt x="68" y="25"/>
                  </a:lnTo>
                  <a:lnTo>
                    <a:pt x="75" y="29"/>
                  </a:lnTo>
                  <a:lnTo>
                    <a:pt x="75" y="29"/>
                  </a:lnTo>
                  <a:lnTo>
                    <a:pt x="80" y="23"/>
                  </a:lnTo>
                  <a:lnTo>
                    <a:pt x="75" y="17"/>
                  </a:lnTo>
                  <a:lnTo>
                    <a:pt x="71" y="11"/>
                  </a:lnTo>
                  <a:lnTo>
                    <a:pt x="71" y="11"/>
                  </a:lnTo>
                  <a:lnTo>
                    <a:pt x="66" y="13"/>
                  </a:lnTo>
                  <a:lnTo>
                    <a:pt x="54" y="10"/>
                  </a:lnTo>
                  <a:lnTo>
                    <a:pt x="54"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3" name="Freeform 67">
              <a:extLst>
                <a:ext uri="{FF2B5EF4-FFF2-40B4-BE49-F238E27FC236}">
                  <a16:creationId xmlns:a16="http://schemas.microsoft.com/office/drawing/2014/main" id="{5E5F6C28-6F53-4A81-976B-879BDB1956F2}"/>
                </a:ext>
              </a:extLst>
            </p:cNvPr>
            <p:cNvSpPr>
              <a:spLocks/>
            </p:cNvSpPr>
            <p:nvPr/>
          </p:nvSpPr>
          <p:spPr bwMode="auto">
            <a:xfrm>
              <a:off x="2830" y="2410"/>
              <a:ext cx="46" cy="34"/>
            </a:xfrm>
            <a:custGeom>
              <a:avLst/>
              <a:gdLst>
                <a:gd name="T0" fmla="*/ 45 w 46"/>
                <a:gd name="T1" fmla="*/ 4 h 34"/>
                <a:gd name="T2" fmla="*/ 32 w 46"/>
                <a:gd name="T3" fmla="*/ 1 h 34"/>
                <a:gd name="T4" fmla="*/ 22 w 46"/>
                <a:gd name="T5" fmla="*/ 0 h 34"/>
                <a:gd name="T6" fmla="*/ 19 w 46"/>
                <a:gd name="T7" fmla="*/ 5 h 34"/>
                <a:gd name="T8" fmla="*/ 28 w 46"/>
                <a:gd name="T9" fmla="*/ 8 h 34"/>
                <a:gd name="T10" fmla="*/ 27 w 46"/>
                <a:gd name="T11" fmla="*/ 14 h 34"/>
                <a:gd name="T12" fmla="*/ 34 w 46"/>
                <a:gd name="T13" fmla="*/ 23 h 34"/>
                <a:gd name="T14" fmla="*/ 28 w 46"/>
                <a:gd name="T15" fmla="*/ 26 h 34"/>
                <a:gd name="T16" fmla="*/ 16 w 46"/>
                <a:gd name="T17" fmla="*/ 25 h 34"/>
                <a:gd name="T18" fmla="*/ 2 w 46"/>
                <a:gd name="T19" fmla="*/ 23 h 34"/>
                <a:gd name="T20" fmla="*/ 0 w 46"/>
                <a:gd name="T21" fmla="*/ 28 h 34"/>
                <a:gd name="T22" fmla="*/ 8 w 46"/>
                <a:gd name="T23" fmla="*/ 34 h 34"/>
                <a:gd name="T24" fmla="*/ 15 w 46"/>
                <a:gd name="T25" fmla="*/ 30 h 34"/>
                <a:gd name="T26" fmla="*/ 25 w 46"/>
                <a:gd name="T27" fmla="*/ 32 h 34"/>
                <a:gd name="T28" fmla="*/ 32 w 46"/>
                <a:gd name="T29" fmla="*/ 30 h 34"/>
                <a:gd name="T30" fmla="*/ 42 w 46"/>
                <a:gd name="T31" fmla="*/ 34 h 34"/>
                <a:gd name="T32" fmla="*/ 43 w 46"/>
                <a:gd name="T33" fmla="*/ 28 h 34"/>
                <a:gd name="T34" fmla="*/ 39 w 46"/>
                <a:gd name="T35" fmla="*/ 23 h 34"/>
                <a:gd name="T36" fmla="*/ 43 w 46"/>
                <a:gd name="T37" fmla="*/ 20 h 34"/>
                <a:gd name="T38" fmla="*/ 46 w 46"/>
                <a:gd name="T39" fmla="*/ 14 h 34"/>
                <a:gd name="T40" fmla="*/ 45 w 46"/>
                <a:gd name="T4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4">
                  <a:moveTo>
                    <a:pt x="45" y="4"/>
                  </a:moveTo>
                  <a:lnTo>
                    <a:pt x="32" y="1"/>
                  </a:lnTo>
                  <a:lnTo>
                    <a:pt x="22" y="0"/>
                  </a:lnTo>
                  <a:lnTo>
                    <a:pt x="19" y="5"/>
                  </a:lnTo>
                  <a:lnTo>
                    <a:pt x="28" y="8"/>
                  </a:lnTo>
                  <a:lnTo>
                    <a:pt x="27" y="14"/>
                  </a:lnTo>
                  <a:lnTo>
                    <a:pt x="34" y="23"/>
                  </a:lnTo>
                  <a:lnTo>
                    <a:pt x="28" y="26"/>
                  </a:lnTo>
                  <a:lnTo>
                    <a:pt x="16" y="25"/>
                  </a:lnTo>
                  <a:lnTo>
                    <a:pt x="2" y="23"/>
                  </a:lnTo>
                  <a:lnTo>
                    <a:pt x="0" y="28"/>
                  </a:lnTo>
                  <a:lnTo>
                    <a:pt x="8" y="34"/>
                  </a:lnTo>
                  <a:lnTo>
                    <a:pt x="15" y="30"/>
                  </a:lnTo>
                  <a:lnTo>
                    <a:pt x="25" y="32"/>
                  </a:lnTo>
                  <a:lnTo>
                    <a:pt x="32" y="30"/>
                  </a:lnTo>
                  <a:lnTo>
                    <a:pt x="42" y="34"/>
                  </a:lnTo>
                  <a:lnTo>
                    <a:pt x="43" y="28"/>
                  </a:lnTo>
                  <a:lnTo>
                    <a:pt x="39" y="23"/>
                  </a:lnTo>
                  <a:lnTo>
                    <a:pt x="43" y="20"/>
                  </a:lnTo>
                  <a:lnTo>
                    <a:pt x="46" y="14"/>
                  </a:lnTo>
                  <a:lnTo>
                    <a:pt x="45"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68">
              <a:extLst>
                <a:ext uri="{FF2B5EF4-FFF2-40B4-BE49-F238E27FC236}">
                  <a16:creationId xmlns:a16="http://schemas.microsoft.com/office/drawing/2014/main" id="{A74BEF96-8295-E754-597B-57996949C945}"/>
                </a:ext>
              </a:extLst>
            </p:cNvPr>
            <p:cNvSpPr>
              <a:spLocks/>
            </p:cNvSpPr>
            <p:nvPr/>
          </p:nvSpPr>
          <p:spPr bwMode="auto">
            <a:xfrm>
              <a:off x="4209" y="1902"/>
              <a:ext cx="89" cy="50"/>
            </a:xfrm>
            <a:custGeom>
              <a:avLst/>
              <a:gdLst>
                <a:gd name="T0" fmla="*/ 61 w 89"/>
                <a:gd name="T1" fmla="*/ 0 h 50"/>
                <a:gd name="T2" fmla="*/ 56 w 89"/>
                <a:gd name="T3" fmla="*/ 2 h 50"/>
                <a:gd name="T4" fmla="*/ 54 w 89"/>
                <a:gd name="T5" fmla="*/ 6 h 50"/>
                <a:gd name="T6" fmla="*/ 47 w 89"/>
                <a:gd name="T7" fmla="*/ 8 h 50"/>
                <a:gd name="T8" fmla="*/ 46 w 89"/>
                <a:gd name="T9" fmla="*/ 7 h 50"/>
                <a:gd name="T10" fmla="*/ 40 w 89"/>
                <a:gd name="T11" fmla="*/ 9 h 50"/>
                <a:gd name="T12" fmla="*/ 34 w 89"/>
                <a:gd name="T13" fmla="*/ 10 h 50"/>
                <a:gd name="T14" fmla="*/ 33 w 89"/>
                <a:gd name="T15" fmla="*/ 14 h 50"/>
                <a:gd name="T16" fmla="*/ 21 w 89"/>
                <a:gd name="T17" fmla="*/ 16 h 50"/>
                <a:gd name="T18" fmla="*/ 17 w 89"/>
                <a:gd name="T19" fmla="*/ 14 h 50"/>
                <a:gd name="T20" fmla="*/ 9 w 89"/>
                <a:gd name="T21" fmla="*/ 9 h 50"/>
                <a:gd name="T22" fmla="*/ 9 w 89"/>
                <a:gd name="T23" fmla="*/ 16 h 50"/>
                <a:gd name="T24" fmla="*/ 0 w 89"/>
                <a:gd name="T25" fmla="*/ 16 h 50"/>
                <a:gd name="T26" fmla="*/ 4 w 89"/>
                <a:gd name="T27" fmla="*/ 20 h 50"/>
                <a:gd name="T28" fmla="*/ 0 w 89"/>
                <a:gd name="T29" fmla="*/ 31 h 50"/>
                <a:gd name="T30" fmla="*/ 3 w 89"/>
                <a:gd name="T31" fmla="*/ 32 h 50"/>
                <a:gd name="T32" fmla="*/ 6 w 89"/>
                <a:gd name="T33" fmla="*/ 37 h 50"/>
                <a:gd name="T34" fmla="*/ 10 w 89"/>
                <a:gd name="T35" fmla="*/ 39 h 50"/>
                <a:gd name="T36" fmla="*/ 21 w 89"/>
                <a:gd name="T37" fmla="*/ 47 h 50"/>
                <a:gd name="T38" fmla="*/ 33 w 89"/>
                <a:gd name="T39" fmla="*/ 50 h 50"/>
                <a:gd name="T40" fmla="*/ 38 w 89"/>
                <a:gd name="T41" fmla="*/ 48 h 50"/>
                <a:gd name="T42" fmla="*/ 38 w 89"/>
                <a:gd name="T43" fmla="*/ 48 h 50"/>
                <a:gd name="T44" fmla="*/ 49 w 89"/>
                <a:gd name="T45" fmla="*/ 43 h 50"/>
                <a:gd name="T46" fmla="*/ 58 w 89"/>
                <a:gd name="T47" fmla="*/ 44 h 50"/>
                <a:gd name="T48" fmla="*/ 68 w 89"/>
                <a:gd name="T49" fmla="*/ 41 h 50"/>
                <a:gd name="T50" fmla="*/ 75 w 89"/>
                <a:gd name="T51" fmla="*/ 29 h 50"/>
                <a:gd name="T52" fmla="*/ 81 w 89"/>
                <a:gd name="T53" fmla="*/ 17 h 50"/>
                <a:gd name="T54" fmla="*/ 89 w 89"/>
                <a:gd name="T55" fmla="*/ 14 h 50"/>
                <a:gd name="T56" fmla="*/ 87 w 89"/>
                <a:gd name="T57" fmla="*/ 9 h 50"/>
                <a:gd name="T58" fmla="*/ 79 w 89"/>
                <a:gd name="T59" fmla="*/ 4 h 50"/>
                <a:gd name="T60" fmla="*/ 76 w 89"/>
                <a:gd name="T61" fmla="*/ 6 h 50"/>
                <a:gd name="T62" fmla="*/ 61 w 89"/>
                <a:gd name="T63" fmla="*/ 0 h 50"/>
                <a:gd name="T64" fmla="*/ 61 w 89"/>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50">
                  <a:moveTo>
                    <a:pt x="61" y="0"/>
                  </a:moveTo>
                  <a:lnTo>
                    <a:pt x="56" y="2"/>
                  </a:lnTo>
                  <a:lnTo>
                    <a:pt x="54" y="6"/>
                  </a:lnTo>
                  <a:lnTo>
                    <a:pt x="47" y="8"/>
                  </a:lnTo>
                  <a:lnTo>
                    <a:pt x="46" y="7"/>
                  </a:lnTo>
                  <a:lnTo>
                    <a:pt x="40" y="9"/>
                  </a:lnTo>
                  <a:lnTo>
                    <a:pt x="34" y="10"/>
                  </a:lnTo>
                  <a:lnTo>
                    <a:pt x="33" y="14"/>
                  </a:lnTo>
                  <a:lnTo>
                    <a:pt x="21" y="16"/>
                  </a:lnTo>
                  <a:lnTo>
                    <a:pt x="17" y="14"/>
                  </a:lnTo>
                  <a:lnTo>
                    <a:pt x="9" y="9"/>
                  </a:lnTo>
                  <a:lnTo>
                    <a:pt x="9" y="16"/>
                  </a:lnTo>
                  <a:lnTo>
                    <a:pt x="0" y="16"/>
                  </a:lnTo>
                  <a:lnTo>
                    <a:pt x="4" y="20"/>
                  </a:lnTo>
                  <a:lnTo>
                    <a:pt x="0" y="31"/>
                  </a:lnTo>
                  <a:lnTo>
                    <a:pt x="3" y="32"/>
                  </a:lnTo>
                  <a:lnTo>
                    <a:pt x="6" y="37"/>
                  </a:lnTo>
                  <a:lnTo>
                    <a:pt x="10" y="39"/>
                  </a:lnTo>
                  <a:lnTo>
                    <a:pt x="21" y="47"/>
                  </a:lnTo>
                  <a:lnTo>
                    <a:pt x="33" y="50"/>
                  </a:lnTo>
                  <a:lnTo>
                    <a:pt x="38" y="48"/>
                  </a:lnTo>
                  <a:lnTo>
                    <a:pt x="38" y="48"/>
                  </a:lnTo>
                  <a:lnTo>
                    <a:pt x="49" y="43"/>
                  </a:lnTo>
                  <a:lnTo>
                    <a:pt x="58" y="44"/>
                  </a:lnTo>
                  <a:lnTo>
                    <a:pt x="68" y="41"/>
                  </a:lnTo>
                  <a:lnTo>
                    <a:pt x="75" y="29"/>
                  </a:lnTo>
                  <a:lnTo>
                    <a:pt x="81" y="17"/>
                  </a:lnTo>
                  <a:lnTo>
                    <a:pt x="89" y="14"/>
                  </a:lnTo>
                  <a:lnTo>
                    <a:pt x="87" y="9"/>
                  </a:lnTo>
                  <a:lnTo>
                    <a:pt x="79" y="4"/>
                  </a:lnTo>
                  <a:lnTo>
                    <a:pt x="76" y="6"/>
                  </a:lnTo>
                  <a:lnTo>
                    <a:pt x="61" y="0"/>
                  </a:lnTo>
                  <a:lnTo>
                    <a:pt x="61"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5" name="Freeform 69">
              <a:extLst>
                <a:ext uri="{FF2B5EF4-FFF2-40B4-BE49-F238E27FC236}">
                  <a16:creationId xmlns:a16="http://schemas.microsoft.com/office/drawing/2014/main" id="{76008F1E-7CB6-B343-6B4A-45469FFC5E15}"/>
                </a:ext>
              </a:extLst>
            </p:cNvPr>
            <p:cNvSpPr>
              <a:spLocks noEditPoints="1"/>
            </p:cNvSpPr>
            <p:nvPr/>
          </p:nvSpPr>
          <p:spPr bwMode="auto">
            <a:xfrm>
              <a:off x="5480" y="2667"/>
              <a:ext cx="719" cy="281"/>
            </a:xfrm>
            <a:custGeom>
              <a:avLst/>
              <a:gdLst>
                <a:gd name="T0" fmla="*/ 366 w 719"/>
                <a:gd name="T1" fmla="*/ 267 h 281"/>
                <a:gd name="T2" fmla="*/ 462 w 719"/>
                <a:gd name="T3" fmla="*/ 265 h 281"/>
                <a:gd name="T4" fmla="*/ 435 w 719"/>
                <a:gd name="T5" fmla="*/ 279 h 281"/>
                <a:gd name="T6" fmla="*/ 347 w 719"/>
                <a:gd name="T7" fmla="*/ 248 h 281"/>
                <a:gd name="T8" fmla="*/ 370 w 719"/>
                <a:gd name="T9" fmla="*/ 252 h 281"/>
                <a:gd name="T10" fmla="*/ 430 w 719"/>
                <a:gd name="T11" fmla="*/ 242 h 281"/>
                <a:gd name="T12" fmla="*/ 382 w 719"/>
                <a:gd name="T13" fmla="*/ 254 h 281"/>
                <a:gd name="T14" fmla="*/ 207 w 719"/>
                <a:gd name="T15" fmla="*/ 218 h 281"/>
                <a:gd name="T16" fmla="*/ 156 w 719"/>
                <a:gd name="T17" fmla="*/ 219 h 281"/>
                <a:gd name="T18" fmla="*/ 219 w 719"/>
                <a:gd name="T19" fmla="*/ 235 h 281"/>
                <a:gd name="T20" fmla="*/ 298 w 719"/>
                <a:gd name="T21" fmla="*/ 253 h 281"/>
                <a:gd name="T22" fmla="*/ 241 w 719"/>
                <a:gd name="T23" fmla="*/ 212 h 281"/>
                <a:gd name="T24" fmla="*/ 618 w 719"/>
                <a:gd name="T25" fmla="*/ 200 h 281"/>
                <a:gd name="T26" fmla="*/ 618 w 719"/>
                <a:gd name="T27" fmla="*/ 208 h 281"/>
                <a:gd name="T28" fmla="*/ 497 w 719"/>
                <a:gd name="T29" fmla="*/ 165 h 281"/>
                <a:gd name="T30" fmla="*/ 517 w 719"/>
                <a:gd name="T31" fmla="*/ 148 h 281"/>
                <a:gd name="T32" fmla="*/ 559 w 719"/>
                <a:gd name="T33" fmla="*/ 166 h 281"/>
                <a:gd name="T34" fmla="*/ 585 w 719"/>
                <a:gd name="T35" fmla="*/ 104 h 281"/>
                <a:gd name="T36" fmla="*/ 582 w 719"/>
                <a:gd name="T37" fmla="*/ 137 h 281"/>
                <a:gd name="T38" fmla="*/ 589 w 719"/>
                <a:gd name="T39" fmla="*/ 156 h 281"/>
                <a:gd name="T40" fmla="*/ 626 w 719"/>
                <a:gd name="T41" fmla="*/ 177 h 281"/>
                <a:gd name="T42" fmla="*/ 668 w 719"/>
                <a:gd name="T43" fmla="*/ 232 h 281"/>
                <a:gd name="T44" fmla="*/ 712 w 719"/>
                <a:gd name="T45" fmla="*/ 260 h 281"/>
                <a:gd name="T46" fmla="*/ 678 w 719"/>
                <a:gd name="T47" fmla="*/ 128 h 281"/>
                <a:gd name="T48" fmla="*/ 612 w 719"/>
                <a:gd name="T49" fmla="*/ 118 h 281"/>
                <a:gd name="T50" fmla="*/ 417 w 719"/>
                <a:gd name="T51" fmla="*/ 79 h 281"/>
                <a:gd name="T52" fmla="*/ 377 w 719"/>
                <a:gd name="T53" fmla="*/ 135 h 281"/>
                <a:gd name="T54" fmla="*/ 377 w 719"/>
                <a:gd name="T55" fmla="*/ 193 h 281"/>
                <a:gd name="T56" fmla="*/ 405 w 719"/>
                <a:gd name="T57" fmla="*/ 144 h 281"/>
                <a:gd name="T58" fmla="*/ 430 w 719"/>
                <a:gd name="T59" fmla="*/ 177 h 281"/>
                <a:gd name="T60" fmla="*/ 425 w 719"/>
                <a:gd name="T61" fmla="*/ 160 h 281"/>
                <a:gd name="T62" fmla="*/ 442 w 719"/>
                <a:gd name="T63" fmla="*/ 116 h 281"/>
                <a:gd name="T64" fmla="*/ 393 w 719"/>
                <a:gd name="T65" fmla="*/ 93 h 281"/>
                <a:gd name="T66" fmla="*/ 472 w 719"/>
                <a:gd name="T67" fmla="*/ 72 h 281"/>
                <a:gd name="T68" fmla="*/ 514 w 719"/>
                <a:gd name="T69" fmla="*/ 58 h 281"/>
                <a:gd name="T70" fmla="*/ 522 w 719"/>
                <a:gd name="T71" fmla="*/ 111 h 281"/>
                <a:gd name="T72" fmla="*/ 527 w 719"/>
                <a:gd name="T73" fmla="*/ 77 h 281"/>
                <a:gd name="T74" fmla="*/ 341 w 719"/>
                <a:gd name="T75" fmla="*/ 21 h 281"/>
                <a:gd name="T76" fmla="*/ 293 w 719"/>
                <a:gd name="T77" fmla="*/ 76 h 281"/>
                <a:gd name="T78" fmla="*/ 241 w 719"/>
                <a:gd name="T79" fmla="*/ 84 h 281"/>
                <a:gd name="T80" fmla="*/ 219 w 719"/>
                <a:gd name="T81" fmla="*/ 105 h 281"/>
                <a:gd name="T82" fmla="*/ 258 w 719"/>
                <a:gd name="T83" fmla="*/ 151 h 281"/>
                <a:gd name="T84" fmla="*/ 307 w 719"/>
                <a:gd name="T85" fmla="*/ 170 h 281"/>
                <a:gd name="T86" fmla="*/ 351 w 719"/>
                <a:gd name="T87" fmla="*/ 112 h 281"/>
                <a:gd name="T88" fmla="*/ 356 w 719"/>
                <a:gd name="T89" fmla="*/ 65 h 281"/>
                <a:gd name="T90" fmla="*/ 152 w 719"/>
                <a:gd name="T91" fmla="*/ 139 h 281"/>
                <a:gd name="T92" fmla="*/ 136 w 719"/>
                <a:gd name="T93" fmla="*/ 95 h 281"/>
                <a:gd name="T94" fmla="*/ 70 w 719"/>
                <a:gd name="T95" fmla="*/ 41 h 281"/>
                <a:gd name="T96" fmla="*/ 0 w 719"/>
                <a:gd name="T97" fmla="*/ 0 h 281"/>
                <a:gd name="T98" fmla="*/ 53 w 719"/>
                <a:gd name="T99" fmla="*/ 65 h 281"/>
                <a:gd name="T100" fmla="*/ 97 w 719"/>
                <a:gd name="T101" fmla="*/ 147 h 281"/>
                <a:gd name="T102" fmla="*/ 164 w 719"/>
                <a:gd name="T103" fmla="*/ 20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9" h="281">
                  <a:moveTo>
                    <a:pt x="393" y="279"/>
                  </a:moveTo>
                  <a:lnTo>
                    <a:pt x="394" y="274"/>
                  </a:lnTo>
                  <a:lnTo>
                    <a:pt x="389" y="269"/>
                  </a:lnTo>
                  <a:lnTo>
                    <a:pt x="381" y="264"/>
                  </a:lnTo>
                  <a:lnTo>
                    <a:pt x="366" y="267"/>
                  </a:lnTo>
                  <a:lnTo>
                    <a:pt x="386" y="280"/>
                  </a:lnTo>
                  <a:lnTo>
                    <a:pt x="393" y="279"/>
                  </a:lnTo>
                  <a:lnTo>
                    <a:pt x="393" y="279"/>
                  </a:lnTo>
                  <a:close/>
                  <a:moveTo>
                    <a:pt x="451" y="278"/>
                  </a:moveTo>
                  <a:lnTo>
                    <a:pt x="462" y="265"/>
                  </a:lnTo>
                  <a:lnTo>
                    <a:pt x="463" y="259"/>
                  </a:lnTo>
                  <a:lnTo>
                    <a:pt x="461" y="256"/>
                  </a:lnTo>
                  <a:lnTo>
                    <a:pt x="445" y="262"/>
                  </a:lnTo>
                  <a:lnTo>
                    <a:pt x="437" y="274"/>
                  </a:lnTo>
                  <a:lnTo>
                    <a:pt x="435" y="279"/>
                  </a:lnTo>
                  <a:lnTo>
                    <a:pt x="437" y="281"/>
                  </a:lnTo>
                  <a:lnTo>
                    <a:pt x="451" y="278"/>
                  </a:lnTo>
                  <a:lnTo>
                    <a:pt x="451" y="278"/>
                  </a:lnTo>
                  <a:close/>
                  <a:moveTo>
                    <a:pt x="351" y="242"/>
                  </a:moveTo>
                  <a:lnTo>
                    <a:pt x="347" y="248"/>
                  </a:lnTo>
                  <a:lnTo>
                    <a:pt x="338" y="248"/>
                  </a:lnTo>
                  <a:lnTo>
                    <a:pt x="332" y="258"/>
                  </a:lnTo>
                  <a:lnTo>
                    <a:pt x="340" y="258"/>
                  </a:lnTo>
                  <a:lnTo>
                    <a:pt x="351" y="256"/>
                  </a:lnTo>
                  <a:lnTo>
                    <a:pt x="370" y="252"/>
                  </a:lnTo>
                  <a:lnTo>
                    <a:pt x="366" y="244"/>
                  </a:lnTo>
                  <a:lnTo>
                    <a:pt x="356" y="246"/>
                  </a:lnTo>
                  <a:lnTo>
                    <a:pt x="351" y="242"/>
                  </a:lnTo>
                  <a:lnTo>
                    <a:pt x="351" y="242"/>
                  </a:lnTo>
                  <a:close/>
                  <a:moveTo>
                    <a:pt x="430" y="242"/>
                  </a:moveTo>
                  <a:lnTo>
                    <a:pt x="415" y="248"/>
                  </a:lnTo>
                  <a:lnTo>
                    <a:pt x="405" y="249"/>
                  </a:lnTo>
                  <a:lnTo>
                    <a:pt x="396" y="244"/>
                  </a:lnTo>
                  <a:lnTo>
                    <a:pt x="383" y="248"/>
                  </a:lnTo>
                  <a:lnTo>
                    <a:pt x="382" y="254"/>
                  </a:lnTo>
                  <a:lnTo>
                    <a:pt x="403" y="256"/>
                  </a:lnTo>
                  <a:lnTo>
                    <a:pt x="427" y="251"/>
                  </a:lnTo>
                  <a:lnTo>
                    <a:pt x="430" y="242"/>
                  </a:lnTo>
                  <a:lnTo>
                    <a:pt x="430" y="242"/>
                  </a:lnTo>
                  <a:close/>
                  <a:moveTo>
                    <a:pt x="207" y="218"/>
                  </a:moveTo>
                  <a:lnTo>
                    <a:pt x="205" y="211"/>
                  </a:lnTo>
                  <a:lnTo>
                    <a:pt x="199" y="210"/>
                  </a:lnTo>
                  <a:lnTo>
                    <a:pt x="187" y="203"/>
                  </a:lnTo>
                  <a:lnTo>
                    <a:pt x="168" y="202"/>
                  </a:lnTo>
                  <a:lnTo>
                    <a:pt x="156" y="219"/>
                  </a:lnTo>
                  <a:lnTo>
                    <a:pt x="170" y="221"/>
                  </a:lnTo>
                  <a:lnTo>
                    <a:pt x="173" y="228"/>
                  </a:lnTo>
                  <a:lnTo>
                    <a:pt x="201" y="235"/>
                  </a:lnTo>
                  <a:lnTo>
                    <a:pt x="207" y="233"/>
                  </a:lnTo>
                  <a:lnTo>
                    <a:pt x="219" y="235"/>
                  </a:lnTo>
                  <a:lnTo>
                    <a:pt x="237" y="242"/>
                  </a:lnTo>
                  <a:lnTo>
                    <a:pt x="251" y="245"/>
                  </a:lnTo>
                  <a:lnTo>
                    <a:pt x="268" y="246"/>
                  </a:lnTo>
                  <a:lnTo>
                    <a:pt x="282" y="246"/>
                  </a:lnTo>
                  <a:lnTo>
                    <a:pt x="298" y="253"/>
                  </a:lnTo>
                  <a:lnTo>
                    <a:pt x="316" y="246"/>
                  </a:lnTo>
                  <a:lnTo>
                    <a:pt x="298" y="235"/>
                  </a:lnTo>
                  <a:lnTo>
                    <a:pt x="275" y="232"/>
                  </a:lnTo>
                  <a:lnTo>
                    <a:pt x="270" y="221"/>
                  </a:lnTo>
                  <a:lnTo>
                    <a:pt x="241" y="212"/>
                  </a:lnTo>
                  <a:lnTo>
                    <a:pt x="237" y="220"/>
                  </a:lnTo>
                  <a:lnTo>
                    <a:pt x="207" y="218"/>
                  </a:lnTo>
                  <a:lnTo>
                    <a:pt x="207" y="218"/>
                  </a:lnTo>
                  <a:close/>
                  <a:moveTo>
                    <a:pt x="618" y="208"/>
                  </a:moveTo>
                  <a:lnTo>
                    <a:pt x="618" y="200"/>
                  </a:lnTo>
                  <a:lnTo>
                    <a:pt x="615" y="194"/>
                  </a:lnTo>
                  <a:lnTo>
                    <a:pt x="611" y="200"/>
                  </a:lnTo>
                  <a:lnTo>
                    <a:pt x="608" y="207"/>
                  </a:lnTo>
                  <a:lnTo>
                    <a:pt x="609" y="220"/>
                  </a:lnTo>
                  <a:lnTo>
                    <a:pt x="618" y="208"/>
                  </a:lnTo>
                  <a:close/>
                  <a:moveTo>
                    <a:pt x="503" y="159"/>
                  </a:moveTo>
                  <a:lnTo>
                    <a:pt x="499" y="153"/>
                  </a:lnTo>
                  <a:lnTo>
                    <a:pt x="483" y="154"/>
                  </a:lnTo>
                  <a:lnTo>
                    <a:pt x="486" y="161"/>
                  </a:lnTo>
                  <a:lnTo>
                    <a:pt x="497" y="165"/>
                  </a:lnTo>
                  <a:lnTo>
                    <a:pt x="503" y="159"/>
                  </a:lnTo>
                  <a:lnTo>
                    <a:pt x="503" y="159"/>
                  </a:lnTo>
                  <a:close/>
                  <a:moveTo>
                    <a:pt x="554" y="152"/>
                  </a:moveTo>
                  <a:lnTo>
                    <a:pt x="537" y="147"/>
                  </a:lnTo>
                  <a:lnTo>
                    <a:pt x="517" y="148"/>
                  </a:lnTo>
                  <a:lnTo>
                    <a:pt x="513" y="158"/>
                  </a:lnTo>
                  <a:lnTo>
                    <a:pt x="524" y="158"/>
                  </a:lnTo>
                  <a:lnTo>
                    <a:pt x="533" y="157"/>
                  </a:lnTo>
                  <a:lnTo>
                    <a:pt x="546" y="158"/>
                  </a:lnTo>
                  <a:lnTo>
                    <a:pt x="559" y="166"/>
                  </a:lnTo>
                  <a:lnTo>
                    <a:pt x="554" y="152"/>
                  </a:lnTo>
                  <a:lnTo>
                    <a:pt x="554" y="152"/>
                  </a:lnTo>
                  <a:close/>
                  <a:moveTo>
                    <a:pt x="612" y="118"/>
                  </a:moveTo>
                  <a:lnTo>
                    <a:pt x="610" y="111"/>
                  </a:lnTo>
                  <a:lnTo>
                    <a:pt x="585" y="104"/>
                  </a:lnTo>
                  <a:lnTo>
                    <a:pt x="577" y="109"/>
                  </a:lnTo>
                  <a:lnTo>
                    <a:pt x="556" y="114"/>
                  </a:lnTo>
                  <a:lnTo>
                    <a:pt x="562" y="123"/>
                  </a:lnTo>
                  <a:lnTo>
                    <a:pt x="576" y="126"/>
                  </a:lnTo>
                  <a:lnTo>
                    <a:pt x="582" y="137"/>
                  </a:lnTo>
                  <a:lnTo>
                    <a:pt x="605" y="137"/>
                  </a:lnTo>
                  <a:lnTo>
                    <a:pt x="606" y="142"/>
                  </a:lnTo>
                  <a:lnTo>
                    <a:pt x="595" y="141"/>
                  </a:lnTo>
                  <a:lnTo>
                    <a:pt x="577" y="147"/>
                  </a:lnTo>
                  <a:lnTo>
                    <a:pt x="589" y="156"/>
                  </a:lnTo>
                  <a:lnTo>
                    <a:pt x="589" y="164"/>
                  </a:lnTo>
                  <a:lnTo>
                    <a:pt x="593" y="170"/>
                  </a:lnTo>
                  <a:lnTo>
                    <a:pt x="598" y="169"/>
                  </a:lnTo>
                  <a:lnTo>
                    <a:pt x="603" y="160"/>
                  </a:lnTo>
                  <a:lnTo>
                    <a:pt x="626" y="177"/>
                  </a:lnTo>
                  <a:lnTo>
                    <a:pt x="639" y="178"/>
                  </a:lnTo>
                  <a:lnTo>
                    <a:pt x="669" y="193"/>
                  </a:lnTo>
                  <a:lnTo>
                    <a:pt x="675" y="208"/>
                  </a:lnTo>
                  <a:lnTo>
                    <a:pt x="678" y="228"/>
                  </a:lnTo>
                  <a:lnTo>
                    <a:pt x="668" y="232"/>
                  </a:lnTo>
                  <a:lnTo>
                    <a:pt x="660" y="247"/>
                  </a:lnTo>
                  <a:lnTo>
                    <a:pt x="680" y="246"/>
                  </a:lnTo>
                  <a:lnTo>
                    <a:pt x="684" y="242"/>
                  </a:lnTo>
                  <a:lnTo>
                    <a:pt x="700" y="245"/>
                  </a:lnTo>
                  <a:lnTo>
                    <a:pt x="712" y="260"/>
                  </a:lnTo>
                  <a:lnTo>
                    <a:pt x="717" y="202"/>
                  </a:lnTo>
                  <a:lnTo>
                    <a:pt x="719" y="144"/>
                  </a:lnTo>
                  <a:lnTo>
                    <a:pt x="703" y="140"/>
                  </a:lnTo>
                  <a:lnTo>
                    <a:pt x="691" y="134"/>
                  </a:lnTo>
                  <a:lnTo>
                    <a:pt x="678" y="128"/>
                  </a:lnTo>
                  <a:lnTo>
                    <a:pt x="664" y="128"/>
                  </a:lnTo>
                  <a:lnTo>
                    <a:pt x="646" y="138"/>
                  </a:lnTo>
                  <a:lnTo>
                    <a:pt x="632" y="157"/>
                  </a:lnTo>
                  <a:lnTo>
                    <a:pt x="616" y="146"/>
                  </a:lnTo>
                  <a:lnTo>
                    <a:pt x="612" y="118"/>
                  </a:lnTo>
                  <a:close/>
                  <a:moveTo>
                    <a:pt x="472" y="72"/>
                  </a:moveTo>
                  <a:lnTo>
                    <a:pt x="470" y="68"/>
                  </a:lnTo>
                  <a:lnTo>
                    <a:pt x="454" y="81"/>
                  </a:lnTo>
                  <a:lnTo>
                    <a:pt x="436" y="82"/>
                  </a:lnTo>
                  <a:lnTo>
                    <a:pt x="417" y="79"/>
                  </a:lnTo>
                  <a:lnTo>
                    <a:pt x="404" y="74"/>
                  </a:lnTo>
                  <a:lnTo>
                    <a:pt x="391" y="87"/>
                  </a:lnTo>
                  <a:lnTo>
                    <a:pt x="387" y="95"/>
                  </a:lnTo>
                  <a:lnTo>
                    <a:pt x="379" y="121"/>
                  </a:lnTo>
                  <a:lnTo>
                    <a:pt x="377" y="135"/>
                  </a:lnTo>
                  <a:lnTo>
                    <a:pt x="370" y="147"/>
                  </a:lnTo>
                  <a:lnTo>
                    <a:pt x="375" y="159"/>
                  </a:lnTo>
                  <a:lnTo>
                    <a:pt x="381" y="160"/>
                  </a:lnTo>
                  <a:lnTo>
                    <a:pt x="383" y="177"/>
                  </a:lnTo>
                  <a:lnTo>
                    <a:pt x="377" y="193"/>
                  </a:lnTo>
                  <a:lnTo>
                    <a:pt x="384" y="198"/>
                  </a:lnTo>
                  <a:lnTo>
                    <a:pt x="394" y="195"/>
                  </a:lnTo>
                  <a:lnTo>
                    <a:pt x="395" y="170"/>
                  </a:lnTo>
                  <a:lnTo>
                    <a:pt x="394" y="149"/>
                  </a:lnTo>
                  <a:lnTo>
                    <a:pt x="405" y="144"/>
                  </a:lnTo>
                  <a:lnTo>
                    <a:pt x="403" y="161"/>
                  </a:lnTo>
                  <a:lnTo>
                    <a:pt x="414" y="172"/>
                  </a:lnTo>
                  <a:lnTo>
                    <a:pt x="412" y="179"/>
                  </a:lnTo>
                  <a:lnTo>
                    <a:pt x="415" y="184"/>
                  </a:lnTo>
                  <a:lnTo>
                    <a:pt x="430" y="177"/>
                  </a:lnTo>
                  <a:lnTo>
                    <a:pt x="422" y="191"/>
                  </a:lnTo>
                  <a:lnTo>
                    <a:pt x="428" y="198"/>
                  </a:lnTo>
                  <a:lnTo>
                    <a:pt x="437" y="192"/>
                  </a:lnTo>
                  <a:lnTo>
                    <a:pt x="437" y="181"/>
                  </a:lnTo>
                  <a:lnTo>
                    <a:pt x="425" y="160"/>
                  </a:lnTo>
                  <a:lnTo>
                    <a:pt x="428" y="154"/>
                  </a:lnTo>
                  <a:lnTo>
                    <a:pt x="414" y="131"/>
                  </a:lnTo>
                  <a:lnTo>
                    <a:pt x="428" y="124"/>
                  </a:lnTo>
                  <a:lnTo>
                    <a:pt x="435" y="114"/>
                  </a:lnTo>
                  <a:lnTo>
                    <a:pt x="442" y="116"/>
                  </a:lnTo>
                  <a:lnTo>
                    <a:pt x="443" y="108"/>
                  </a:lnTo>
                  <a:lnTo>
                    <a:pt x="414" y="114"/>
                  </a:lnTo>
                  <a:lnTo>
                    <a:pt x="405" y="122"/>
                  </a:lnTo>
                  <a:lnTo>
                    <a:pt x="391" y="107"/>
                  </a:lnTo>
                  <a:lnTo>
                    <a:pt x="393" y="93"/>
                  </a:lnTo>
                  <a:lnTo>
                    <a:pt x="407" y="91"/>
                  </a:lnTo>
                  <a:lnTo>
                    <a:pt x="433" y="90"/>
                  </a:lnTo>
                  <a:lnTo>
                    <a:pt x="448" y="93"/>
                  </a:lnTo>
                  <a:lnTo>
                    <a:pt x="460" y="90"/>
                  </a:lnTo>
                  <a:lnTo>
                    <a:pt x="472" y="72"/>
                  </a:lnTo>
                  <a:lnTo>
                    <a:pt x="472" y="72"/>
                  </a:lnTo>
                  <a:close/>
                  <a:moveTo>
                    <a:pt x="527" y="77"/>
                  </a:moveTo>
                  <a:lnTo>
                    <a:pt x="525" y="70"/>
                  </a:lnTo>
                  <a:lnTo>
                    <a:pt x="516" y="68"/>
                  </a:lnTo>
                  <a:lnTo>
                    <a:pt x="514" y="58"/>
                  </a:lnTo>
                  <a:lnTo>
                    <a:pt x="510" y="65"/>
                  </a:lnTo>
                  <a:lnTo>
                    <a:pt x="507" y="79"/>
                  </a:lnTo>
                  <a:lnTo>
                    <a:pt x="512" y="102"/>
                  </a:lnTo>
                  <a:lnTo>
                    <a:pt x="517" y="114"/>
                  </a:lnTo>
                  <a:lnTo>
                    <a:pt x="522" y="111"/>
                  </a:lnTo>
                  <a:lnTo>
                    <a:pt x="516" y="102"/>
                  </a:lnTo>
                  <a:lnTo>
                    <a:pt x="518" y="91"/>
                  </a:lnTo>
                  <a:lnTo>
                    <a:pt x="526" y="93"/>
                  </a:lnTo>
                  <a:lnTo>
                    <a:pt x="527" y="77"/>
                  </a:lnTo>
                  <a:lnTo>
                    <a:pt x="527" y="77"/>
                  </a:lnTo>
                  <a:close/>
                  <a:moveTo>
                    <a:pt x="356" y="65"/>
                  </a:moveTo>
                  <a:lnTo>
                    <a:pt x="359" y="56"/>
                  </a:lnTo>
                  <a:lnTo>
                    <a:pt x="347" y="40"/>
                  </a:lnTo>
                  <a:lnTo>
                    <a:pt x="355" y="24"/>
                  </a:lnTo>
                  <a:lnTo>
                    <a:pt x="341" y="21"/>
                  </a:lnTo>
                  <a:lnTo>
                    <a:pt x="323" y="21"/>
                  </a:lnTo>
                  <a:lnTo>
                    <a:pt x="319" y="41"/>
                  </a:lnTo>
                  <a:lnTo>
                    <a:pt x="313" y="47"/>
                  </a:lnTo>
                  <a:lnTo>
                    <a:pt x="305" y="72"/>
                  </a:lnTo>
                  <a:lnTo>
                    <a:pt x="293" y="76"/>
                  </a:lnTo>
                  <a:lnTo>
                    <a:pt x="278" y="70"/>
                  </a:lnTo>
                  <a:lnTo>
                    <a:pt x="270" y="72"/>
                  </a:lnTo>
                  <a:lnTo>
                    <a:pt x="261" y="82"/>
                  </a:lnTo>
                  <a:lnTo>
                    <a:pt x="251" y="80"/>
                  </a:lnTo>
                  <a:lnTo>
                    <a:pt x="241" y="84"/>
                  </a:lnTo>
                  <a:lnTo>
                    <a:pt x="230" y="74"/>
                  </a:lnTo>
                  <a:lnTo>
                    <a:pt x="228" y="62"/>
                  </a:lnTo>
                  <a:lnTo>
                    <a:pt x="218" y="73"/>
                  </a:lnTo>
                  <a:lnTo>
                    <a:pt x="216" y="90"/>
                  </a:lnTo>
                  <a:lnTo>
                    <a:pt x="219" y="105"/>
                  </a:lnTo>
                  <a:lnTo>
                    <a:pt x="226" y="121"/>
                  </a:lnTo>
                  <a:lnTo>
                    <a:pt x="234" y="126"/>
                  </a:lnTo>
                  <a:lnTo>
                    <a:pt x="236" y="149"/>
                  </a:lnTo>
                  <a:lnTo>
                    <a:pt x="249" y="151"/>
                  </a:lnTo>
                  <a:lnTo>
                    <a:pt x="258" y="151"/>
                  </a:lnTo>
                  <a:lnTo>
                    <a:pt x="264" y="159"/>
                  </a:lnTo>
                  <a:lnTo>
                    <a:pt x="283" y="153"/>
                  </a:lnTo>
                  <a:lnTo>
                    <a:pt x="291" y="158"/>
                  </a:lnTo>
                  <a:lnTo>
                    <a:pt x="302" y="160"/>
                  </a:lnTo>
                  <a:lnTo>
                    <a:pt x="307" y="170"/>
                  </a:lnTo>
                  <a:lnTo>
                    <a:pt x="326" y="163"/>
                  </a:lnTo>
                  <a:lnTo>
                    <a:pt x="328" y="169"/>
                  </a:lnTo>
                  <a:lnTo>
                    <a:pt x="335" y="142"/>
                  </a:lnTo>
                  <a:lnTo>
                    <a:pt x="336" y="123"/>
                  </a:lnTo>
                  <a:lnTo>
                    <a:pt x="351" y="112"/>
                  </a:lnTo>
                  <a:lnTo>
                    <a:pt x="351" y="95"/>
                  </a:lnTo>
                  <a:lnTo>
                    <a:pt x="356" y="84"/>
                  </a:lnTo>
                  <a:lnTo>
                    <a:pt x="375" y="82"/>
                  </a:lnTo>
                  <a:lnTo>
                    <a:pt x="356" y="65"/>
                  </a:lnTo>
                  <a:lnTo>
                    <a:pt x="356" y="65"/>
                  </a:lnTo>
                  <a:close/>
                  <a:moveTo>
                    <a:pt x="164" y="202"/>
                  </a:moveTo>
                  <a:lnTo>
                    <a:pt x="166" y="174"/>
                  </a:lnTo>
                  <a:lnTo>
                    <a:pt x="171" y="151"/>
                  </a:lnTo>
                  <a:lnTo>
                    <a:pt x="163" y="140"/>
                  </a:lnTo>
                  <a:lnTo>
                    <a:pt x="152" y="139"/>
                  </a:lnTo>
                  <a:lnTo>
                    <a:pt x="147" y="129"/>
                  </a:lnTo>
                  <a:lnTo>
                    <a:pt x="144" y="116"/>
                  </a:lnTo>
                  <a:lnTo>
                    <a:pt x="139" y="116"/>
                  </a:lnTo>
                  <a:lnTo>
                    <a:pt x="130" y="110"/>
                  </a:lnTo>
                  <a:lnTo>
                    <a:pt x="136" y="95"/>
                  </a:lnTo>
                  <a:lnTo>
                    <a:pt x="124" y="87"/>
                  </a:lnTo>
                  <a:lnTo>
                    <a:pt x="115" y="72"/>
                  </a:lnTo>
                  <a:lnTo>
                    <a:pt x="102" y="61"/>
                  </a:lnTo>
                  <a:lnTo>
                    <a:pt x="86" y="60"/>
                  </a:lnTo>
                  <a:lnTo>
                    <a:pt x="70" y="41"/>
                  </a:lnTo>
                  <a:lnTo>
                    <a:pt x="61" y="33"/>
                  </a:lnTo>
                  <a:lnTo>
                    <a:pt x="49" y="21"/>
                  </a:lnTo>
                  <a:lnTo>
                    <a:pt x="34" y="4"/>
                  </a:lnTo>
                  <a:lnTo>
                    <a:pt x="9" y="0"/>
                  </a:lnTo>
                  <a:lnTo>
                    <a:pt x="0" y="0"/>
                  </a:lnTo>
                  <a:lnTo>
                    <a:pt x="1" y="9"/>
                  </a:lnTo>
                  <a:lnTo>
                    <a:pt x="18" y="28"/>
                  </a:lnTo>
                  <a:lnTo>
                    <a:pt x="30" y="38"/>
                  </a:lnTo>
                  <a:lnTo>
                    <a:pt x="39" y="54"/>
                  </a:lnTo>
                  <a:lnTo>
                    <a:pt x="53" y="65"/>
                  </a:lnTo>
                  <a:lnTo>
                    <a:pt x="60" y="79"/>
                  </a:lnTo>
                  <a:lnTo>
                    <a:pt x="64" y="94"/>
                  </a:lnTo>
                  <a:lnTo>
                    <a:pt x="78" y="109"/>
                  </a:lnTo>
                  <a:lnTo>
                    <a:pt x="89" y="134"/>
                  </a:lnTo>
                  <a:lnTo>
                    <a:pt x="97" y="147"/>
                  </a:lnTo>
                  <a:lnTo>
                    <a:pt x="109" y="162"/>
                  </a:lnTo>
                  <a:lnTo>
                    <a:pt x="114" y="172"/>
                  </a:lnTo>
                  <a:lnTo>
                    <a:pt x="134" y="187"/>
                  </a:lnTo>
                  <a:lnTo>
                    <a:pt x="147" y="202"/>
                  </a:lnTo>
                  <a:lnTo>
                    <a:pt x="164" y="202"/>
                  </a:lnTo>
                  <a:lnTo>
                    <a:pt x="164" y="2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70">
              <a:extLst>
                <a:ext uri="{FF2B5EF4-FFF2-40B4-BE49-F238E27FC236}">
                  <a16:creationId xmlns:a16="http://schemas.microsoft.com/office/drawing/2014/main" id="{6BCE9B93-E790-14CB-9F0C-58FDF79D5D4A}"/>
                </a:ext>
              </a:extLst>
            </p:cNvPr>
            <p:cNvSpPr>
              <a:spLocks/>
            </p:cNvSpPr>
            <p:nvPr/>
          </p:nvSpPr>
          <p:spPr bwMode="auto">
            <a:xfrm>
              <a:off x="5029" y="2133"/>
              <a:ext cx="434" cy="490"/>
            </a:xfrm>
            <a:custGeom>
              <a:avLst/>
              <a:gdLst>
                <a:gd name="T0" fmla="*/ 137 w 434"/>
                <a:gd name="T1" fmla="*/ 71 h 490"/>
                <a:gd name="T2" fmla="*/ 138 w 434"/>
                <a:gd name="T3" fmla="*/ 45 h 490"/>
                <a:gd name="T4" fmla="*/ 106 w 434"/>
                <a:gd name="T5" fmla="*/ 0 h 490"/>
                <a:gd name="T6" fmla="*/ 56 w 434"/>
                <a:gd name="T7" fmla="*/ 13 h 490"/>
                <a:gd name="T8" fmla="*/ 67 w 434"/>
                <a:gd name="T9" fmla="*/ 49 h 490"/>
                <a:gd name="T10" fmla="*/ 74 w 434"/>
                <a:gd name="T11" fmla="*/ 80 h 490"/>
                <a:gd name="T12" fmla="*/ 45 w 434"/>
                <a:gd name="T13" fmla="*/ 135 h 490"/>
                <a:gd name="T14" fmla="*/ 24 w 434"/>
                <a:gd name="T15" fmla="*/ 160 h 490"/>
                <a:gd name="T16" fmla="*/ 43 w 434"/>
                <a:gd name="T17" fmla="*/ 198 h 490"/>
                <a:gd name="T18" fmla="*/ 20 w 434"/>
                <a:gd name="T19" fmla="*/ 225 h 490"/>
                <a:gd name="T20" fmla="*/ 41 w 434"/>
                <a:gd name="T21" fmla="*/ 260 h 490"/>
                <a:gd name="T22" fmla="*/ 79 w 434"/>
                <a:gd name="T23" fmla="*/ 268 h 490"/>
                <a:gd name="T24" fmla="*/ 97 w 434"/>
                <a:gd name="T25" fmla="*/ 347 h 490"/>
                <a:gd name="T26" fmla="*/ 123 w 434"/>
                <a:gd name="T27" fmla="*/ 404 h 490"/>
                <a:gd name="T28" fmla="*/ 146 w 434"/>
                <a:gd name="T29" fmla="*/ 448 h 490"/>
                <a:gd name="T30" fmla="*/ 176 w 434"/>
                <a:gd name="T31" fmla="*/ 485 h 490"/>
                <a:gd name="T32" fmla="*/ 190 w 434"/>
                <a:gd name="T33" fmla="*/ 462 h 490"/>
                <a:gd name="T34" fmla="*/ 202 w 434"/>
                <a:gd name="T35" fmla="*/ 417 h 490"/>
                <a:gd name="T36" fmla="*/ 200 w 434"/>
                <a:gd name="T37" fmla="*/ 363 h 490"/>
                <a:gd name="T38" fmla="*/ 224 w 434"/>
                <a:gd name="T39" fmla="*/ 342 h 490"/>
                <a:gd name="T40" fmla="*/ 244 w 434"/>
                <a:gd name="T41" fmla="*/ 317 h 490"/>
                <a:gd name="T42" fmla="*/ 290 w 434"/>
                <a:gd name="T43" fmla="*/ 273 h 490"/>
                <a:gd name="T44" fmla="*/ 313 w 434"/>
                <a:gd name="T45" fmla="*/ 245 h 490"/>
                <a:gd name="T46" fmla="*/ 320 w 434"/>
                <a:gd name="T47" fmla="*/ 224 h 490"/>
                <a:gd name="T48" fmla="*/ 304 w 434"/>
                <a:gd name="T49" fmla="*/ 196 h 490"/>
                <a:gd name="T50" fmla="*/ 302 w 434"/>
                <a:gd name="T51" fmla="*/ 173 h 490"/>
                <a:gd name="T52" fmla="*/ 326 w 434"/>
                <a:gd name="T53" fmla="*/ 170 h 490"/>
                <a:gd name="T54" fmla="*/ 358 w 434"/>
                <a:gd name="T55" fmla="*/ 184 h 490"/>
                <a:gd name="T56" fmla="*/ 357 w 434"/>
                <a:gd name="T57" fmla="*/ 203 h 490"/>
                <a:gd name="T58" fmla="*/ 364 w 434"/>
                <a:gd name="T59" fmla="*/ 212 h 490"/>
                <a:gd name="T60" fmla="*/ 388 w 434"/>
                <a:gd name="T61" fmla="*/ 235 h 490"/>
                <a:gd name="T62" fmla="*/ 385 w 434"/>
                <a:gd name="T63" fmla="*/ 203 h 490"/>
                <a:gd name="T64" fmla="*/ 401 w 434"/>
                <a:gd name="T65" fmla="*/ 184 h 490"/>
                <a:gd name="T66" fmla="*/ 421 w 434"/>
                <a:gd name="T67" fmla="*/ 147 h 490"/>
                <a:gd name="T68" fmla="*/ 434 w 434"/>
                <a:gd name="T69" fmla="*/ 135 h 490"/>
                <a:gd name="T70" fmla="*/ 418 w 434"/>
                <a:gd name="T71" fmla="*/ 119 h 490"/>
                <a:gd name="T72" fmla="*/ 385 w 434"/>
                <a:gd name="T73" fmla="*/ 111 h 490"/>
                <a:gd name="T74" fmla="*/ 348 w 434"/>
                <a:gd name="T75" fmla="*/ 138 h 490"/>
                <a:gd name="T76" fmla="*/ 344 w 434"/>
                <a:gd name="T77" fmla="*/ 154 h 490"/>
                <a:gd name="T78" fmla="*/ 307 w 434"/>
                <a:gd name="T79" fmla="*/ 149 h 490"/>
                <a:gd name="T80" fmla="*/ 293 w 434"/>
                <a:gd name="T81" fmla="*/ 135 h 490"/>
                <a:gd name="T82" fmla="*/ 297 w 434"/>
                <a:gd name="T83" fmla="*/ 161 h 490"/>
                <a:gd name="T84" fmla="*/ 253 w 434"/>
                <a:gd name="T85" fmla="*/ 156 h 490"/>
                <a:gd name="T86" fmla="*/ 200 w 434"/>
                <a:gd name="T87" fmla="*/ 135 h 490"/>
                <a:gd name="T88" fmla="*/ 170 w 434"/>
                <a:gd name="T89" fmla="*/ 10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4" h="490">
                  <a:moveTo>
                    <a:pt x="178" y="94"/>
                  </a:moveTo>
                  <a:lnTo>
                    <a:pt x="154" y="82"/>
                  </a:lnTo>
                  <a:lnTo>
                    <a:pt x="137" y="71"/>
                  </a:lnTo>
                  <a:lnTo>
                    <a:pt x="128" y="52"/>
                  </a:lnTo>
                  <a:lnTo>
                    <a:pt x="139" y="54"/>
                  </a:lnTo>
                  <a:lnTo>
                    <a:pt x="138" y="45"/>
                  </a:lnTo>
                  <a:lnTo>
                    <a:pt x="130" y="36"/>
                  </a:lnTo>
                  <a:lnTo>
                    <a:pt x="127" y="21"/>
                  </a:lnTo>
                  <a:lnTo>
                    <a:pt x="106" y="0"/>
                  </a:lnTo>
                  <a:lnTo>
                    <a:pt x="95" y="15"/>
                  </a:lnTo>
                  <a:lnTo>
                    <a:pt x="80" y="18"/>
                  </a:lnTo>
                  <a:lnTo>
                    <a:pt x="56" y="13"/>
                  </a:lnTo>
                  <a:lnTo>
                    <a:pt x="51" y="22"/>
                  </a:lnTo>
                  <a:lnTo>
                    <a:pt x="60" y="37"/>
                  </a:lnTo>
                  <a:lnTo>
                    <a:pt x="67" y="49"/>
                  </a:lnTo>
                  <a:lnTo>
                    <a:pt x="81" y="58"/>
                  </a:lnTo>
                  <a:lnTo>
                    <a:pt x="72" y="68"/>
                  </a:lnTo>
                  <a:lnTo>
                    <a:pt x="74" y="80"/>
                  </a:lnTo>
                  <a:lnTo>
                    <a:pt x="63" y="98"/>
                  </a:lnTo>
                  <a:lnTo>
                    <a:pt x="58" y="117"/>
                  </a:lnTo>
                  <a:lnTo>
                    <a:pt x="45" y="135"/>
                  </a:lnTo>
                  <a:lnTo>
                    <a:pt x="27" y="133"/>
                  </a:lnTo>
                  <a:lnTo>
                    <a:pt x="13" y="152"/>
                  </a:lnTo>
                  <a:lnTo>
                    <a:pt x="24" y="160"/>
                  </a:lnTo>
                  <a:lnTo>
                    <a:pt x="28" y="174"/>
                  </a:lnTo>
                  <a:lnTo>
                    <a:pt x="38" y="183"/>
                  </a:lnTo>
                  <a:lnTo>
                    <a:pt x="43" y="198"/>
                  </a:lnTo>
                  <a:lnTo>
                    <a:pt x="9" y="198"/>
                  </a:lnTo>
                  <a:lnTo>
                    <a:pt x="0" y="210"/>
                  </a:lnTo>
                  <a:lnTo>
                    <a:pt x="20" y="225"/>
                  </a:lnTo>
                  <a:lnTo>
                    <a:pt x="25" y="232"/>
                  </a:lnTo>
                  <a:lnTo>
                    <a:pt x="18" y="238"/>
                  </a:lnTo>
                  <a:lnTo>
                    <a:pt x="41" y="260"/>
                  </a:lnTo>
                  <a:lnTo>
                    <a:pt x="52" y="262"/>
                  </a:lnTo>
                  <a:lnTo>
                    <a:pt x="74" y="251"/>
                  </a:lnTo>
                  <a:lnTo>
                    <a:pt x="79" y="268"/>
                  </a:lnTo>
                  <a:lnTo>
                    <a:pt x="81" y="290"/>
                  </a:lnTo>
                  <a:lnTo>
                    <a:pt x="88" y="312"/>
                  </a:lnTo>
                  <a:lnTo>
                    <a:pt x="97" y="347"/>
                  </a:lnTo>
                  <a:lnTo>
                    <a:pt x="113" y="372"/>
                  </a:lnTo>
                  <a:lnTo>
                    <a:pt x="118" y="382"/>
                  </a:lnTo>
                  <a:lnTo>
                    <a:pt x="123" y="404"/>
                  </a:lnTo>
                  <a:lnTo>
                    <a:pt x="132" y="422"/>
                  </a:lnTo>
                  <a:lnTo>
                    <a:pt x="139" y="430"/>
                  </a:lnTo>
                  <a:lnTo>
                    <a:pt x="146" y="448"/>
                  </a:lnTo>
                  <a:lnTo>
                    <a:pt x="154" y="473"/>
                  </a:lnTo>
                  <a:lnTo>
                    <a:pt x="169" y="490"/>
                  </a:lnTo>
                  <a:lnTo>
                    <a:pt x="176" y="485"/>
                  </a:lnTo>
                  <a:lnTo>
                    <a:pt x="181" y="472"/>
                  </a:lnTo>
                  <a:lnTo>
                    <a:pt x="195" y="467"/>
                  </a:lnTo>
                  <a:lnTo>
                    <a:pt x="190" y="462"/>
                  </a:lnTo>
                  <a:lnTo>
                    <a:pt x="196" y="448"/>
                  </a:lnTo>
                  <a:lnTo>
                    <a:pt x="204" y="447"/>
                  </a:lnTo>
                  <a:lnTo>
                    <a:pt x="202" y="417"/>
                  </a:lnTo>
                  <a:lnTo>
                    <a:pt x="207" y="400"/>
                  </a:lnTo>
                  <a:lnTo>
                    <a:pt x="205" y="385"/>
                  </a:lnTo>
                  <a:lnTo>
                    <a:pt x="200" y="363"/>
                  </a:lnTo>
                  <a:lnTo>
                    <a:pt x="203" y="349"/>
                  </a:lnTo>
                  <a:lnTo>
                    <a:pt x="210" y="348"/>
                  </a:lnTo>
                  <a:lnTo>
                    <a:pt x="224" y="342"/>
                  </a:lnTo>
                  <a:lnTo>
                    <a:pt x="231" y="337"/>
                  </a:lnTo>
                  <a:lnTo>
                    <a:pt x="230" y="329"/>
                  </a:lnTo>
                  <a:lnTo>
                    <a:pt x="244" y="317"/>
                  </a:lnTo>
                  <a:lnTo>
                    <a:pt x="255" y="306"/>
                  </a:lnTo>
                  <a:lnTo>
                    <a:pt x="269" y="285"/>
                  </a:lnTo>
                  <a:lnTo>
                    <a:pt x="290" y="273"/>
                  </a:lnTo>
                  <a:lnTo>
                    <a:pt x="297" y="263"/>
                  </a:lnTo>
                  <a:lnTo>
                    <a:pt x="294" y="249"/>
                  </a:lnTo>
                  <a:lnTo>
                    <a:pt x="313" y="245"/>
                  </a:lnTo>
                  <a:lnTo>
                    <a:pt x="323" y="246"/>
                  </a:lnTo>
                  <a:lnTo>
                    <a:pt x="325" y="239"/>
                  </a:lnTo>
                  <a:lnTo>
                    <a:pt x="320" y="224"/>
                  </a:lnTo>
                  <a:lnTo>
                    <a:pt x="313" y="211"/>
                  </a:lnTo>
                  <a:lnTo>
                    <a:pt x="314" y="200"/>
                  </a:lnTo>
                  <a:lnTo>
                    <a:pt x="304" y="196"/>
                  </a:lnTo>
                  <a:lnTo>
                    <a:pt x="306" y="189"/>
                  </a:lnTo>
                  <a:lnTo>
                    <a:pt x="314" y="182"/>
                  </a:lnTo>
                  <a:lnTo>
                    <a:pt x="302" y="173"/>
                  </a:lnTo>
                  <a:lnTo>
                    <a:pt x="305" y="161"/>
                  </a:lnTo>
                  <a:lnTo>
                    <a:pt x="318" y="168"/>
                  </a:lnTo>
                  <a:lnTo>
                    <a:pt x="326" y="170"/>
                  </a:lnTo>
                  <a:lnTo>
                    <a:pt x="329" y="182"/>
                  </a:lnTo>
                  <a:lnTo>
                    <a:pt x="344" y="184"/>
                  </a:lnTo>
                  <a:lnTo>
                    <a:pt x="358" y="184"/>
                  </a:lnTo>
                  <a:lnTo>
                    <a:pt x="368" y="187"/>
                  </a:lnTo>
                  <a:lnTo>
                    <a:pt x="363" y="202"/>
                  </a:lnTo>
                  <a:lnTo>
                    <a:pt x="357" y="203"/>
                  </a:lnTo>
                  <a:lnTo>
                    <a:pt x="353" y="213"/>
                  </a:lnTo>
                  <a:lnTo>
                    <a:pt x="363" y="223"/>
                  </a:lnTo>
                  <a:lnTo>
                    <a:pt x="364" y="212"/>
                  </a:lnTo>
                  <a:lnTo>
                    <a:pt x="368" y="211"/>
                  </a:lnTo>
                  <a:lnTo>
                    <a:pt x="381" y="240"/>
                  </a:lnTo>
                  <a:lnTo>
                    <a:pt x="388" y="235"/>
                  </a:lnTo>
                  <a:lnTo>
                    <a:pt x="385" y="228"/>
                  </a:lnTo>
                  <a:lnTo>
                    <a:pt x="388" y="221"/>
                  </a:lnTo>
                  <a:lnTo>
                    <a:pt x="385" y="203"/>
                  </a:lnTo>
                  <a:lnTo>
                    <a:pt x="397" y="207"/>
                  </a:lnTo>
                  <a:lnTo>
                    <a:pt x="402" y="193"/>
                  </a:lnTo>
                  <a:lnTo>
                    <a:pt x="401" y="184"/>
                  </a:lnTo>
                  <a:lnTo>
                    <a:pt x="407" y="169"/>
                  </a:lnTo>
                  <a:lnTo>
                    <a:pt x="404" y="159"/>
                  </a:lnTo>
                  <a:lnTo>
                    <a:pt x="421" y="147"/>
                  </a:lnTo>
                  <a:lnTo>
                    <a:pt x="433" y="149"/>
                  </a:lnTo>
                  <a:lnTo>
                    <a:pt x="430" y="139"/>
                  </a:lnTo>
                  <a:lnTo>
                    <a:pt x="434" y="135"/>
                  </a:lnTo>
                  <a:lnTo>
                    <a:pt x="431" y="128"/>
                  </a:lnTo>
                  <a:lnTo>
                    <a:pt x="414" y="126"/>
                  </a:lnTo>
                  <a:lnTo>
                    <a:pt x="418" y="119"/>
                  </a:lnTo>
                  <a:lnTo>
                    <a:pt x="408" y="107"/>
                  </a:lnTo>
                  <a:lnTo>
                    <a:pt x="399" y="115"/>
                  </a:lnTo>
                  <a:lnTo>
                    <a:pt x="385" y="111"/>
                  </a:lnTo>
                  <a:lnTo>
                    <a:pt x="370" y="122"/>
                  </a:lnTo>
                  <a:lnTo>
                    <a:pt x="360" y="135"/>
                  </a:lnTo>
                  <a:lnTo>
                    <a:pt x="348" y="138"/>
                  </a:lnTo>
                  <a:lnTo>
                    <a:pt x="356" y="143"/>
                  </a:lnTo>
                  <a:lnTo>
                    <a:pt x="356" y="154"/>
                  </a:lnTo>
                  <a:lnTo>
                    <a:pt x="344" y="154"/>
                  </a:lnTo>
                  <a:lnTo>
                    <a:pt x="331" y="154"/>
                  </a:lnTo>
                  <a:lnTo>
                    <a:pt x="322" y="156"/>
                  </a:lnTo>
                  <a:lnTo>
                    <a:pt x="307" y="149"/>
                  </a:lnTo>
                  <a:lnTo>
                    <a:pt x="306" y="146"/>
                  </a:lnTo>
                  <a:lnTo>
                    <a:pt x="302" y="132"/>
                  </a:lnTo>
                  <a:lnTo>
                    <a:pt x="293" y="135"/>
                  </a:lnTo>
                  <a:lnTo>
                    <a:pt x="293" y="143"/>
                  </a:lnTo>
                  <a:lnTo>
                    <a:pt x="297" y="154"/>
                  </a:lnTo>
                  <a:lnTo>
                    <a:pt x="297" y="161"/>
                  </a:lnTo>
                  <a:lnTo>
                    <a:pt x="284" y="162"/>
                  </a:lnTo>
                  <a:lnTo>
                    <a:pt x="265" y="158"/>
                  </a:lnTo>
                  <a:lnTo>
                    <a:pt x="253" y="156"/>
                  </a:lnTo>
                  <a:lnTo>
                    <a:pt x="243" y="147"/>
                  </a:lnTo>
                  <a:lnTo>
                    <a:pt x="221" y="145"/>
                  </a:lnTo>
                  <a:lnTo>
                    <a:pt x="200" y="135"/>
                  </a:lnTo>
                  <a:lnTo>
                    <a:pt x="183" y="126"/>
                  </a:lnTo>
                  <a:lnTo>
                    <a:pt x="168" y="119"/>
                  </a:lnTo>
                  <a:lnTo>
                    <a:pt x="170" y="103"/>
                  </a:lnTo>
                  <a:lnTo>
                    <a:pt x="178" y="94"/>
                  </a:lnTo>
                  <a:lnTo>
                    <a:pt x="178" y="9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7" name="Freeform 71">
              <a:extLst>
                <a:ext uri="{FF2B5EF4-FFF2-40B4-BE49-F238E27FC236}">
                  <a16:creationId xmlns:a16="http://schemas.microsoft.com/office/drawing/2014/main" id="{2D3E4205-5D03-8028-2265-F5C22697F70B}"/>
                </a:ext>
              </a:extLst>
            </p:cNvPr>
            <p:cNvSpPr>
              <a:spLocks/>
            </p:cNvSpPr>
            <p:nvPr/>
          </p:nvSpPr>
          <p:spPr bwMode="auto">
            <a:xfrm>
              <a:off x="3849" y="1791"/>
              <a:ext cx="54" cy="59"/>
            </a:xfrm>
            <a:custGeom>
              <a:avLst/>
              <a:gdLst>
                <a:gd name="T0" fmla="*/ 52 w 54"/>
                <a:gd name="T1" fmla="*/ 22 h 59"/>
                <a:gd name="T2" fmla="*/ 42 w 54"/>
                <a:gd name="T3" fmla="*/ 18 h 59"/>
                <a:gd name="T4" fmla="*/ 34 w 54"/>
                <a:gd name="T5" fmla="*/ 18 h 59"/>
                <a:gd name="T6" fmla="*/ 37 w 54"/>
                <a:gd name="T7" fmla="*/ 9 h 59"/>
                <a:gd name="T8" fmla="*/ 35 w 54"/>
                <a:gd name="T9" fmla="*/ 0 h 59"/>
                <a:gd name="T10" fmla="*/ 25 w 54"/>
                <a:gd name="T11" fmla="*/ 9 h 59"/>
                <a:gd name="T12" fmla="*/ 6 w 54"/>
                <a:gd name="T13" fmla="*/ 21 h 59"/>
                <a:gd name="T14" fmla="*/ 12 w 54"/>
                <a:gd name="T15" fmla="*/ 39 h 59"/>
                <a:gd name="T16" fmla="*/ 0 w 54"/>
                <a:gd name="T17" fmla="*/ 56 h 59"/>
                <a:gd name="T18" fmla="*/ 19 w 54"/>
                <a:gd name="T19" fmla="*/ 59 h 59"/>
                <a:gd name="T20" fmla="*/ 43 w 54"/>
                <a:gd name="T21" fmla="*/ 49 h 59"/>
                <a:gd name="T22" fmla="*/ 54 w 54"/>
                <a:gd name="T23" fmla="*/ 34 h 59"/>
                <a:gd name="T24" fmla="*/ 52 w 54"/>
                <a:gd name="T25" fmla="*/ 22 h 59"/>
                <a:gd name="T26" fmla="*/ 52 w 54"/>
                <a:gd name="T27"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9">
                  <a:moveTo>
                    <a:pt x="52" y="22"/>
                  </a:moveTo>
                  <a:lnTo>
                    <a:pt x="42" y="18"/>
                  </a:lnTo>
                  <a:lnTo>
                    <a:pt x="34" y="18"/>
                  </a:lnTo>
                  <a:lnTo>
                    <a:pt x="37" y="9"/>
                  </a:lnTo>
                  <a:lnTo>
                    <a:pt x="35" y="0"/>
                  </a:lnTo>
                  <a:lnTo>
                    <a:pt x="25" y="9"/>
                  </a:lnTo>
                  <a:lnTo>
                    <a:pt x="6" y="21"/>
                  </a:lnTo>
                  <a:lnTo>
                    <a:pt x="12" y="39"/>
                  </a:lnTo>
                  <a:lnTo>
                    <a:pt x="0" y="56"/>
                  </a:lnTo>
                  <a:lnTo>
                    <a:pt x="19" y="59"/>
                  </a:lnTo>
                  <a:lnTo>
                    <a:pt x="43" y="49"/>
                  </a:lnTo>
                  <a:lnTo>
                    <a:pt x="54" y="34"/>
                  </a:lnTo>
                  <a:lnTo>
                    <a:pt x="52" y="22"/>
                  </a:lnTo>
                  <a:lnTo>
                    <a:pt x="52" y="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8" name="Freeform 72">
              <a:extLst>
                <a:ext uri="{FF2B5EF4-FFF2-40B4-BE49-F238E27FC236}">
                  <a16:creationId xmlns:a16="http://schemas.microsoft.com/office/drawing/2014/main" id="{211515E7-F01A-7021-08A9-5F4CA96744BD}"/>
                </a:ext>
              </a:extLst>
            </p:cNvPr>
            <p:cNvSpPr>
              <a:spLocks/>
            </p:cNvSpPr>
            <p:nvPr/>
          </p:nvSpPr>
          <p:spPr bwMode="auto">
            <a:xfrm>
              <a:off x="4624" y="2057"/>
              <a:ext cx="324" cy="261"/>
            </a:xfrm>
            <a:custGeom>
              <a:avLst/>
              <a:gdLst>
                <a:gd name="T0" fmla="*/ 13 w 324"/>
                <a:gd name="T1" fmla="*/ 7 h 261"/>
                <a:gd name="T2" fmla="*/ 0 w 324"/>
                <a:gd name="T3" fmla="*/ 5 h 261"/>
                <a:gd name="T4" fmla="*/ 6 w 324"/>
                <a:gd name="T5" fmla="*/ 31 h 261"/>
                <a:gd name="T6" fmla="*/ 17 w 324"/>
                <a:gd name="T7" fmla="*/ 46 h 261"/>
                <a:gd name="T8" fmla="*/ 40 w 324"/>
                <a:gd name="T9" fmla="*/ 72 h 261"/>
                <a:gd name="T10" fmla="*/ 37 w 324"/>
                <a:gd name="T11" fmla="*/ 89 h 261"/>
                <a:gd name="T12" fmla="*/ 48 w 324"/>
                <a:gd name="T13" fmla="*/ 121 h 261"/>
                <a:gd name="T14" fmla="*/ 78 w 324"/>
                <a:gd name="T15" fmla="*/ 144 h 261"/>
                <a:gd name="T16" fmla="*/ 82 w 324"/>
                <a:gd name="T17" fmla="*/ 156 h 261"/>
                <a:gd name="T18" fmla="*/ 93 w 324"/>
                <a:gd name="T19" fmla="*/ 175 h 261"/>
                <a:gd name="T20" fmla="*/ 108 w 324"/>
                <a:gd name="T21" fmla="*/ 174 h 261"/>
                <a:gd name="T22" fmla="*/ 130 w 324"/>
                <a:gd name="T23" fmla="*/ 195 h 261"/>
                <a:gd name="T24" fmla="*/ 158 w 324"/>
                <a:gd name="T25" fmla="*/ 217 h 261"/>
                <a:gd name="T26" fmla="*/ 194 w 324"/>
                <a:gd name="T27" fmla="*/ 237 h 261"/>
                <a:gd name="T28" fmla="*/ 219 w 324"/>
                <a:gd name="T29" fmla="*/ 225 h 261"/>
                <a:gd name="T30" fmla="*/ 236 w 324"/>
                <a:gd name="T31" fmla="*/ 250 h 261"/>
                <a:gd name="T32" fmla="*/ 271 w 324"/>
                <a:gd name="T33" fmla="*/ 256 h 261"/>
                <a:gd name="T34" fmla="*/ 303 w 324"/>
                <a:gd name="T35" fmla="*/ 241 h 261"/>
                <a:gd name="T36" fmla="*/ 321 w 324"/>
                <a:gd name="T37" fmla="*/ 223 h 261"/>
                <a:gd name="T38" fmla="*/ 311 w 324"/>
                <a:gd name="T39" fmla="*/ 204 h 261"/>
                <a:gd name="T40" fmla="*/ 288 w 324"/>
                <a:gd name="T41" fmla="*/ 186 h 261"/>
                <a:gd name="T42" fmla="*/ 290 w 324"/>
                <a:gd name="T43" fmla="*/ 160 h 261"/>
                <a:gd name="T44" fmla="*/ 274 w 324"/>
                <a:gd name="T45" fmla="*/ 146 h 261"/>
                <a:gd name="T46" fmla="*/ 264 w 324"/>
                <a:gd name="T47" fmla="*/ 121 h 261"/>
                <a:gd name="T48" fmla="*/ 261 w 324"/>
                <a:gd name="T49" fmla="*/ 109 h 261"/>
                <a:gd name="T50" fmla="*/ 264 w 324"/>
                <a:gd name="T51" fmla="*/ 73 h 261"/>
                <a:gd name="T52" fmla="*/ 249 w 324"/>
                <a:gd name="T53" fmla="*/ 57 h 261"/>
                <a:gd name="T54" fmla="*/ 216 w 324"/>
                <a:gd name="T55" fmla="*/ 40 h 261"/>
                <a:gd name="T56" fmla="*/ 188 w 324"/>
                <a:gd name="T57" fmla="*/ 28 h 261"/>
                <a:gd name="T58" fmla="*/ 172 w 324"/>
                <a:gd name="T59" fmla="*/ 31 h 261"/>
                <a:gd name="T60" fmla="*/ 151 w 324"/>
                <a:gd name="T61" fmla="*/ 45 h 261"/>
                <a:gd name="T62" fmla="*/ 128 w 324"/>
                <a:gd name="T63" fmla="*/ 54 h 261"/>
                <a:gd name="T64" fmla="*/ 95 w 324"/>
                <a:gd name="T65" fmla="*/ 42 h 261"/>
                <a:gd name="T66" fmla="*/ 74 w 324"/>
                <a:gd name="T67" fmla="*/ 25 h 261"/>
                <a:gd name="T68" fmla="*/ 60 w 324"/>
                <a:gd name="T69" fmla="*/ 16 h 261"/>
                <a:gd name="T70" fmla="*/ 58 w 324"/>
                <a:gd name="T71" fmla="*/ 3 h 261"/>
                <a:gd name="T72" fmla="*/ 37 w 324"/>
                <a:gd name="T73" fmla="*/ 16 h 261"/>
                <a:gd name="T74" fmla="*/ 22 w 324"/>
                <a:gd name="T75" fmla="*/ 1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261">
                  <a:moveTo>
                    <a:pt x="22" y="15"/>
                  </a:moveTo>
                  <a:lnTo>
                    <a:pt x="13" y="7"/>
                  </a:lnTo>
                  <a:lnTo>
                    <a:pt x="9" y="0"/>
                  </a:lnTo>
                  <a:lnTo>
                    <a:pt x="0" y="5"/>
                  </a:lnTo>
                  <a:lnTo>
                    <a:pt x="9" y="26"/>
                  </a:lnTo>
                  <a:lnTo>
                    <a:pt x="6" y="31"/>
                  </a:lnTo>
                  <a:lnTo>
                    <a:pt x="17" y="46"/>
                  </a:lnTo>
                  <a:lnTo>
                    <a:pt x="17" y="46"/>
                  </a:lnTo>
                  <a:lnTo>
                    <a:pt x="30" y="67"/>
                  </a:lnTo>
                  <a:lnTo>
                    <a:pt x="40" y="72"/>
                  </a:lnTo>
                  <a:lnTo>
                    <a:pt x="43" y="84"/>
                  </a:lnTo>
                  <a:lnTo>
                    <a:pt x="37" y="89"/>
                  </a:lnTo>
                  <a:lnTo>
                    <a:pt x="35" y="103"/>
                  </a:lnTo>
                  <a:lnTo>
                    <a:pt x="48" y="121"/>
                  </a:lnTo>
                  <a:lnTo>
                    <a:pt x="68" y="130"/>
                  </a:lnTo>
                  <a:lnTo>
                    <a:pt x="78" y="144"/>
                  </a:lnTo>
                  <a:lnTo>
                    <a:pt x="77" y="156"/>
                  </a:lnTo>
                  <a:lnTo>
                    <a:pt x="82" y="156"/>
                  </a:lnTo>
                  <a:lnTo>
                    <a:pt x="83" y="166"/>
                  </a:lnTo>
                  <a:lnTo>
                    <a:pt x="93" y="175"/>
                  </a:lnTo>
                  <a:lnTo>
                    <a:pt x="97" y="168"/>
                  </a:lnTo>
                  <a:lnTo>
                    <a:pt x="108" y="174"/>
                  </a:lnTo>
                  <a:lnTo>
                    <a:pt x="116" y="172"/>
                  </a:lnTo>
                  <a:lnTo>
                    <a:pt x="130" y="195"/>
                  </a:lnTo>
                  <a:lnTo>
                    <a:pt x="142" y="212"/>
                  </a:lnTo>
                  <a:lnTo>
                    <a:pt x="158" y="217"/>
                  </a:lnTo>
                  <a:lnTo>
                    <a:pt x="174" y="230"/>
                  </a:lnTo>
                  <a:lnTo>
                    <a:pt x="194" y="237"/>
                  </a:lnTo>
                  <a:lnTo>
                    <a:pt x="208" y="228"/>
                  </a:lnTo>
                  <a:lnTo>
                    <a:pt x="219" y="225"/>
                  </a:lnTo>
                  <a:lnTo>
                    <a:pt x="227" y="228"/>
                  </a:lnTo>
                  <a:lnTo>
                    <a:pt x="236" y="250"/>
                  </a:lnTo>
                  <a:lnTo>
                    <a:pt x="253" y="252"/>
                  </a:lnTo>
                  <a:lnTo>
                    <a:pt x="271" y="256"/>
                  </a:lnTo>
                  <a:lnTo>
                    <a:pt x="300" y="261"/>
                  </a:lnTo>
                  <a:lnTo>
                    <a:pt x="303" y="241"/>
                  </a:lnTo>
                  <a:lnTo>
                    <a:pt x="324" y="232"/>
                  </a:lnTo>
                  <a:lnTo>
                    <a:pt x="321" y="223"/>
                  </a:lnTo>
                  <a:lnTo>
                    <a:pt x="314" y="221"/>
                  </a:lnTo>
                  <a:lnTo>
                    <a:pt x="311" y="204"/>
                  </a:lnTo>
                  <a:lnTo>
                    <a:pt x="295" y="197"/>
                  </a:lnTo>
                  <a:lnTo>
                    <a:pt x="288" y="186"/>
                  </a:lnTo>
                  <a:lnTo>
                    <a:pt x="279" y="177"/>
                  </a:lnTo>
                  <a:lnTo>
                    <a:pt x="290" y="160"/>
                  </a:lnTo>
                  <a:lnTo>
                    <a:pt x="286" y="149"/>
                  </a:lnTo>
                  <a:lnTo>
                    <a:pt x="274" y="146"/>
                  </a:lnTo>
                  <a:lnTo>
                    <a:pt x="272" y="135"/>
                  </a:lnTo>
                  <a:lnTo>
                    <a:pt x="264" y="121"/>
                  </a:lnTo>
                  <a:lnTo>
                    <a:pt x="268" y="112"/>
                  </a:lnTo>
                  <a:lnTo>
                    <a:pt x="261" y="109"/>
                  </a:lnTo>
                  <a:lnTo>
                    <a:pt x="262" y="95"/>
                  </a:lnTo>
                  <a:lnTo>
                    <a:pt x="264" y="73"/>
                  </a:lnTo>
                  <a:lnTo>
                    <a:pt x="260" y="58"/>
                  </a:lnTo>
                  <a:lnTo>
                    <a:pt x="249" y="57"/>
                  </a:lnTo>
                  <a:lnTo>
                    <a:pt x="228" y="42"/>
                  </a:lnTo>
                  <a:lnTo>
                    <a:pt x="216" y="40"/>
                  </a:lnTo>
                  <a:lnTo>
                    <a:pt x="198" y="30"/>
                  </a:lnTo>
                  <a:lnTo>
                    <a:pt x="188" y="28"/>
                  </a:lnTo>
                  <a:lnTo>
                    <a:pt x="181" y="32"/>
                  </a:lnTo>
                  <a:lnTo>
                    <a:pt x="172" y="31"/>
                  </a:lnTo>
                  <a:lnTo>
                    <a:pt x="163" y="42"/>
                  </a:lnTo>
                  <a:lnTo>
                    <a:pt x="151" y="45"/>
                  </a:lnTo>
                  <a:lnTo>
                    <a:pt x="151" y="49"/>
                  </a:lnTo>
                  <a:lnTo>
                    <a:pt x="128" y="54"/>
                  </a:lnTo>
                  <a:lnTo>
                    <a:pt x="107" y="51"/>
                  </a:lnTo>
                  <a:lnTo>
                    <a:pt x="95" y="42"/>
                  </a:lnTo>
                  <a:lnTo>
                    <a:pt x="81" y="38"/>
                  </a:lnTo>
                  <a:lnTo>
                    <a:pt x="74" y="25"/>
                  </a:lnTo>
                  <a:lnTo>
                    <a:pt x="70" y="26"/>
                  </a:lnTo>
                  <a:lnTo>
                    <a:pt x="60" y="16"/>
                  </a:lnTo>
                  <a:lnTo>
                    <a:pt x="62" y="7"/>
                  </a:lnTo>
                  <a:lnTo>
                    <a:pt x="58" y="3"/>
                  </a:lnTo>
                  <a:lnTo>
                    <a:pt x="52" y="4"/>
                  </a:lnTo>
                  <a:lnTo>
                    <a:pt x="37" y="16"/>
                  </a:lnTo>
                  <a:lnTo>
                    <a:pt x="32" y="17"/>
                  </a:lnTo>
                  <a:lnTo>
                    <a:pt x="22" y="15"/>
                  </a:lnTo>
                  <a:lnTo>
                    <a:pt x="22"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9" name="Freeform 73">
              <a:extLst>
                <a:ext uri="{FF2B5EF4-FFF2-40B4-BE49-F238E27FC236}">
                  <a16:creationId xmlns:a16="http://schemas.microsoft.com/office/drawing/2014/main" id="{A6D19797-CD10-29B2-46AC-91EA346A4AC2}"/>
                </a:ext>
              </a:extLst>
            </p:cNvPr>
            <p:cNvSpPr>
              <a:spLocks/>
            </p:cNvSpPr>
            <p:nvPr/>
          </p:nvSpPr>
          <p:spPr bwMode="auto">
            <a:xfrm>
              <a:off x="4562" y="2099"/>
              <a:ext cx="155" cy="148"/>
            </a:xfrm>
            <a:custGeom>
              <a:avLst/>
              <a:gdLst>
                <a:gd name="T0" fmla="*/ 66 w 155"/>
                <a:gd name="T1" fmla="*/ 2 h 148"/>
                <a:gd name="T2" fmla="*/ 49 w 155"/>
                <a:gd name="T3" fmla="*/ 0 h 148"/>
                <a:gd name="T4" fmla="*/ 43 w 155"/>
                <a:gd name="T5" fmla="*/ 2 h 148"/>
                <a:gd name="T6" fmla="*/ 38 w 155"/>
                <a:gd name="T7" fmla="*/ 14 h 148"/>
                <a:gd name="T8" fmla="*/ 30 w 155"/>
                <a:gd name="T9" fmla="*/ 19 h 148"/>
                <a:gd name="T10" fmla="*/ 34 w 155"/>
                <a:gd name="T11" fmla="*/ 32 h 148"/>
                <a:gd name="T12" fmla="*/ 31 w 155"/>
                <a:gd name="T13" fmla="*/ 53 h 148"/>
                <a:gd name="T14" fmla="*/ 0 w 155"/>
                <a:gd name="T15" fmla="*/ 72 h 148"/>
                <a:gd name="T16" fmla="*/ 8 w 155"/>
                <a:gd name="T17" fmla="*/ 93 h 148"/>
                <a:gd name="T18" fmla="*/ 27 w 155"/>
                <a:gd name="T19" fmla="*/ 98 h 148"/>
                <a:gd name="T20" fmla="*/ 51 w 155"/>
                <a:gd name="T21" fmla="*/ 111 h 148"/>
                <a:gd name="T22" fmla="*/ 98 w 155"/>
                <a:gd name="T23" fmla="*/ 146 h 148"/>
                <a:gd name="T24" fmla="*/ 127 w 155"/>
                <a:gd name="T25" fmla="*/ 148 h 148"/>
                <a:gd name="T26" fmla="*/ 136 w 155"/>
                <a:gd name="T27" fmla="*/ 131 h 148"/>
                <a:gd name="T28" fmla="*/ 145 w 155"/>
                <a:gd name="T29" fmla="*/ 132 h 148"/>
                <a:gd name="T30" fmla="*/ 155 w 155"/>
                <a:gd name="T31" fmla="*/ 133 h 148"/>
                <a:gd name="T32" fmla="*/ 145 w 155"/>
                <a:gd name="T33" fmla="*/ 124 h 148"/>
                <a:gd name="T34" fmla="*/ 144 w 155"/>
                <a:gd name="T35" fmla="*/ 114 h 148"/>
                <a:gd name="T36" fmla="*/ 139 w 155"/>
                <a:gd name="T37" fmla="*/ 114 h 148"/>
                <a:gd name="T38" fmla="*/ 140 w 155"/>
                <a:gd name="T39" fmla="*/ 102 h 148"/>
                <a:gd name="T40" fmla="*/ 130 w 155"/>
                <a:gd name="T41" fmla="*/ 88 h 148"/>
                <a:gd name="T42" fmla="*/ 110 w 155"/>
                <a:gd name="T43" fmla="*/ 79 h 148"/>
                <a:gd name="T44" fmla="*/ 97 w 155"/>
                <a:gd name="T45" fmla="*/ 61 h 148"/>
                <a:gd name="T46" fmla="*/ 99 w 155"/>
                <a:gd name="T47" fmla="*/ 47 h 148"/>
                <a:gd name="T48" fmla="*/ 105 w 155"/>
                <a:gd name="T49" fmla="*/ 42 h 148"/>
                <a:gd name="T50" fmla="*/ 102 w 155"/>
                <a:gd name="T51" fmla="*/ 30 h 148"/>
                <a:gd name="T52" fmla="*/ 92 w 155"/>
                <a:gd name="T53" fmla="*/ 25 h 148"/>
                <a:gd name="T54" fmla="*/ 79 w 155"/>
                <a:gd name="T55" fmla="*/ 4 h 148"/>
                <a:gd name="T56" fmla="*/ 79 w 155"/>
                <a:gd name="T57" fmla="*/ 4 h 148"/>
                <a:gd name="T58" fmla="*/ 73 w 155"/>
                <a:gd name="T59" fmla="*/ 7 h 148"/>
                <a:gd name="T60" fmla="*/ 66 w 155"/>
                <a:gd name="T61" fmla="*/ 2 h 148"/>
                <a:gd name="T62" fmla="*/ 66 w 155"/>
                <a:gd name="T63"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48">
                  <a:moveTo>
                    <a:pt x="66" y="2"/>
                  </a:moveTo>
                  <a:lnTo>
                    <a:pt x="49" y="0"/>
                  </a:lnTo>
                  <a:lnTo>
                    <a:pt x="43" y="2"/>
                  </a:lnTo>
                  <a:lnTo>
                    <a:pt x="38" y="14"/>
                  </a:lnTo>
                  <a:lnTo>
                    <a:pt x="30" y="19"/>
                  </a:lnTo>
                  <a:lnTo>
                    <a:pt x="34" y="32"/>
                  </a:lnTo>
                  <a:lnTo>
                    <a:pt x="31" y="53"/>
                  </a:lnTo>
                  <a:lnTo>
                    <a:pt x="0" y="72"/>
                  </a:lnTo>
                  <a:lnTo>
                    <a:pt x="8" y="93"/>
                  </a:lnTo>
                  <a:lnTo>
                    <a:pt x="27" y="98"/>
                  </a:lnTo>
                  <a:lnTo>
                    <a:pt x="51" y="111"/>
                  </a:lnTo>
                  <a:lnTo>
                    <a:pt x="98" y="146"/>
                  </a:lnTo>
                  <a:lnTo>
                    <a:pt x="127" y="148"/>
                  </a:lnTo>
                  <a:lnTo>
                    <a:pt x="136" y="131"/>
                  </a:lnTo>
                  <a:lnTo>
                    <a:pt x="145" y="132"/>
                  </a:lnTo>
                  <a:lnTo>
                    <a:pt x="155" y="133"/>
                  </a:lnTo>
                  <a:lnTo>
                    <a:pt x="145" y="124"/>
                  </a:lnTo>
                  <a:lnTo>
                    <a:pt x="144" y="114"/>
                  </a:lnTo>
                  <a:lnTo>
                    <a:pt x="139" y="114"/>
                  </a:lnTo>
                  <a:lnTo>
                    <a:pt x="140" y="102"/>
                  </a:lnTo>
                  <a:lnTo>
                    <a:pt x="130" y="88"/>
                  </a:lnTo>
                  <a:lnTo>
                    <a:pt x="110" y="79"/>
                  </a:lnTo>
                  <a:lnTo>
                    <a:pt x="97" y="61"/>
                  </a:lnTo>
                  <a:lnTo>
                    <a:pt x="99" y="47"/>
                  </a:lnTo>
                  <a:lnTo>
                    <a:pt x="105" y="42"/>
                  </a:lnTo>
                  <a:lnTo>
                    <a:pt x="102" y="30"/>
                  </a:lnTo>
                  <a:lnTo>
                    <a:pt x="92" y="25"/>
                  </a:lnTo>
                  <a:lnTo>
                    <a:pt x="79" y="4"/>
                  </a:lnTo>
                  <a:lnTo>
                    <a:pt x="79" y="4"/>
                  </a:lnTo>
                  <a:lnTo>
                    <a:pt x="73" y="7"/>
                  </a:lnTo>
                  <a:lnTo>
                    <a:pt x="66" y="2"/>
                  </a:lnTo>
                  <a:lnTo>
                    <a:pt x="66"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74">
              <a:extLst>
                <a:ext uri="{FF2B5EF4-FFF2-40B4-BE49-F238E27FC236}">
                  <a16:creationId xmlns:a16="http://schemas.microsoft.com/office/drawing/2014/main" id="{FAD2A635-5756-204D-12A5-B1C28A2D3312}"/>
                </a:ext>
              </a:extLst>
            </p:cNvPr>
            <p:cNvSpPr>
              <a:spLocks/>
            </p:cNvSpPr>
            <p:nvPr/>
          </p:nvSpPr>
          <p:spPr bwMode="auto">
            <a:xfrm>
              <a:off x="3695" y="1607"/>
              <a:ext cx="126" cy="47"/>
            </a:xfrm>
            <a:custGeom>
              <a:avLst/>
              <a:gdLst>
                <a:gd name="T0" fmla="*/ 118 w 126"/>
                <a:gd name="T1" fmla="*/ 1 h 47"/>
                <a:gd name="T2" fmla="*/ 98 w 126"/>
                <a:gd name="T3" fmla="*/ 0 h 47"/>
                <a:gd name="T4" fmla="*/ 78 w 126"/>
                <a:gd name="T5" fmla="*/ 8 h 47"/>
                <a:gd name="T6" fmla="*/ 64 w 126"/>
                <a:gd name="T7" fmla="*/ 4 h 47"/>
                <a:gd name="T8" fmla="*/ 44 w 126"/>
                <a:gd name="T9" fmla="*/ 12 h 47"/>
                <a:gd name="T10" fmla="*/ 28 w 126"/>
                <a:gd name="T11" fmla="*/ 2 h 47"/>
                <a:gd name="T12" fmla="*/ 9 w 126"/>
                <a:gd name="T13" fmla="*/ 4 h 47"/>
                <a:gd name="T14" fmla="*/ 0 w 126"/>
                <a:gd name="T15" fmla="*/ 14 h 47"/>
                <a:gd name="T16" fmla="*/ 24 w 126"/>
                <a:gd name="T17" fmla="*/ 18 h 47"/>
                <a:gd name="T18" fmla="*/ 23 w 126"/>
                <a:gd name="T19" fmla="*/ 23 h 47"/>
                <a:gd name="T20" fmla="*/ 2 w 126"/>
                <a:gd name="T21" fmla="*/ 26 h 47"/>
                <a:gd name="T22" fmla="*/ 26 w 126"/>
                <a:gd name="T23" fmla="*/ 33 h 47"/>
                <a:gd name="T24" fmla="*/ 14 w 126"/>
                <a:gd name="T25" fmla="*/ 40 h 47"/>
                <a:gd name="T26" fmla="*/ 46 w 126"/>
                <a:gd name="T27" fmla="*/ 45 h 47"/>
                <a:gd name="T28" fmla="*/ 62 w 126"/>
                <a:gd name="T29" fmla="*/ 47 h 47"/>
                <a:gd name="T30" fmla="*/ 73 w 126"/>
                <a:gd name="T31" fmla="*/ 44 h 47"/>
                <a:gd name="T32" fmla="*/ 109 w 126"/>
                <a:gd name="T33" fmla="*/ 34 h 47"/>
                <a:gd name="T34" fmla="*/ 126 w 126"/>
                <a:gd name="T35" fmla="*/ 22 h 47"/>
                <a:gd name="T36" fmla="*/ 114 w 126"/>
                <a:gd name="T37" fmla="*/ 12 h 47"/>
                <a:gd name="T38" fmla="*/ 118 w 126"/>
                <a:gd name="T39" fmla="*/ 1 h 47"/>
                <a:gd name="T40" fmla="*/ 118 w 126"/>
                <a:gd name="T4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 h="47">
                  <a:moveTo>
                    <a:pt x="118" y="1"/>
                  </a:moveTo>
                  <a:lnTo>
                    <a:pt x="98" y="0"/>
                  </a:lnTo>
                  <a:lnTo>
                    <a:pt x="78" y="8"/>
                  </a:lnTo>
                  <a:lnTo>
                    <a:pt x="64" y="4"/>
                  </a:lnTo>
                  <a:lnTo>
                    <a:pt x="44" y="12"/>
                  </a:lnTo>
                  <a:lnTo>
                    <a:pt x="28" y="2"/>
                  </a:lnTo>
                  <a:lnTo>
                    <a:pt x="9" y="4"/>
                  </a:lnTo>
                  <a:lnTo>
                    <a:pt x="0" y="14"/>
                  </a:lnTo>
                  <a:lnTo>
                    <a:pt x="24" y="18"/>
                  </a:lnTo>
                  <a:lnTo>
                    <a:pt x="23" y="23"/>
                  </a:lnTo>
                  <a:lnTo>
                    <a:pt x="2" y="26"/>
                  </a:lnTo>
                  <a:lnTo>
                    <a:pt x="26" y="33"/>
                  </a:lnTo>
                  <a:lnTo>
                    <a:pt x="14" y="40"/>
                  </a:lnTo>
                  <a:lnTo>
                    <a:pt x="46" y="45"/>
                  </a:lnTo>
                  <a:lnTo>
                    <a:pt x="62" y="47"/>
                  </a:lnTo>
                  <a:lnTo>
                    <a:pt x="73" y="44"/>
                  </a:lnTo>
                  <a:lnTo>
                    <a:pt x="109" y="34"/>
                  </a:lnTo>
                  <a:lnTo>
                    <a:pt x="126" y="22"/>
                  </a:lnTo>
                  <a:lnTo>
                    <a:pt x="114" y="12"/>
                  </a:lnTo>
                  <a:lnTo>
                    <a:pt x="118" y="1"/>
                  </a:lnTo>
                  <a:lnTo>
                    <a:pt x="1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Freeform 75">
              <a:extLst>
                <a:ext uri="{FF2B5EF4-FFF2-40B4-BE49-F238E27FC236}">
                  <a16:creationId xmlns:a16="http://schemas.microsoft.com/office/drawing/2014/main" id="{C364DEB0-105F-8FE5-A5F7-0D51EE42E4EF}"/>
                </a:ext>
              </a:extLst>
            </p:cNvPr>
            <p:cNvSpPr>
              <a:spLocks/>
            </p:cNvSpPr>
            <p:nvPr/>
          </p:nvSpPr>
          <p:spPr bwMode="auto">
            <a:xfrm>
              <a:off x="4498" y="2173"/>
              <a:ext cx="21" cy="67"/>
            </a:xfrm>
            <a:custGeom>
              <a:avLst/>
              <a:gdLst>
                <a:gd name="T0" fmla="*/ 20 w 21"/>
                <a:gd name="T1" fmla="*/ 0 h 67"/>
                <a:gd name="T2" fmla="*/ 16 w 21"/>
                <a:gd name="T3" fmla="*/ 0 h 67"/>
                <a:gd name="T4" fmla="*/ 15 w 21"/>
                <a:gd name="T5" fmla="*/ 3 h 67"/>
                <a:gd name="T6" fmla="*/ 10 w 21"/>
                <a:gd name="T7" fmla="*/ 3 h 67"/>
                <a:gd name="T8" fmla="*/ 9 w 21"/>
                <a:gd name="T9" fmla="*/ 3 h 67"/>
                <a:gd name="T10" fmla="*/ 8 w 21"/>
                <a:gd name="T11" fmla="*/ 8 h 67"/>
                <a:gd name="T12" fmla="*/ 7 w 21"/>
                <a:gd name="T13" fmla="*/ 21 h 67"/>
                <a:gd name="T14" fmla="*/ 3 w 21"/>
                <a:gd name="T15" fmla="*/ 29 h 67"/>
                <a:gd name="T16" fmla="*/ 4 w 21"/>
                <a:gd name="T17" fmla="*/ 30 h 67"/>
                <a:gd name="T18" fmla="*/ 0 w 21"/>
                <a:gd name="T19" fmla="*/ 36 h 67"/>
                <a:gd name="T20" fmla="*/ 0 w 21"/>
                <a:gd name="T21" fmla="*/ 36 h 67"/>
                <a:gd name="T22" fmla="*/ 11 w 21"/>
                <a:gd name="T23" fmla="*/ 62 h 67"/>
                <a:gd name="T24" fmla="*/ 14 w 21"/>
                <a:gd name="T25" fmla="*/ 67 h 67"/>
                <a:gd name="T26" fmla="*/ 18 w 21"/>
                <a:gd name="T27" fmla="*/ 38 h 67"/>
                <a:gd name="T28" fmla="*/ 17 w 21"/>
                <a:gd name="T29" fmla="*/ 32 h 67"/>
                <a:gd name="T30" fmla="*/ 10 w 21"/>
                <a:gd name="T31" fmla="*/ 34 h 67"/>
                <a:gd name="T32" fmla="*/ 11 w 21"/>
                <a:gd name="T33" fmla="*/ 29 h 67"/>
                <a:gd name="T34" fmla="*/ 14 w 21"/>
                <a:gd name="T35" fmla="*/ 27 h 67"/>
                <a:gd name="T36" fmla="*/ 10 w 21"/>
                <a:gd name="T37" fmla="*/ 25 h 67"/>
                <a:gd name="T38" fmla="*/ 12 w 21"/>
                <a:gd name="T39" fmla="*/ 13 h 67"/>
                <a:gd name="T40" fmla="*/ 18 w 21"/>
                <a:gd name="T41" fmla="*/ 15 h 67"/>
                <a:gd name="T42" fmla="*/ 19 w 21"/>
                <a:gd name="T43" fmla="*/ 9 h 67"/>
                <a:gd name="T44" fmla="*/ 19 w 21"/>
                <a:gd name="T45" fmla="*/ 9 h 67"/>
                <a:gd name="T46" fmla="*/ 21 w 21"/>
                <a:gd name="T47" fmla="*/ 7 h 67"/>
                <a:gd name="T48" fmla="*/ 20 w 21"/>
                <a:gd name="T49" fmla="*/ 0 h 67"/>
                <a:gd name="T50" fmla="*/ 20 w 21"/>
                <a:gd name="T5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67">
                  <a:moveTo>
                    <a:pt x="20" y="0"/>
                  </a:moveTo>
                  <a:lnTo>
                    <a:pt x="16" y="0"/>
                  </a:lnTo>
                  <a:lnTo>
                    <a:pt x="15" y="3"/>
                  </a:lnTo>
                  <a:lnTo>
                    <a:pt x="10" y="3"/>
                  </a:lnTo>
                  <a:lnTo>
                    <a:pt x="9" y="3"/>
                  </a:lnTo>
                  <a:lnTo>
                    <a:pt x="8" y="8"/>
                  </a:lnTo>
                  <a:lnTo>
                    <a:pt x="7" y="21"/>
                  </a:lnTo>
                  <a:lnTo>
                    <a:pt x="3" y="29"/>
                  </a:lnTo>
                  <a:lnTo>
                    <a:pt x="4" y="30"/>
                  </a:lnTo>
                  <a:lnTo>
                    <a:pt x="0" y="36"/>
                  </a:lnTo>
                  <a:lnTo>
                    <a:pt x="0" y="36"/>
                  </a:lnTo>
                  <a:lnTo>
                    <a:pt x="11" y="62"/>
                  </a:lnTo>
                  <a:lnTo>
                    <a:pt x="14" y="67"/>
                  </a:lnTo>
                  <a:lnTo>
                    <a:pt x="18" y="38"/>
                  </a:lnTo>
                  <a:lnTo>
                    <a:pt x="17" y="32"/>
                  </a:lnTo>
                  <a:lnTo>
                    <a:pt x="10" y="34"/>
                  </a:lnTo>
                  <a:lnTo>
                    <a:pt x="11" y="29"/>
                  </a:lnTo>
                  <a:lnTo>
                    <a:pt x="14" y="27"/>
                  </a:lnTo>
                  <a:lnTo>
                    <a:pt x="10" y="25"/>
                  </a:lnTo>
                  <a:lnTo>
                    <a:pt x="12" y="13"/>
                  </a:lnTo>
                  <a:lnTo>
                    <a:pt x="18" y="15"/>
                  </a:lnTo>
                  <a:lnTo>
                    <a:pt x="19" y="9"/>
                  </a:lnTo>
                  <a:lnTo>
                    <a:pt x="19" y="9"/>
                  </a:lnTo>
                  <a:lnTo>
                    <a:pt x="21" y="7"/>
                  </a:lnTo>
                  <a:lnTo>
                    <a:pt x="20" y="0"/>
                  </a:lnTo>
                  <a:lnTo>
                    <a:pt x="2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2" name="Freeform 76">
              <a:extLst>
                <a:ext uri="{FF2B5EF4-FFF2-40B4-BE49-F238E27FC236}">
                  <a16:creationId xmlns:a16="http://schemas.microsoft.com/office/drawing/2014/main" id="{2607E870-99A0-C4E9-2AEB-0F18F317C861}"/>
                </a:ext>
              </a:extLst>
            </p:cNvPr>
            <p:cNvSpPr>
              <a:spLocks noEditPoints="1"/>
            </p:cNvSpPr>
            <p:nvPr/>
          </p:nvSpPr>
          <p:spPr bwMode="auto">
            <a:xfrm>
              <a:off x="4079" y="1929"/>
              <a:ext cx="172" cy="184"/>
            </a:xfrm>
            <a:custGeom>
              <a:avLst/>
              <a:gdLst>
                <a:gd name="T0" fmla="*/ 120 w 172"/>
                <a:gd name="T1" fmla="*/ 156 h 184"/>
                <a:gd name="T2" fmla="*/ 88 w 172"/>
                <a:gd name="T3" fmla="*/ 156 h 184"/>
                <a:gd name="T4" fmla="*/ 107 w 172"/>
                <a:gd name="T5" fmla="*/ 175 h 184"/>
                <a:gd name="T6" fmla="*/ 127 w 172"/>
                <a:gd name="T7" fmla="*/ 184 h 184"/>
                <a:gd name="T8" fmla="*/ 127 w 172"/>
                <a:gd name="T9" fmla="*/ 169 h 184"/>
                <a:gd name="T10" fmla="*/ 37 w 172"/>
                <a:gd name="T11" fmla="*/ 102 h 184"/>
                <a:gd name="T12" fmla="*/ 22 w 172"/>
                <a:gd name="T13" fmla="*/ 106 h 184"/>
                <a:gd name="T14" fmla="*/ 27 w 172"/>
                <a:gd name="T15" fmla="*/ 137 h 184"/>
                <a:gd name="T16" fmla="*/ 38 w 172"/>
                <a:gd name="T17" fmla="*/ 136 h 184"/>
                <a:gd name="T18" fmla="*/ 46 w 172"/>
                <a:gd name="T19" fmla="*/ 114 h 184"/>
                <a:gd name="T20" fmla="*/ 37 w 172"/>
                <a:gd name="T21" fmla="*/ 102 h 184"/>
                <a:gd name="T22" fmla="*/ 73 w 172"/>
                <a:gd name="T23" fmla="*/ 0 h 184"/>
                <a:gd name="T24" fmla="*/ 58 w 172"/>
                <a:gd name="T25" fmla="*/ 6 h 184"/>
                <a:gd name="T26" fmla="*/ 49 w 172"/>
                <a:gd name="T27" fmla="*/ 10 h 184"/>
                <a:gd name="T28" fmla="*/ 33 w 172"/>
                <a:gd name="T29" fmla="*/ 12 h 184"/>
                <a:gd name="T30" fmla="*/ 23 w 172"/>
                <a:gd name="T31" fmla="*/ 19 h 184"/>
                <a:gd name="T32" fmla="*/ 13 w 172"/>
                <a:gd name="T33" fmla="*/ 22 h 184"/>
                <a:gd name="T34" fmla="*/ 0 w 172"/>
                <a:gd name="T35" fmla="*/ 19 h 184"/>
                <a:gd name="T36" fmla="*/ 5 w 172"/>
                <a:gd name="T37" fmla="*/ 31 h 184"/>
                <a:gd name="T38" fmla="*/ 4 w 172"/>
                <a:gd name="T39" fmla="*/ 49 h 184"/>
                <a:gd name="T40" fmla="*/ 10 w 172"/>
                <a:gd name="T41" fmla="*/ 59 h 184"/>
                <a:gd name="T42" fmla="*/ 23 w 172"/>
                <a:gd name="T43" fmla="*/ 49 h 184"/>
                <a:gd name="T44" fmla="*/ 42 w 172"/>
                <a:gd name="T45" fmla="*/ 53 h 184"/>
                <a:gd name="T46" fmla="*/ 54 w 172"/>
                <a:gd name="T47" fmla="*/ 72 h 184"/>
                <a:gd name="T48" fmla="*/ 78 w 172"/>
                <a:gd name="T49" fmla="*/ 93 h 184"/>
                <a:gd name="T50" fmla="*/ 101 w 172"/>
                <a:gd name="T51" fmla="*/ 102 h 184"/>
                <a:gd name="T52" fmla="*/ 116 w 172"/>
                <a:gd name="T53" fmla="*/ 112 h 184"/>
                <a:gd name="T54" fmla="*/ 128 w 172"/>
                <a:gd name="T55" fmla="*/ 122 h 184"/>
                <a:gd name="T56" fmla="*/ 139 w 172"/>
                <a:gd name="T57" fmla="*/ 142 h 184"/>
                <a:gd name="T58" fmla="*/ 134 w 172"/>
                <a:gd name="T59" fmla="*/ 155 h 184"/>
                <a:gd name="T60" fmla="*/ 140 w 172"/>
                <a:gd name="T61" fmla="*/ 159 h 184"/>
                <a:gd name="T62" fmla="*/ 153 w 172"/>
                <a:gd name="T63" fmla="*/ 142 h 184"/>
                <a:gd name="T64" fmla="*/ 143 w 172"/>
                <a:gd name="T65" fmla="*/ 126 h 184"/>
                <a:gd name="T66" fmla="*/ 161 w 172"/>
                <a:gd name="T67" fmla="*/ 118 h 184"/>
                <a:gd name="T68" fmla="*/ 172 w 172"/>
                <a:gd name="T69" fmla="*/ 120 h 184"/>
                <a:gd name="T70" fmla="*/ 157 w 172"/>
                <a:gd name="T71" fmla="*/ 107 h 184"/>
                <a:gd name="T72" fmla="*/ 133 w 172"/>
                <a:gd name="T73" fmla="*/ 96 h 184"/>
                <a:gd name="T74" fmla="*/ 133 w 172"/>
                <a:gd name="T75" fmla="*/ 89 h 184"/>
                <a:gd name="T76" fmla="*/ 105 w 172"/>
                <a:gd name="T77" fmla="*/ 75 h 184"/>
                <a:gd name="T78" fmla="*/ 83 w 172"/>
                <a:gd name="T79" fmla="*/ 52 h 184"/>
                <a:gd name="T80" fmla="*/ 79 w 172"/>
                <a:gd name="T81" fmla="*/ 38 h 184"/>
                <a:gd name="T82" fmla="*/ 88 w 172"/>
                <a:gd name="T83" fmla="*/ 24 h 184"/>
                <a:gd name="T84" fmla="*/ 96 w 172"/>
                <a:gd name="T85" fmla="*/ 19 h 184"/>
                <a:gd name="T86" fmla="*/ 77 w 172"/>
                <a:gd name="T87"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84">
                  <a:moveTo>
                    <a:pt x="131" y="154"/>
                  </a:moveTo>
                  <a:lnTo>
                    <a:pt x="120" y="156"/>
                  </a:lnTo>
                  <a:lnTo>
                    <a:pt x="105" y="158"/>
                  </a:lnTo>
                  <a:lnTo>
                    <a:pt x="88" y="156"/>
                  </a:lnTo>
                  <a:lnTo>
                    <a:pt x="86" y="165"/>
                  </a:lnTo>
                  <a:lnTo>
                    <a:pt x="107" y="175"/>
                  </a:lnTo>
                  <a:lnTo>
                    <a:pt x="115" y="177"/>
                  </a:lnTo>
                  <a:lnTo>
                    <a:pt x="127" y="184"/>
                  </a:lnTo>
                  <a:lnTo>
                    <a:pt x="129" y="175"/>
                  </a:lnTo>
                  <a:lnTo>
                    <a:pt x="127" y="169"/>
                  </a:lnTo>
                  <a:lnTo>
                    <a:pt x="131" y="154"/>
                  </a:lnTo>
                  <a:close/>
                  <a:moveTo>
                    <a:pt x="37" y="102"/>
                  </a:moveTo>
                  <a:lnTo>
                    <a:pt x="30" y="107"/>
                  </a:lnTo>
                  <a:lnTo>
                    <a:pt x="22" y="106"/>
                  </a:lnTo>
                  <a:lnTo>
                    <a:pt x="26" y="117"/>
                  </a:lnTo>
                  <a:lnTo>
                    <a:pt x="27" y="137"/>
                  </a:lnTo>
                  <a:lnTo>
                    <a:pt x="33" y="142"/>
                  </a:lnTo>
                  <a:lnTo>
                    <a:pt x="38" y="136"/>
                  </a:lnTo>
                  <a:lnTo>
                    <a:pt x="45" y="137"/>
                  </a:lnTo>
                  <a:lnTo>
                    <a:pt x="46" y="114"/>
                  </a:lnTo>
                  <a:lnTo>
                    <a:pt x="37" y="102"/>
                  </a:lnTo>
                  <a:lnTo>
                    <a:pt x="37" y="102"/>
                  </a:lnTo>
                  <a:close/>
                  <a:moveTo>
                    <a:pt x="77" y="6"/>
                  </a:moveTo>
                  <a:lnTo>
                    <a:pt x="73" y="0"/>
                  </a:lnTo>
                  <a:lnTo>
                    <a:pt x="60" y="3"/>
                  </a:lnTo>
                  <a:lnTo>
                    <a:pt x="58" y="6"/>
                  </a:lnTo>
                  <a:lnTo>
                    <a:pt x="50" y="3"/>
                  </a:lnTo>
                  <a:lnTo>
                    <a:pt x="49" y="10"/>
                  </a:lnTo>
                  <a:lnTo>
                    <a:pt x="43" y="14"/>
                  </a:lnTo>
                  <a:lnTo>
                    <a:pt x="33" y="12"/>
                  </a:lnTo>
                  <a:lnTo>
                    <a:pt x="30" y="19"/>
                  </a:lnTo>
                  <a:lnTo>
                    <a:pt x="23" y="19"/>
                  </a:lnTo>
                  <a:lnTo>
                    <a:pt x="21" y="16"/>
                  </a:lnTo>
                  <a:lnTo>
                    <a:pt x="13" y="22"/>
                  </a:lnTo>
                  <a:lnTo>
                    <a:pt x="7" y="23"/>
                  </a:lnTo>
                  <a:lnTo>
                    <a:pt x="0" y="19"/>
                  </a:lnTo>
                  <a:lnTo>
                    <a:pt x="0" y="24"/>
                  </a:lnTo>
                  <a:lnTo>
                    <a:pt x="5" y="31"/>
                  </a:lnTo>
                  <a:lnTo>
                    <a:pt x="0" y="35"/>
                  </a:lnTo>
                  <a:lnTo>
                    <a:pt x="4" y="49"/>
                  </a:lnTo>
                  <a:lnTo>
                    <a:pt x="12" y="52"/>
                  </a:lnTo>
                  <a:lnTo>
                    <a:pt x="10" y="59"/>
                  </a:lnTo>
                  <a:lnTo>
                    <a:pt x="16" y="58"/>
                  </a:lnTo>
                  <a:lnTo>
                    <a:pt x="23" y="49"/>
                  </a:lnTo>
                  <a:lnTo>
                    <a:pt x="30" y="47"/>
                  </a:lnTo>
                  <a:lnTo>
                    <a:pt x="42" y="53"/>
                  </a:lnTo>
                  <a:lnTo>
                    <a:pt x="49" y="55"/>
                  </a:lnTo>
                  <a:lnTo>
                    <a:pt x="54" y="72"/>
                  </a:lnTo>
                  <a:lnTo>
                    <a:pt x="65" y="82"/>
                  </a:lnTo>
                  <a:lnTo>
                    <a:pt x="78" y="93"/>
                  </a:lnTo>
                  <a:lnTo>
                    <a:pt x="90" y="101"/>
                  </a:lnTo>
                  <a:lnTo>
                    <a:pt x="101" y="102"/>
                  </a:lnTo>
                  <a:lnTo>
                    <a:pt x="107" y="109"/>
                  </a:lnTo>
                  <a:lnTo>
                    <a:pt x="116" y="112"/>
                  </a:lnTo>
                  <a:lnTo>
                    <a:pt x="121" y="120"/>
                  </a:lnTo>
                  <a:lnTo>
                    <a:pt x="128" y="122"/>
                  </a:lnTo>
                  <a:lnTo>
                    <a:pt x="133" y="131"/>
                  </a:lnTo>
                  <a:lnTo>
                    <a:pt x="139" y="142"/>
                  </a:lnTo>
                  <a:lnTo>
                    <a:pt x="136" y="145"/>
                  </a:lnTo>
                  <a:lnTo>
                    <a:pt x="134" y="155"/>
                  </a:lnTo>
                  <a:lnTo>
                    <a:pt x="134" y="161"/>
                  </a:lnTo>
                  <a:lnTo>
                    <a:pt x="140" y="159"/>
                  </a:lnTo>
                  <a:lnTo>
                    <a:pt x="147" y="143"/>
                  </a:lnTo>
                  <a:lnTo>
                    <a:pt x="153" y="142"/>
                  </a:lnTo>
                  <a:lnTo>
                    <a:pt x="154" y="133"/>
                  </a:lnTo>
                  <a:lnTo>
                    <a:pt x="143" y="126"/>
                  </a:lnTo>
                  <a:lnTo>
                    <a:pt x="149" y="115"/>
                  </a:lnTo>
                  <a:lnTo>
                    <a:pt x="161" y="118"/>
                  </a:lnTo>
                  <a:lnTo>
                    <a:pt x="170" y="126"/>
                  </a:lnTo>
                  <a:lnTo>
                    <a:pt x="172" y="120"/>
                  </a:lnTo>
                  <a:lnTo>
                    <a:pt x="170" y="117"/>
                  </a:lnTo>
                  <a:lnTo>
                    <a:pt x="157" y="107"/>
                  </a:lnTo>
                  <a:lnTo>
                    <a:pt x="146" y="103"/>
                  </a:lnTo>
                  <a:lnTo>
                    <a:pt x="133" y="96"/>
                  </a:lnTo>
                  <a:lnTo>
                    <a:pt x="137" y="93"/>
                  </a:lnTo>
                  <a:lnTo>
                    <a:pt x="133" y="89"/>
                  </a:lnTo>
                  <a:lnTo>
                    <a:pt x="121" y="89"/>
                  </a:lnTo>
                  <a:lnTo>
                    <a:pt x="105" y="75"/>
                  </a:lnTo>
                  <a:lnTo>
                    <a:pt x="97" y="61"/>
                  </a:lnTo>
                  <a:lnTo>
                    <a:pt x="83" y="52"/>
                  </a:lnTo>
                  <a:lnTo>
                    <a:pt x="77" y="43"/>
                  </a:lnTo>
                  <a:lnTo>
                    <a:pt x="79" y="38"/>
                  </a:lnTo>
                  <a:lnTo>
                    <a:pt x="78" y="30"/>
                  </a:lnTo>
                  <a:lnTo>
                    <a:pt x="88" y="24"/>
                  </a:lnTo>
                  <a:lnTo>
                    <a:pt x="100" y="26"/>
                  </a:lnTo>
                  <a:lnTo>
                    <a:pt x="96" y="19"/>
                  </a:lnTo>
                  <a:lnTo>
                    <a:pt x="97" y="10"/>
                  </a:lnTo>
                  <a:lnTo>
                    <a:pt x="77" y="6"/>
                  </a:lnTo>
                  <a:lnTo>
                    <a:pt x="77"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3" name="Freeform 77">
              <a:extLst>
                <a:ext uri="{FF2B5EF4-FFF2-40B4-BE49-F238E27FC236}">
                  <a16:creationId xmlns:a16="http://schemas.microsoft.com/office/drawing/2014/main" id="{8F11F3B7-9FCA-EAA0-1B9C-15E1B88426A0}"/>
                </a:ext>
              </a:extLst>
            </p:cNvPr>
            <p:cNvSpPr>
              <a:spLocks/>
            </p:cNvSpPr>
            <p:nvPr/>
          </p:nvSpPr>
          <p:spPr bwMode="auto">
            <a:xfrm>
              <a:off x="2770" y="2435"/>
              <a:ext cx="32" cy="14"/>
            </a:xfrm>
            <a:custGeom>
              <a:avLst/>
              <a:gdLst>
                <a:gd name="T0" fmla="*/ 22 w 32"/>
                <a:gd name="T1" fmla="*/ 12 h 14"/>
                <a:gd name="T2" fmla="*/ 32 w 32"/>
                <a:gd name="T3" fmla="*/ 12 h 14"/>
                <a:gd name="T4" fmla="*/ 30 w 32"/>
                <a:gd name="T5" fmla="*/ 6 h 14"/>
                <a:gd name="T6" fmla="*/ 22 w 32"/>
                <a:gd name="T7" fmla="*/ 2 h 14"/>
                <a:gd name="T8" fmla="*/ 13 w 32"/>
                <a:gd name="T9" fmla="*/ 0 h 14"/>
                <a:gd name="T10" fmla="*/ 9 w 32"/>
                <a:gd name="T11" fmla="*/ 0 h 14"/>
                <a:gd name="T12" fmla="*/ 2 w 32"/>
                <a:gd name="T13" fmla="*/ 1 h 14"/>
                <a:gd name="T14" fmla="*/ 0 w 32"/>
                <a:gd name="T15" fmla="*/ 5 h 14"/>
                <a:gd name="T16" fmla="*/ 8 w 32"/>
                <a:gd name="T17" fmla="*/ 12 h 14"/>
                <a:gd name="T18" fmla="*/ 17 w 32"/>
                <a:gd name="T19" fmla="*/ 14 h 14"/>
                <a:gd name="T20" fmla="*/ 22 w 32"/>
                <a:gd name="T21" fmla="*/ 12 h 14"/>
                <a:gd name="T22" fmla="*/ 22 w 32"/>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
                  <a:moveTo>
                    <a:pt x="22" y="12"/>
                  </a:moveTo>
                  <a:lnTo>
                    <a:pt x="32" y="12"/>
                  </a:lnTo>
                  <a:lnTo>
                    <a:pt x="30" y="6"/>
                  </a:lnTo>
                  <a:lnTo>
                    <a:pt x="22" y="2"/>
                  </a:lnTo>
                  <a:lnTo>
                    <a:pt x="13" y="0"/>
                  </a:lnTo>
                  <a:lnTo>
                    <a:pt x="9" y="0"/>
                  </a:lnTo>
                  <a:lnTo>
                    <a:pt x="2" y="1"/>
                  </a:lnTo>
                  <a:lnTo>
                    <a:pt x="0" y="5"/>
                  </a:lnTo>
                  <a:lnTo>
                    <a:pt x="8" y="12"/>
                  </a:lnTo>
                  <a:lnTo>
                    <a:pt x="17" y="14"/>
                  </a:lnTo>
                  <a:lnTo>
                    <a:pt x="22" y="12"/>
                  </a:lnTo>
                  <a:lnTo>
                    <a:pt x="22"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4" name="Freeform 78">
              <a:extLst>
                <a:ext uri="{FF2B5EF4-FFF2-40B4-BE49-F238E27FC236}">
                  <a16:creationId xmlns:a16="http://schemas.microsoft.com/office/drawing/2014/main" id="{E3452E2D-C152-25F6-2F51-020D30D95D49}"/>
                </a:ext>
              </a:extLst>
            </p:cNvPr>
            <p:cNvSpPr>
              <a:spLocks/>
            </p:cNvSpPr>
            <p:nvPr/>
          </p:nvSpPr>
          <p:spPr bwMode="auto">
            <a:xfrm>
              <a:off x="4512" y="2171"/>
              <a:ext cx="58" cy="74"/>
            </a:xfrm>
            <a:custGeom>
              <a:avLst/>
              <a:gdLst>
                <a:gd name="T0" fmla="*/ 58 w 58"/>
                <a:gd name="T1" fmla="*/ 21 h 74"/>
                <a:gd name="T2" fmla="*/ 50 w 58"/>
                <a:gd name="T3" fmla="*/ 0 h 74"/>
                <a:gd name="T4" fmla="*/ 23 w 58"/>
                <a:gd name="T5" fmla="*/ 18 h 74"/>
                <a:gd name="T6" fmla="*/ 5 w 58"/>
                <a:gd name="T7" fmla="*/ 11 h 74"/>
                <a:gd name="T8" fmla="*/ 4 w 58"/>
                <a:gd name="T9" fmla="*/ 17 h 74"/>
                <a:gd name="T10" fmla="*/ 4 w 58"/>
                <a:gd name="T11" fmla="*/ 28 h 74"/>
                <a:gd name="T12" fmla="*/ 3 w 58"/>
                <a:gd name="T13" fmla="*/ 34 h 74"/>
                <a:gd name="T14" fmla="*/ 4 w 58"/>
                <a:gd name="T15" fmla="*/ 40 h 74"/>
                <a:gd name="T16" fmla="*/ 0 w 58"/>
                <a:gd name="T17" fmla="*/ 69 h 74"/>
                <a:gd name="T18" fmla="*/ 0 w 58"/>
                <a:gd name="T19" fmla="*/ 72 h 74"/>
                <a:gd name="T20" fmla="*/ 17 w 58"/>
                <a:gd name="T21" fmla="*/ 74 h 74"/>
                <a:gd name="T22" fmla="*/ 23 w 58"/>
                <a:gd name="T23" fmla="*/ 69 h 74"/>
                <a:gd name="T24" fmla="*/ 26 w 58"/>
                <a:gd name="T25" fmla="*/ 62 h 74"/>
                <a:gd name="T26" fmla="*/ 37 w 58"/>
                <a:gd name="T27" fmla="*/ 60 h 74"/>
                <a:gd name="T28" fmla="*/ 39 w 58"/>
                <a:gd name="T29" fmla="*/ 53 h 74"/>
                <a:gd name="T30" fmla="*/ 44 w 58"/>
                <a:gd name="T31" fmla="*/ 51 h 74"/>
                <a:gd name="T32" fmla="*/ 27 w 58"/>
                <a:gd name="T33" fmla="*/ 33 h 74"/>
                <a:gd name="T34" fmla="*/ 56 w 58"/>
                <a:gd name="T35" fmla="*/ 24 h 74"/>
                <a:gd name="T36" fmla="*/ 58 w 58"/>
                <a:gd name="T37" fmla="*/ 21 h 74"/>
                <a:gd name="T38" fmla="*/ 58 w 58"/>
                <a:gd name="T39"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74">
                  <a:moveTo>
                    <a:pt x="58" y="21"/>
                  </a:moveTo>
                  <a:lnTo>
                    <a:pt x="50" y="0"/>
                  </a:lnTo>
                  <a:lnTo>
                    <a:pt x="23" y="18"/>
                  </a:lnTo>
                  <a:lnTo>
                    <a:pt x="5" y="11"/>
                  </a:lnTo>
                  <a:lnTo>
                    <a:pt x="4" y="17"/>
                  </a:lnTo>
                  <a:lnTo>
                    <a:pt x="4" y="28"/>
                  </a:lnTo>
                  <a:lnTo>
                    <a:pt x="3" y="34"/>
                  </a:lnTo>
                  <a:lnTo>
                    <a:pt x="4" y="40"/>
                  </a:lnTo>
                  <a:lnTo>
                    <a:pt x="0" y="69"/>
                  </a:lnTo>
                  <a:lnTo>
                    <a:pt x="0" y="72"/>
                  </a:lnTo>
                  <a:lnTo>
                    <a:pt x="17" y="74"/>
                  </a:lnTo>
                  <a:lnTo>
                    <a:pt x="23" y="69"/>
                  </a:lnTo>
                  <a:lnTo>
                    <a:pt x="26" y="62"/>
                  </a:lnTo>
                  <a:lnTo>
                    <a:pt x="37" y="60"/>
                  </a:lnTo>
                  <a:lnTo>
                    <a:pt x="39" y="53"/>
                  </a:lnTo>
                  <a:lnTo>
                    <a:pt x="44" y="51"/>
                  </a:lnTo>
                  <a:lnTo>
                    <a:pt x="27" y="33"/>
                  </a:lnTo>
                  <a:lnTo>
                    <a:pt x="56" y="24"/>
                  </a:lnTo>
                  <a:lnTo>
                    <a:pt x="58" y="21"/>
                  </a:lnTo>
                  <a:lnTo>
                    <a:pt x="58"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5" name="Freeform 79">
              <a:extLst>
                <a:ext uri="{FF2B5EF4-FFF2-40B4-BE49-F238E27FC236}">
                  <a16:creationId xmlns:a16="http://schemas.microsoft.com/office/drawing/2014/main" id="{781EB4DB-1864-57E8-6AE2-D35DA6DC18C1}"/>
                </a:ext>
              </a:extLst>
            </p:cNvPr>
            <p:cNvSpPr>
              <a:spLocks noEditPoints="1"/>
            </p:cNvSpPr>
            <p:nvPr/>
          </p:nvSpPr>
          <p:spPr bwMode="auto">
            <a:xfrm>
              <a:off x="5915" y="1956"/>
              <a:ext cx="148" cy="257"/>
            </a:xfrm>
            <a:custGeom>
              <a:avLst/>
              <a:gdLst>
                <a:gd name="T0" fmla="*/ 58 w 148"/>
                <a:gd name="T1" fmla="*/ 197 h 257"/>
                <a:gd name="T2" fmla="*/ 46 w 148"/>
                <a:gd name="T3" fmla="*/ 203 h 257"/>
                <a:gd name="T4" fmla="*/ 46 w 148"/>
                <a:gd name="T5" fmla="*/ 222 h 257"/>
                <a:gd name="T6" fmla="*/ 57 w 148"/>
                <a:gd name="T7" fmla="*/ 217 h 257"/>
                <a:gd name="T8" fmla="*/ 72 w 148"/>
                <a:gd name="T9" fmla="*/ 218 h 257"/>
                <a:gd name="T10" fmla="*/ 71 w 148"/>
                <a:gd name="T11" fmla="*/ 201 h 257"/>
                <a:gd name="T12" fmla="*/ 140 w 148"/>
                <a:gd name="T13" fmla="*/ 147 h 257"/>
                <a:gd name="T14" fmla="*/ 133 w 148"/>
                <a:gd name="T15" fmla="*/ 110 h 257"/>
                <a:gd name="T16" fmla="*/ 103 w 148"/>
                <a:gd name="T17" fmla="*/ 71 h 257"/>
                <a:gd name="T18" fmla="*/ 89 w 148"/>
                <a:gd name="T19" fmla="*/ 86 h 257"/>
                <a:gd name="T20" fmla="*/ 107 w 148"/>
                <a:gd name="T21" fmla="*/ 128 h 257"/>
                <a:gd name="T22" fmla="*/ 89 w 148"/>
                <a:gd name="T23" fmla="*/ 153 h 257"/>
                <a:gd name="T24" fmla="*/ 75 w 148"/>
                <a:gd name="T25" fmla="*/ 176 h 257"/>
                <a:gd name="T26" fmla="*/ 30 w 148"/>
                <a:gd name="T27" fmla="*/ 178 h 257"/>
                <a:gd name="T28" fmla="*/ 14 w 148"/>
                <a:gd name="T29" fmla="*/ 200 h 257"/>
                <a:gd name="T30" fmla="*/ 0 w 148"/>
                <a:gd name="T31" fmla="*/ 217 h 257"/>
                <a:gd name="T32" fmla="*/ 22 w 148"/>
                <a:gd name="T33" fmla="*/ 233 h 257"/>
                <a:gd name="T34" fmla="*/ 35 w 148"/>
                <a:gd name="T35" fmla="*/ 257 h 257"/>
                <a:gd name="T36" fmla="*/ 39 w 148"/>
                <a:gd name="T37" fmla="*/ 219 h 257"/>
                <a:gd name="T38" fmla="*/ 36 w 148"/>
                <a:gd name="T39" fmla="*/ 206 h 257"/>
                <a:gd name="T40" fmla="*/ 74 w 148"/>
                <a:gd name="T41" fmla="*/ 193 h 257"/>
                <a:gd name="T42" fmla="*/ 93 w 148"/>
                <a:gd name="T43" fmla="*/ 213 h 257"/>
                <a:gd name="T44" fmla="*/ 131 w 148"/>
                <a:gd name="T45" fmla="*/ 192 h 257"/>
                <a:gd name="T46" fmla="*/ 148 w 148"/>
                <a:gd name="T47" fmla="*/ 171 h 257"/>
                <a:gd name="T48" fmla="*/ 140 w 148"/>
                <a:gd name="T49" fmla="*/ 147 h 257"/>
                <a:gd name="T50" fmla="*/ 106 w 148"/>
                <a:gd name="T51" fmla="*/ 24 h 257"/>
                <a:gd name="T52" fmla="*/ 63 w 148"/>
                <a:gd name="T53" fmla="*/ 0 h 257"/>
                <a:gd name="T54" fmla="*/ 79 w 148"/>
                <a:gd name="T55" fmla="*/ 37 h 257"/>
                <a:gd name="T56" fmla="*/ 67 w 148"/>
                <a:gd name="T57" fmla="*/ 51 h 257"/>
                <a:gd name="T58" fmla="*/ 96 w 148"/>
                <a:gd name="T59" fmla="*/ 69 h 257"/>
                <a:gd name="T60" fmla="*/ 121 w 148"/>
                <a:gd name="T61" fmla="*/ 61 h 257"/>
                <a:gd name="T62" fmla="*/ 140 w 148"/>
                <a:gd name="T63" fmla="*/ 39 h 257"/>
                <a:gd name="T64" fmla="*/ 119 w 148"/>
                <a:gd name="T65" fmla="*/ 27 h 257"/>
                <a:gd name="T66" fmla="*/ 106 w 148"/>
                <a:gd name="T67" fmla="*/ 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257">
                  <a:moveTo>
                    <a:pt x="71" y="201"/>
                  </a:moveTo>
                  <a:lnTo>
                    <a:pt x="58" y="197"/>
                  </a:lnTo>
                  <a:lnTo>
                    <a:pt x="56" y="205"/>
                  </a:lnTo>
                  <a:lnTo>
                    <a:pt x="46" y="203"/>
                  </a:lnTo>
                  <a:lnTo>
                    <a:pt x="42" y="213"/>
                  </a:lnTo>
                  <a:lnTo>
                    <a:pt x="46" y="222"/>
                  </a:lnTo>
                  <a:lnTo>
                    <a:pt x="58" y="226"/>
                  </a:lnTo>
                  <a:lnTo>
                    <a:pt x="57" y="217"/>
                  </a:lnTo>
                  <a:lnTo>
                    <a:pt x="63" y="213"/>
                  </a:lnTo>
                  <a:lnTo>
                    <a:pt x="72" y="218"/>
                  </a:lnTo>
                  <a:lnTo>
                    <a:pt x="75" y="207"/>
                  </a:lnTo>
                  <a:lnTo>
                    <a:pt x="71" y="201"/>
                  </a:lnTo>
                  <a:lnTo>
                    <a:pt x="71" y="201"/>
                  </a:lnTo>
                  <a:close/>
                  <a:moveTo>
                    <a:pt x="140" y="147"/>
                  </a:moveTo>
                  <a:lnTo>
                    <a:pt x="129" y="129"/>
                  </a:lnTo>
                  <a:lnTo>
                    <a:pt x="133" y="110"/>
                  </a:lnTo>
                  <a:lnTo>
                    <a:pt x="125" y="96"/>
                  </a:lnTo>
                  <a:lnTo>
                    <a:pt x="103" y="71"/>
                  </a:lnTo>
                  <a:lnTo>
                    <a:pt x="89" y="75"/>
                  </a:lnTo>
                  <a:lnTo>
                    <a:pt x="89" y="86"/>
                  </a:lnTo>
                  <a:lnTo>
                    <a:pt x="104" y="106"/>
                  </a:lnTo>
                  <a:lnTo>
                    <a:pt x="107" y="128"/>
                  </a:lnTo>
                  <a:lnTo>
                    <a:pt x="102" y="135"/>
                  </a:lnTo>
                  <a:lnTo>
                    <a:pt x="89" y="153"/>
                  </a:lnTo>
                  <a:lnTo>
                    <a:pt x="75" y="144"/>
                  </a:lnTo>
                  <a:lnTo>
                    <a:pt x="75" y="176"/>
                  </a:lnTo>
                  <a:lnTo>
                    <a:pt x="58" y="173"/>
                  </a:lnTo>
                  <a:lnTo>
                    <a:pt x="30" y="178"/>
                  </a:lnTo>
                  <a:lnTo>
                    <a:pt x="26" y="190"/>
                  </a:lnTo>
                  <a:lnTo>
                    <a:pt x="14" y="200"/>
                  </a:lnTo>
                  <a:lnTo>
                    <a:pt x="12" y="211"/>
                  </a:lnTo>
                  <a:lnTo>
                    <a:pt x="0" y="217"/>
                  </a:lnTo>
                  <a:lnTo>
                    <a:pt x="11" y="229"/>
                  </a:lnTo>
                  <a:lnTo>
                    <a:pt x="22" y="233"/>
                  </a:lnTo>
                  <a:lnTo>
                    <a:pt x="25" y="250"/>
                  </a:lnTo>
                  <a:lnTo>
                    <a:pt x="35" y="257"/>
                  </a:lnTo>
                  <a:lnTo>
                    <a:pt x="42" y="249"/>
                  </a:lnTo>
                  <a:lnTo>
                    <a:pt x="39" y="219"/>
                  </a:lnTo>
                  <a:lnTo>
                    <a:pt x="19" y="206"/>
                  </a:lnTo>
                  <a:lnTo>
                    <a:pt x="36" y="206"/>
                  </a:lnTo>
                  <a:lnTo>
                    <a:pt x="50" y="197"/>
                  </a:lnTo>
                  <a:lnTo>
                    <a:pt x="74" y="193"/>
                  </a:lnTo>
                  <a:lnTo>
                    <a:pt x="81" y="207"/>
                  </a:lnTo>
                  <a:lnTo>
                    <a:pt x="93" y="213"/>
                  </a:lnTo>
                  <a:lnTo>
                    <a:pt x="106" y="193"/>
                  </a:lnTo>
                  <a:lnTo>
                    <a:pt x="131" y="192"/>
                  </a:lnTo>
                  <a:lnTo>
                    <a:pt x="147" y="183"/>
                  </a:lnTo>
                  <a:lnTo>
                    <a:pt x="148" y="171"/>
                  </a:lnTo>
                  <a:lnTo>
                    <a:pt x="141" y="162"/>
                  </a:lnTo>
                  <a:lnTo>
                    <a:pt x="140" y="147"/>
                  </a:lnTo>
                  <a:lnTo>
                    <a:pt x="140" y="147"/>
                  </a:lnTo>
                  <a:close/>
                  <a:moveTo>
                    <a:pt x="106" y="24"/>
                  </a:moveTo>
                  <a:lnTo>
                    <a:pt x="91" y="18"/>
                  </a:lnTo>
                  <a:lnTo>
                    <a:pt x="63" y="0"/>
                  </a:lnTo>
                  <a:lnTo>
                    <a:pt x="68" y="13"/>
                  </a:lnTo>
                  <a:lnTo>
                    <a:pt x="79" y="37"/>
                  </a:lnTo>
                  <a:lnTo>
                    <a:pt x="65" y="38"/>
                  </a:lnTo>
                  <a:lnTo>
                    <a:pt x="67" y="51"/>
                  </a:lnTo>
                  <a:lnTo>
                    <a:pt x="79" y="69"/>
                  </a:lnTo>
                  <a:lnTo>
                    <a:pt x="96" y="69"/>
                  </a:lnTo>
                  <a:lnTo>
                    <a:pt x="91" y="49"/>
                  </a:lnTo>
                  <a:lnTo>
                    <a:pt x="121" y="61"/>
                  </a:lnTo>
                  <a:lnTo>
                    <a:pt x="123" y="44"/>
                  </a:lnTo>
                  <a:lnTo>
                    <a:pt x="140" y="39"/>
                  </a:lnTo>
                  <a:lnTo>
                    <a:pt x="123" y="20"/>
                  </a:lnTo>
                  <a:lnTo>
                    <a:pt x="119" y="27"/>
                  </a:lnTo>
                  <a:lnTo>
                    <a:pt x="106" y="24"/>
                  </a:lnTo>
                  <a:lnTo>
                    <a:pt x="106"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6" name="Freeform 80">
              <a:extLst>
                <a:ext uri="{FF2B5EF4-FFF2-40B4-BE49-F238E27FC236}">
                  <a16:creationId xmlns:a16="http://schemas.microsoft.com/office/drawing/2014/main" id="{898171E9-8E23-3841-60D7-978ACF5C1A8B}"/>
                </a:ext>
              </a:extLst>
            </p:cNvPr>
            <p:cNvSpPr>
              <a:spLocks/>
            </p:cNvSpPr>
            <p:nvPr/>
          </p:nvSpPr>
          <p:spPr bwMode="auto">
            <a:xfrm>
              <a:off x="4624" y="1787"/>
              <a:ext cx="558" cy="253"/>
            </a:xfrm>
            <a:custGeom>
              <a:avLst/>
              <a:gdLst>
                <a:gd name="T0" fmla="*/ 263 w 558"/>
                <a:gd name="T1" fmla="*/ 0 h 253"/>
                <a:gd name="T2" fmla="*/ 225 w 558"/>
                <a:gd name="T3" fmla="*/ 13 h 253"/>
                <a:gd name="T4" fmla="*/ 173 w 558"/>
                <a:gd name="T5" fmla="*/ 23 h 253"/>
                <a:gd name="T6" fmla="*/ 183 w 558"/>
                <a:gd name="T7" fmla="*/ 41 h 253"/>
                <a:gd name="T8" fmla="*/ 176 w 558"/>
                <a:gd name="T9" fmla="*/ 50 h 253"/>
                <a:gd name="T10" fmla="*/ 193 w 558"/>
                <a:gd name="T11" fmla="*/ 70 h 253"/>
                <a:gd name="T12" fmla="*/ 172 w 558"/>
                <a:gd name="T13" fmla="*/ 77 h 253"/>
                <a:gd name="T14" fmla="*/ 150 w 558"/>
                <a:gd name="T15" fmla="*/ 73 h 253"/>
                <a:gd name="T16" fmla="*/ 116 w 558"/>
                <a:gd name="T17" fmla="*/ 81 h 253"/>
                <a:gd name="T18" fmla="*/ 65 w 558"/>
                <a:gd name="T19" fmla="*/ 62 h 253"/>
                <a:gd name="T20" fmla="*/ 21 w 558"/>
                <a:gd name="T21" fmla="*/ 81 h 253"/>
                <a:gd name="T22" fmla="*/ 6 w 558"/>
                <a:gd name="T23" fmla="*/ 84 h 253"/>
                <a:gd name="T24" fmla="*/ 5 w 558"/>
                <a:gd name="T25" fmla="*/ 106 h 253"/>
                <a:gd name="T26" fmla="*/ 15 w 558"/>
                <a:gd name="T27" fmla="*/ 131 h 253"/>
                <a:gd name="T28" fmla="*/ 37 w 558"/>
                <a:gd name="T29" fmla="*/ 143 h 253"/>
                <a:gd name="T30" fmla="*/ 46 w 558"/>
                <a:gd name="T31" fmla="*/ 154 h 253"/>
                <a:gd name="T32" fmla="*/ 72 w 558"/>
                <a:gd name="T33" fmla="*/ 143 h 253"/>
                <a:gd name="T34" fmla="*/ 99 w 558"/>
                <a:gd name="T35" fmla="*/ 146 h 253"/>
                <a:gd name="T36" fmla="*/ 106 w 558"/>
                <a:gd name="T37" fmla="*/ 174 h 253"/>
                <a:gd name="T38" fmla="*/ 81 w 558"/>
                <a:gd name="T39" fmla="*/ 174 h 253"/>
                <a:gd name="T40" fmla="*/ 70 w 558"/>
                <a:gd name="T41" fmla="*/ 185 h 253"/>
                <a:gd name="T42" fmla="*/ 81 w 558"/>
                <a:gd name="T43" fmla="*/ 195 h 253"/>
                <a:gd name="T44" fmla="*/ 109 w 558"/>
                <a:gd name="T45" fmla="*/ 217 h 253"/>
                <a:gd name="T46" fmla="*/ 111 w 558"/>
                <a:gd name="T47" fmla="*/ 229 h 253"/>
                <a:gd name="T48" fmla="*/ 118 w 558"/>
                <a:gd name="T49" fmla="*/ 228 h 253"/>
                <a:gd name="T50" fmla="*/ 144 w 558"/>
                <a:gd name="T51" fmla="*/ 229 h 253"/>
                <a:gd name="T52" fmla="*/ 165 w 558"/>
                <a:gd name="T53" fmla="*/ 242 h 253"/>
                <a:gd name="T54" fmla="*/ 181 w 558"/>
                <a:gd name="T55" fmla="*/ 168 h 253"/>
                <a:gd name="T56" fmla="*/ 209 w 558"/>
                <a:gd name="T57" fmla="*/ 182 h 253"/>
                <a:gd name="T58" fmla="*/ 241 w 558"/>
                <a:gd name="T59" fmla="*/ 204 h 253"/>
                <a:gd name="T60" fmla="*/ 281 w 558"/>
                <a:gd name="T61" fmla="*/ 200 h 253"/>
                <a:gd name="T62" fmla="*/ 306 w 558"/>
                <a:gd name="T63" fmla="*/ 230 h 253"/>
                <a:gd name="T64" fmla="*/ 321 w 558"/>
                <a:gd name="T65" fmla="*/ 245 h 253"/>
                <a:gd name="T66" fmla="*/ 345 w 558"/>
                <a:gd name="T67" fmla="*/ 253 h 253"/>
                <a:gd name="T68" fmla="*/ 353 w 558"/>
                <a:gd name="T69" fmla="*/ 240 h 253"/>
                <a:gd name="T70" fmla="*/ 375 w 558"/>
                <a:gd name="T71" fmla="*/ 225 h 253"/>
                <a:gd name="T72" fmla="*/ 385 w 558"/>
                <a:gd name="T73" fmla="*/ 215 h 253"/>
                <a:gd name="T74" fmla="*/ 409 w 558"/>
                <a:gd name="T75" fmla="*/ 211 h 253"/>
                <a:gd name="T76" fmla="*/ 439 w 558"/>
                <a:gd name="T77" fmla="*/ 215 h 253"/>
                <a:gd name="T78" fmla="*/ 467 w 558"/>
                <a:gd name="T79" fmla="*/ 214 h 253"/>
                <a:gd name="T80" fmla="*/ 498 w 558"/>
                <a:gd name="T81" fmla="*/ 221 h 253"/>
                <a:gd name="T82" fmla="*/ 503 w 558"/>
                <a:gd name="T83" fmla="*/ 214 h 253"/>
                <a:gd name="T84" fmla="*/ 487 w 558"/>
                <a:gd name="T85" fmla="*/ 180 h 253"/>
                <a:gd name="T86" fmla="*/ 518 w 558"/>
                <a:gd name="T87" fmla="*/ 169 h 253"/>
                <a:gd name="T88" fmla="*/ 545 w 558"/>
                <a:gd name="T89" fmla="*/ 144 h 253"/>
                <a:gd name="T90" fmla="*/ 542 w 558"/>
                <a:gd name="T91" fmla="*/ 119 h 253"/>
                <a:gd name="T92" fmla="*/ 558 w 558"/>
                <a:gd name="T93" fmla="*/ 105 h 253"/>
                <a:gd name="T94" fmla="*/ 529 w 558"/>
                <a:gd name="T95" fmla="*/ 97 h 253"/>
                <a:gd name="T96" fmla="*/ 509 w 558"/>
                <a:gd name="T97" fmla="*/ 87 h 253"/>
                <a:gd name="T98" fmla="*/ 488 w 558"/>
                <a:gd name="T99" fmla="*/ 73 h 253"/>
                <a:gd name="T100" fmla="*/ 448 w 558"/>
                <a:gd name="T101" fmla="*/ 68 h 253"/>
                <a:gd name="T102" fmla="*/ 394 w 558"/>
                <a:gd name="T103" fmla="*/ 34 h 253"/>
                <a:gd name="T104" fmla="*/ 373 w 558"/>
                <a:gd name="T105" fmla="*/ 15 h 253"/>
                <a:gd name="T106" fmla="*/ 335 w 558"/>
                <a:gd name="T107" fmla="*/ 32 h 253"/>
                <a:gd name="T108" fmla="*/ 313 w 558"/>
                <a:gd name="T109" fmla="*/ 17 h 253"/>
                <a:gd name="T110" fmla="*/ 288 w 558"/>
                <a:gd name="T111" fmla="*/ 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8" h="253">
                  <a:moveTo>
                    <a:pt x="288" y="3"/>
                  </a:moveTo>
                  <a:lnTo>
                    <a:pt x="263" y="0"/>
                  </a:lnTo>
                  <a:lnTo>
                    <a:pt x="255" y="7"/>
                  </a:lnTo>
                  <a:lnTo>
                    <a:pt x="225" y="13"/>
                  </a:lnTo>
                  <a:lnTo>
                    <a:pt x="220" y="17"/>
                  </a:lnTo>
                  <a:lnTo>
                    <a:pt x="173" y="23"/>
                  </a:lnTo>
                  <a:lnTo>
                    <a:pt x="169" y="29"/>
                  </a:lnTo>
                  <a:lnTo>
                    <a:pt x="183" y="41"/>
                  </a:lnTo>
                  <a:lnTo>
                    <a:pt x="172" y="45"/>
                  </a:lnTo>
                  <a:lnTo>
                    <a:pt x="176" y="50"/>
                  </a:lnTo>
                  <a:lnTo>
                    <a:pt x="166" y="58"/>
                  </a:lnTo>
                  <a:lnTo>
                    <a:pt x="193" y="70"/>
                  </a:lnTo>
                  <a:lnTo>
                    <a:pt x="192" y="78"/>
                  </a:lnTo>
                  <a:lnTo>
                    <a:pt x="172" y="77"/>
                  </a:lnTo>
                  <a:lnTo>
                    <a:pt x="170" y="82"/>
                  </a:lnTo>
                  <a:lnTo>
                    <a:pt x="150" y="73"/>
                  </a:lnTo>
                  <a:lnTo>
                    <a:pt x="128" y="74"/>
                  </a:lnTo>
                  <a:lnTo>
                    <a:pt x="116" y="81"/>
                  </a:lnTo>
                  <a:lnTo>
                    <a:pt x="98" y="74"/>
                  </a:lnTo>
                  <a:lnTo>
                    <a:pt x="65" y="62"/>
                  </a:lnTo>
                  <a:lnTo>
                    <a:pt x="44" y="63"/>
                  </a:lnTo>
                  <a:lnTo>
                    <a:pt x="21" y="81"/>
                  </a:lnTo>
                  <a:lnTo>
                    <a:pt x="23" y="94"/>
                  </a:lnTo>
                  <a:lnTo>
                    <a:pt x="6" y="84"/>
                  </a:lnTo>
                  <a:lnTo>
                    <a:pt x="0" y="103"/>
                  </a:lnTo>
                  <a:lnTo>
                    <a:pt x="5" y="106"/>
                  </a:lnTo>
                  <a:lnTo>
                    <a:pt x="0" y="119"/>
                  </a:lnTo>
                  <a:lnTo>
                    <a:pt x="15" y="131"/>
                  </a:lnTo>
                  <a:lnTo>
                    <a:pt x="25" y="131"/>
                  </a:lnTo>
                  <a:lnTo>
                    <a:pt x="37" y="143"/>
                  </a:lnTo>
                  <a:lnTo>
                    <a:pt x="37" y="151"/>
                  </a:lnTo>
                  <a:lnTo>
                    <a:pt x="46" y="154"/>
                  </a:lnTo>
                  <a:lnTo>
                    <a:pt x="58" y="150"/>
                  </a:lnTo>
                  <a:lnTo>
                    <a:pt x="72" y="143"/>
                  </a:lnTo>
                  <a:lnTo>
                    <a:pt x="85" y="147"/>
                  </a:lnTo>
                  <a:lnTo>
                    <a:pt x="99" y="146"/>
                  </a:lnTo>
                  <a:lnTo>
                    <a:pt x="104" y="157"/>
                  </a:lnTo>
                  <a:lnTo>
                    <a:pt x="106" y="174"/>
                  </a:lnTo>
                  <a:lnTo>
                    <a:pt x="93" y="171"/>
                  </a:lnTo>
                  <a:lnTo>
                    <a:pt x="81" y="174"/>
                  </a:lnTo>
                  <a:lnTo>
                    <a:pt x="84" y="187"/>
                  </a:lnTo>
                  <a:lnTo>
                    <a:pt x="70" y="185"/>
                  </a:lnTo>
                  <a:lnTo>
                    <a:pt x="72" y="191"/>
                  </a:lnTo>
                  <a:lnTo>
                    <a:pt x="81" y="195"/>
                  </a:lnTo>
                  <a:lnTo>
                    <a:pt x="91" y="210"/>
                  </a:lnTo>
                  <a:lnTo>
                    <a:pt x="109" y="217"/>
                  </a:lnTo>
                  <a:lnTo>
                    <a:pt x="113" y="222"/>
                  </a:lnTo>
                  <a:lnTo>
                    <a:pt x="111" y="229"/>
                  </a:lnTo>
                  <a:lnTo>
                    <a:pt x="113" y="233"/>
                  </a:lnTo>
                  <a:lnTo>
                    <a:pt x="118" y="228"/>
                  </a:lnTo>
                  <a:lnTo>
                    <a:pt x="134" y="224"/>
                  </a:lnTo>
                  <a:lnTo>
                    <a:pt x="144" y="229"/>
                  </a:lnTo>
                  <a:lnTo>
                    <a:pt x="158" y="243"/>
                  </a:lnTo>
                  <a:lnTo>
                    <a:pt x="165" y="242"/>
                  </a:lnTo>
                  <a:lnTo>
                    <a:pt x="148" y="178"/>
                  </a:lnTo>
                  <a:lnTo>
                    <a:pt x="181" y="168"/>
                  </a:lnTo>
                  <a:lnTo>
                    <a:pt x="184" y="170"/>
                  </a:lnTo>
                  <a:lnTo>
                    <a:pt x="209" y="182"/>
                  </a:lnTo>
                  <a:lnTo>
                    <a:pt x="223" y="189"/>
                  </a:lnTo>
                  <a:lnTo>
                    <a:pt x="241" y="204"/>
                  </a:lnTo>
                  <a:lnTo>
                    <a:pt x="257" y="201"/>
                  </a:lnTo>
                  <a:lnTo>
                    <a:pt x="281" y="200"/>
                  </a:lnTo>
                  <a:lnTo>
                    <a:pt x="302" y="212"/>
                  </a:lnTo>
                  <a:lnTo>
                    <a:pt x="306" y="230"/>
                  </a:lnTo>
                  <a:lnTo>
                    <a:pt x="313" y="231"/>
                  </a:lnTo>
                  <a:lnTo>
                    <a:pt x="321" y="245"/>
                  </a:lnTo>
                  <a:lnTo>
                    <a:pt x="339" y="245"/>
                  </a:lnTo>
                  <a:lnTo>
                    <a:pt x="345" y="253"/>
                  </a:lnTo>
                  <a:lnTo>
                    <a:pt x="351" y="253"/>
                  </a:lnTo>
                  <a:lnTo>
                    <a:pt x="353" y="240"/>
                  </a:lnTo>
                  <a:lnTo>
                    <a:pt x="368" y="228"/>
                  </a:lnTo>
                  <a:lnTo>
                    <a:pt x="375" y="225"/>
                  </a:lnTo>
                  <a:lnTo>
                    <a:pt x="376" y="218"/>
                  </a:lnTo>
                  <a:lnTo>
                    <a:pt x="385" y="215"/>
                  </a:lnTo>
                  <a:lnTo>
                    <a:pt x="410" y="221"/>
                  </a:lnTo>
                  <a:lnTo>
                    <a:pt x="409" y="211"/>
                  </a:lnTo>
                  <a:lnTo>
                    <a:pt x="416" y="208"/>
                  </a:lnTo>
                  <a:lnTo>
                    <a:pt x="439" y="215"/>
                  </a:lnTo>
                  <a:lnTo>
                    <a:pt x="443" y="213"/>
                  </a:lnTo>
                  <a:lnTo>
                    <a:pt x="467" y="214"/>
                  </a:lnTo>
                  <a:lnTo>
                    <a:pt x="489" y="215"/>
                  </a:lnTo>
                  <a:lnTo>
                    <a:pt x="498" y="221"/>
                  </a:lnTo>
                  <a:lnTo>
                    <a:pt x="508" y="224"/>
                  </a:lnTo>
                  <a:lnTo>
                    <a:pt x="503" y="214"/>
                  </a:lnTo>
                  <a:lnTo>
                    <a:pt x="512" y="210"/>
                  </a:lnTo>
                  <a:lnTo>
                    <a:pt x="487" y="180"/>
                  </a:lnTo>
                  <a:lnTo>
                    <a:pt x="512" y="173"/>
                  </a:lnTo>
                  <a:lnTo>
                    <a:pt x="518" y="169"/>
                  </a:lnTo>
                  <a:lnTo>
                    <a:pt x="515" y="138"/>
                  </a:lnTo>
                  <a:lnTo>
                    <a:pt x="545" y="144"/>
                  </a:lnTo>
                  <a:lnTo>
                    <a:pt x="549" y="136"/>
                  </a:lnTo>
                  <a:lnTo>
                    <a:pt x="542" y="119"/>
                  </a:lnTo>
                  <a:lnTo>
                    <a:pt x="553" y="117"/>
                  </a:lnTo>
                  <a:lnTo>
                    <a:pt x="558" y="105"/>
                  </a:lnTo>
                  <a:lnTo>
                    <a:pt x="546" y="94"/>
                  </a:lnTo>
                  <a:lnTo>
                    <a:pt x="529" y="97"/>
                  </a:lnTo>
                  <a:lnTo>
                    <a:pt x="520" y="89"/>
                  </a:lnTo>
                  <a:lnTo>
                    <a:pt x="509" y="87"/>
                  </a:lnTo>
                  <a:lnTo>
                    <a:pt x="498" y="76"/>
                  </a:lnTo>
                  <a:lnTo>
                    <a:pt x="488" y="73"/>
                  </a:lnTo>
                  <a:lnTo>
                    <a:pt x="471" y="78"/>
                  </a:lnTo>
                  <a:lnTo>
                    <a:pt x="448" y="68"/>
                  </a:lnTo>
                  <a:lnTo>
                    <a:pt x="445" y="77"/>
                  </a:lnTo>
                  <a:lnTo>
                    <a:pt x="394" y="34"/>
                  </a:lnTo>
                  <a:lnTo>
                    <a:pt x="371" y="20"/>
                  </a:lnTo>
                  <a:lnTo>
                    <a:pt x="373" y="15"/>
                  </a:lnTo>
                  <a:lnTo>
                    <a:pt x="348" y="31"/>
                  </a:lnTo>
                  <a:lnTo>
                    <a:pt x="335" y="32"/>
                  </a:lnTo>
                  <a:lnTo>
                    <a:pt x="332" y="23"/>
                  </a:lnTo>
                  <a:lnTo>
                    <a:pt x="313" y="17"/>
                  </a:lnTo>
                  <a:lnTo>
                    <a:pt x="300" y="21"/>
                  </a:lnTo>
                  <a:lnTo>
                    <a:pt x="288" y="3"/>
                  </a:lnTo>
                  <a:lnTo>
                    <a:pt x="288"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7" name="Freeform 81">
              <a:extLst>
                <a:ext uri="{FF2B5EF4-FFF2-40B4-BE49-F238E27FC236}">
                  <a16:creationId xmlns:a16="http://schemas.microsoft.com/office/drawing/2014/main" id="{EEE05AA4-A4AC-7FA1-D5D9-1FB878B986A5}"/>
                </a:ext>
              </a:extLst>
            </p:cNvPr>
            <p:cNvSpPr>
              <a:spLocks/>
            </p:cNvSpPr>
            <p:nvPr/>
          </p:nvSpPr>
          <p:spPr bwMode="auto">
            <a:xfrm>
              <a:off x="4516" y="2666"/>
              <a:ext cx="125" cy="182"/>
            </a:xfrm>
            <a:custGeom>
              <a:avLst/>
              <a:gdLst>
                <a:gd name="T0" fmla="*/ 125 w 125"/>
                <a:gd name="T1" fmla="*/ 29 h 182"/>
                <a:gd name="T2" fmla="*/ 114 w 125"/>
                <a:gd name="T3" fmla="*/ 29 h 182"/>
                <a:gd name="T4" fmla="*/ 108 w 125"/>
                <a:gd name="T5" fmla="*/ 22 h 182"/>
                <a:gd name="T6" fmla="*/ 94 w 125"/>
                <a:gd name="T7" fmla="*/ 30 h 182"/>
                <a:gd name="T8" fmla="*/ 89 w 125"/>
                <a:gd name="T9" fmla="*/ 38 h 182"/>
                <a:gd name="T10" fmla="*/ 78 w 125"/>
                <a:gd name="T11" fmla="*/ 36 h 182"/>
                <a:gd name="T12" fmla="*/ 75 w 125"/>
                <a:gd name="T13" fmla="*/ 34 h 182"/>
                <a:gd name="T14" fmla="*/ 71 w 125"/>
                <a:gd name="T15" fmla="*/ 34 h 182"/>
                <a:gd name="T16" fmla="*/ 66 w 125"/>
                <a:gd name="T17" fmla="*/ 34 h 182"/>
                <a:gd name="T18" fmla="*/ 46 w 125"/>
                <a:gd name="T19" fmla="*/ 20 h 182"/>
                <a:gd name="T20" fmla="*/ 35 w 125"/>
                <a:gd name="T21" fmla="*/ 20 h 182"/>
                <a:gd name="T22" fmla="*/ 30 w 125"/>
                <a:gd name="T23" fmla="*/ 13 h 182"/>
                <a:gd name="T24" fmla="*/ 30 w 125"/>
                <a:gd name="T25" fmla="*/ 4 h 182"/>
                <a:gd name="T26" fmla="*/ 21 w 125"/>
                <a:gd name="T27" fmla="*/ 0 h 182"/>
                <a:gd name="T28" fmla="*/ 11 w 125"/>
                <a:gd name="T29" fmla="*/ 12 h 182"/>
                <a:gd name="T30" fmla="*/ 1 w 125"/>
                <a:gd name="T31" fmla="*/ 22 h 182"/>
                <a:gd name="T32" fmla="*/ 9 w 125"/>
                <a:gd name="T33" fmla="*/ 35 h 182"/>
                <a:gd name="T34" fmla="*/ 11 w 125"/>
                <a:gd name="T35" fmla="*/ 44 h 182"/>
                <a:gd name="T36" fmla="*/ 18 w 125"/>
                <a:gd name="T37" fmla="*/ 64 h 182"/>
                <a:gd name="T38" fmla="*/ 12 w 125"/>
                <a:gd name="T39" fmla="*/ 78 h 182"/>
                <a:gd name="T40" fmla="*/ 5 w 125"/>
                <a:gd name="T41" fmla="*/ 89 h 182"/>
                <a:gd name="T42" fmla="*/ 0 w 125"/>
                <a:gd name="T43" fmla="*/ 96 h 182"/>
                <a:gd name="T44" fmla="*/ 0 w 125"/>
                <a:gd name="T45" fmla="*/ 97 h 182"/>
                <a:gd name="T46" fmla="*/ 4 w 125"/>
                <a:gd name="T47" fmla="*/ 104 h 182"/>
                <a:gd name="T48" fmla="*/ 3 w 125"/>
                <a:gd name="T49" fmla="*/ 117 h 182"/>
                <a:gd name="T50" fmla="*/ 60 w 125"/>
                <a:gd name="T51" fmla="*/ 154 h 182"/>
                <a:gd name="T52" fmla="*/ 61 w 125"/>
                <a:gd name="T53" fmla="*/ 164 h 182"/>
                <a:gd name="T54" fmla="*/ 83 w 125"/>
                <a:gd name="T55" fmla="*/ 182 h 182"/>
                <a:gd name="T56" fmla="*/ 89 w 125"/>
                <a:gd name="T57" fmla="*/ 175 h 182"/>
                <a:gd name="T58" fmla="*/ 93 w 125"/>
                <a:gd name="T59" fmla="*/ 164 h 182"/>
                <a:gd name="T60" fmla="*/ 98 w 125"/>
                <a:gd name="T61" fmla="*/ 157 h 182"/>
                <a:gd name="T62" fmla="*/ 101 w 125"/>
                <a:gd name="T63" fmla="*/ 144 h 182"/>
                <a:gd name="T64" fmla="*/ 106 w 125"/>
                <a:gd name="T65" fmla="*/ 143 h 182"/>
                <a:gd name="T66" fmla="*/ 110 w 125"/>
                <a:gd name="T67" fmla="*/ 136 h 182"/>
                <a:gd name="T68" fmla="*/ 121 w 125"/>
                <a:gd name="T69" fmla="*/ 129 h 182"/>
                <a:gd name="T70" fmla="*/ 112 w 125"/>
                <a:gd name="T71" fmla="*/ 113 h 182"/>
                <a:gd name="T72" fmla="*/ 112 w 125"/>
                <a:gd name="T73" fmla="*/ 49 h 182"/>
                <a:gd name="T74" fmla="*/ 125 w 125"/>
                <a:gd name="T75" fmla="*/ 29 h 182"/>
                <a:gd name="T76" fmla="*/ 125 w 125"/>
                <a:gd name="T77" fmla="*/ 2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82">
                  <a:moveTo>
                    <a:pt x="125" y="29"/>
                  </a:moveTo>
                  <a:lnTo>
                    <a:pt x="114" y="29"/>
                  </a:lnTo>
                  <a:lnTo>
                    <a:pt x="108" y="22"/>
                  </a:lnTo>
                  <a:lnTo>
                    <a:pt x="94" y="30"/>
                  </a:lnTo>
                  <a:lnTo>
                    <a:pt x="89" y="38"/>
                  </a:lnTo>
                  <a:lnTo>
                    <a:pt x="78" y="36"/>
                  </a:lnTo>
                  <a:lnTo>
                    <a:pt x="75" y="34"/>
                  </a:lnTo>
                  <a:lnTo>
                    <a:pt x="71" y="34"/>
                  </a:lnTo>
                  <a:lnTo>
                    <a:pt x="66" y="34"/>
                  </a:lnTo>
                  <a:lnTo>
                    <a:pt x="46" y="20"/>
                  </a:lnTo>
                  <a:lnTo>
                    <a:pt x="35" y="20"/>
                  </a:lnTo>
                  <a:lnTo>
                    <a:pt x="30" y="13"/>
                  </a:lnTo>
                  <a:lnTo>
                    <a:pt x="30" y="4"/>
                  </a:lnTo>
                  <a:lnTo>
                    <a:pt x="21" y="0"/>
                  </a:lnTo>
                  <a:lnTo>
                    <a:pt x="11" y="12"/>
                  </a:lnTo>
                  <a:lnTo>
                    <a:pt x="1" y="22"/>
                  </a:lnTo>
                  <a:lnTo>
                    <a:pt x="9" y="35"/>
                  </a:lnTo>
                  <a:lnTo>
                    <a:pt x="11" y="44"/>
                  </a:lnTo>
                  <a:lnTo>
                    <a:pt x="18" y="64"/>
                  </a:lnTo>
                  <a:lnTo>
                    <a:pt x="12" y="78"/>
                  </a:lnTo>
                  <a:lnTo>
                    <a:pt x="5" y="89"/>
                  </a:lnTo>
                  <a:lnTo>
                    <a:pt x="0" y="96"/>
                  </a:lnTo>
                  <a:lnTo>
                    <a:pt x="0" y="97"/>
                  </a:lnTo>
                  <a:lnTo>
                    <a:pt x="4" y="104"/>
                  </a:lnTo>
                  <a:lnTo>
                    <a:pt x="3" y="117"/>
                  </a:lnTo>
                  <a:lnTo>
                    <a:pt x="60" y="154"/>
                  </a:lnTo>
                  <a:lnTo>
                    <a:pt x="61" y="164"/>
                  </a:lnTo>
                  <a:lnTo>
                    <a:pt x="83" y="182"/>
                  </a:lnTo>
                  <a:lnTo>
                    <a:pt x="89" y="175"/>
                  </a:lnTo>
                  <a:lnTo>
                    <a:pt x="93" y="164"/>
                  </a:lnTo>
                  <a:lnTo>
                    <a:pt x="98" y="157"/>
                  </a:lnTo>
                  <a:lnTo>
                    <a:pt x="101" y="144"/>
                  </a:lnTo>
                  <a:lnTo>
                    <a:pt x="106" y="143"/>
                  </a:lnTo>
                  <a:lnTo>
                    <a:pt x="110" y="136"/>
                  </a:lnTo>
                  <a:lnTo>
                    <a:pt x="121" y="129"/>
                  </a:lnTo>
                  <a:lnTo>
                    <a:pt x="112" y="113"/>
                  </a:lnTo>
                  <a:lnTo>
                    <a:pt x="112" y="49"/>
                  </a:lnTo>
                  <a:lnTo>
                    <a:pt x="125" y="29"/>
                  </a:lnTo>
                  <a:lnTo>
                    <a:pt x="125"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8" name="Freeform 82">
              <a:extLst>
                <a:ext uri="{FF2B5EF4-FFF2-40B4-BE49-F238E27FC236}">
                  <a16:creationId xmlns:a16="http://schemas.microsoft.com/office/drawing/2014/main" id="{4D05A4D2-A4DD-BB49-4DE0-CA60C292EAA9}"/>
                </a:ext>
              </a:extLst>
            </p:cNvPr>
            <p:cNvSpPr>
              <a:spLocks/>
            </p:cNvSpPr>
            <p:nvPr/>
          </p:nvSpPr>
          <p:spPr bwMode="auto">
            <a:xfrm>
              <a:off x="4991" y="1995"/>
              <a:ext cx="141" cy="69"/>
            </a:xfrm>
            <a:custGeom>
              <a:avLst/>
              <a:gdLst>
                <a:gd name="T0" fmla="*/ 141 w 141"/>
                <a:gd name="T1" fmla="*/ 16 h 69"/>
                <a:gd name="T2" fmla="*/ 131 w 141"/>
                <a:gd name="T3" fmla="*/ 13 h 69"/>
                <a:gd name="T4" fmla="*/ 122 w 141"/>
                <a:gd name="T5" fmla="*/ 7 h 69"/>
                <a:gd name="T6" fmla="*/ 100 w 141"/>
                <a:gd name="T7" fmla="*/ 6 h 69"/>
                <a:gd name="T8" fmla="*/ 76 w 141"/>
                <a:gd name="T9" fmla="*/ 5 h 69"/>
                <a:gd name="T10" fmla="*/ 72 w 141"/>
                <a:gd name="T11" fmla="*/ 7 h 69"/>
                <a:gd name="T12" fmla="*/ 49 w 141"/>
                <a:gd name="T13" fmla="*/ 0 h 69"/>
                <a:gd name="T14" fmla="*/ 42 w 141"/>
                <a:gd name="T15" fmla="*/ 3 h 69"/>
                <a:gd name="T16" fmla="*/ 43 w 141"/>
                <a:gd name="T17" fmla="*/ 13 h 69"/>
                <a:gd name="T18" fmla="*/ 18 w 141"/>
                <a:gd name="T19" fmla="*/ 7 h 69"/>
                <a:gd name="T20" fmla="*/ 9 w 141"/>
                <a:gd name="T21" fmla="*/ 10 h 69"/>
                <a:gd name="T22" fmla="*/ 8 w 141"/>
                <a:gd name="T23" fmla="*/ 17 h 69"/>
                <a:gd name="T24" fmla="*/ 13 w 141"/>
                <a:gd name="T25" fmla="*/ 19 h 69"/>
                <a:gd name="T26" fmla="*/ 5 w 141"/>
                <a:gd name="T27" fmla="*/ 30 h 69"/>
                <a:gd name="T28" fmla="*/ 17 w 141"/>
                <a:gd name="T29" fmla="*/ 37 h 69"/>
                <a:gd name="T30" fmla="*/ 26 w 141"/>
                <a:gd name="T31" fmla="*/ 32 h 69"/>
                <a:gd name="T32" fmla="*/ 47 w 141"/>
                <a:gd name="T33" fmla="*/ 41 h 69"/>
                <a:gd name="T34" fmla="*/ 32 w 141"/>
                <a:gd name="T35" fmla="*/ 54 h 69"/>
                <a:gd name="T36" fmla="*/ 20 w 141"/>
                <a:gd name="T37" fmla="*/ 53 h 69"/>
                <a:gd name="T38" fmla="*/ 17 w 141"/>
                <a:gd name="T39" fmla="*/ 58 h 69"/>
                <a:gd name="T40" fmla="*/ 0 w 141"/>
                <a:gd name="T41" fmla="*/ 55 h 69"/>
                <a:gd name="T42" fmla="*/ 2 w 141"/>
                <a:gd name="T43" fmla="*/ 65 h 69"/>
                <a:gd name="T44" fmla="*/ 17 w 141"/>
                <a:gd name="T45" fmla="*/ 64 h 69"/>
                <a:gd name="T46" fmla="*/ 37 w 141"/>
                <a:gd name="T47" fmla="*/ 69 h 69"/>
                <a:gd name="T48" fmla="*/ 63 w 141"/>
                <a:gd name="T49" fmla="*/ 67 h 69"/>
                <a:gd name="T50" fmla="*/ 66 w 141"/>
                <a:gd name="T51" fmla="*/ 63 h 69"/>
                <a:gd name="T52" fmla="*/ 63 w 141"/>
                <a:gd name="T53" fmla="*/ 59 h 69"/>
                <a:gd name="T54" fmla="*/ 74 w 141"/>
                <a:gd name="T55" fmla="*/ 51 h 69"/>
                <a:gd name="T56" fmla="*/ 83 w 141"/>
                <a:gd name="T57" fmla="*/ 47 h 69"/>
                <a:gd name="T58" fmla="*/ 99 w 141"/>
                <a:gd name="T59" fmla="*/ 49 h 69"/>
                <a:gd name="T60" fmla="*/ 100 w 141"/>
                <a:gd name="T61" fmla="*/ 38 h 69"/>
                <a:gd name="T62" fmla="*/ 119 w 141"/>
                <a:gd name="T63" fmla="*/ 36 h 69"/>
                <a:gd name="T64" fmla="*/ 121 w 141"/>
                <a:gd name="T65" fmla="*/ 30 h 69"/>
                <a:gd name="T66" fmla="*/ 140 w 141"/>
                <a:gd name="T67" fmla="*/ 20 h 69"/>
                <a:gd name="T68" fmla="*/ 141 w 141"/>
                <a:gd name="T69" fmla="*/ 16 h 69"/>
                <a:gd name="T70" fmla="*/ 141 w 141"/>
                <a:gd name="T71"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69">
                  <a:moveTo>
                    <a:pt x="141" y="16"/>
                  </a:moveTo>
                  <a:lnTo>
                    <a:pt x="131" y="13"/>
                  </a:lnTo>
                  <a:lnTo>
                    <a:pt x="122" y="7"/>
                  </a:lnTo>
                  <a:lnTo>
                    <a:pt x="100" y="6"/>
                  </a:lnTo>
                  <a:lnTo>
                    <a:pt x="76" y="5"/>
                  </a:lnTo>
                  <a:lnTo>
                    <a:pt x="72" y="7"/>
                  </a:lnTo>
                  <a:lnTo>
                    <a:pt x="49" y="0"/>
                  </a:lnTo>
                  <a:lnTo>
                    <a:pt x="42" y="3"/>
                  </a:lnTo>
                  <a:lnTo>
                    <a:pt x="43" y="13"/>
                  </a:lnTo>
                  <a:lnTo>
                    <a:pt x="18" y="7"/>
                  </a:lnTo>
                  <a:lnTo>
                    <a:pt x="9" y="10"/>
                  </a:lnTo>
                  <a:lnTo>
                    <a:pt x="8" y="17"/>
                  </a:lnTo>
                  <a:lnTo>
                    <a:pt x="13" y="19"/>
                  </a:lnTo>
                  <a:lnTo>
                    <a:pt x="5" y="30"/>
                  </a:lnTo>
                  <a:lnTo>
                    <a:pt x="17" y="37"/>
                  </a:lnTo>
                  <a:lnTo>
                    <a:pt x="26" y="32"/>
                  </a:lnTo>
                  <a:lnTo>
                    <a:pt x="47" y="41"/>
                  </a:lnTo>
                  <a:lnTo>
                    <a:pt x="32" y="54"/>
                  </a:lnTo>
                  <a:lnTo>
                    <a:pt x="20" y="53"/>
                  </a:lnTo>
                  <a:lnTo>
                    <a:pt x="17" y="58"/>
                  </a:lnTo>
                  <a:lnTo>
                    <a:pt x="0" y="55"/>
                  </a:lnTo>
                  <a:lnTo>
                    <a:pt x="2" y="65"/>
                  </a:lnTo>
                  <a:lnTo>
                    <a:pt x="17" y="64"/>
                  </a:lnTo>
                  <a:lnTo>
                    <a:pt x="37" y="69"/>
                  </a:lnTo>
                  <a:lnTo>
                    <a:pt x="63" y="67"/>
                  </a:lnTo>
                  <a:lnTo>
                    <a:pt x="66" y="63"/>
                  </a:lnTo>
                  <a:lnTo>
                    <a:pt x="63" y="59"/>
                  </a:lnTo>
                  <a:lnTo>
                    <a:pt x="74" y="51"/>
                  </a:lnTo>
                  <a:lnTo>
                    <a:pt x="83" y="47"/>
                  </a:lnTo>
                  <a:lnTo>
                    <a:pt x="99" y="49"/>
                  </a:lnTo>
                  <a:lnTo>
                    <a:pt x="100" y="38"/>
                  </a:lnTo>
                  <a:lnTo>
                    <a:pt x="119" y="36"/>
                  </a:lnTo>
                  <a:lnTo>
                    <a:pt x="121" y="30"/>
                  </a:lnTo>
                  <a:lnTo>
                    <a:pt x="140" y="20"/>
                  </a:lnTo>
                  <a:lnTo>
                    <a:pt x="141" y="16"/>
                  </a:lnTo>
                  <a:lnTo>
                    <a:pt x="141"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 name="Freeform 83">
              <a:extLst>
                <a:ext uri="{FF2B5EF4-FFF2-40B4-BE49-F238E27FC236}">
                  <a16:creationId xmlns:a16="http://schemas.microsoft.com/office/drawing/2014/main" id="{12522A98-B4D6-7E49-588F-636EEB909F82}"/>
                </a:ext>
              </a:extLst>
            </p:cNvPr>
            <p:cNvSpPr>
              <a:spLocks/>
            </p:cNvSpPr>
            <p:nvPr/>
          </p:nvSpPr>
          <p:spPr bwMode="auto">
            <a:xfrm>
              <a:off x="5580" y="2505"/>
              <a:ext cx="82" cy="73"/>
            </a:xfrm>
            <a:custGeom>
              <a:avLst/>
              <a:gdLst>
                <a:gd name="T0" fmla="*/ 77 w 82"/>
                <a:gd name="T1" fmla="*/ 7 h 73"/>
                <a:gd name="T2" fmla="*/ 62 w 82"/>
                <a:gd name="T3" fmla="*/ 0 h 73"/>
                <a:gd name="T4" fmla="*/ 56 w 82"/>
                <a:gd name="T5" fmla="*/ 12 h 73"/>
                <a:gd name="T6" fmla="*/ 43 w 82"/>
                <a:gd name="T7" fmla="*/ 6 h 73"/>
                <a:gd name="T8" fmla="*/ 28 w 82"/>
                <a:gd name="T9" fmla="*/ 3 h 73"/>
                <a:gd name="T10" fmla="*/ 8 w 82"/>
                <a:gd name="T11" fmla="*/ 7 h 73"/>
                <a:gd name="T12" fmla="*/ 0 w 82"/>
                <a:gd name="T13" fmla="*/ 21 h 73"/>
                <a:gd name="T14" fmla="*/ 6 w 82"/>
                <a:gd name="T15" fmla="*/ 42 h 73"/>
                <a:gd name="T16" fmla="*/ 15 w 82"/>
                <a:gd name="T17" fmla="*/ 61 h 73"/>
                <a:gd name="T18" fmla="*/ 23 w 82"/>
                <a:gd name="T19" fmla="*/ 70 h 73"/>
                <a:gd name="T20" fmla="*/ 35 w 82"/>
                <a:gd name="T21" fmla="*/ 73 h 73"/>
                <a:gd name="T22" fmla="*/ 49 w 82"/>
                <a:gd name="T23" fmla="*/ 66 h 73"/>
                <a:gd name="T24" fmla="*/ 65 w 82"/>
                <a:gd name="T25" fmla="*/ 65 h 73"/>
                <a:gd name="T26" fmla="*/ 57 w 82"/>
                <a:gd name="T27" fmla="*/ 53 h 73"/>
                <a:gd name="T28" fmla="*/ 82 w 82"/>
                <a:gd name="T29" fmla="*/ 40 h 73"/>
                <a:gd name="T30" fmla="*/ 81 w 82"/>
                <a:gd name="T31" fmla="*/ 18 h 73"/>
                <a:gd name="T32" fmla="*/ 77 w 82"/>
                <a:gd name="T33" fmla="*/ 7 h 73"/>
                <a:gd name="T34" fmla="*/ 77 w 82"/>
                <a:gd name="T3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73">
                  <a:moveTo>
                    <a:pt x="77" y="7"/>
                  </a:moveTo>
                  <a:lnTo>
                    <a:pt x="62" y="0"/>
                  </a:lnTo>
                  <a:lnTo>
                    <a:pt x="56" y="12"/>
                  </a:lnTo>
                  <a:lnTo>
                    <a:pt x="43" y="6"/>
                  </a:lnTo>
                  <a:lnTo>
                    <a:pt x="28" y="3"/>
                  </a:lnTo>
                  <a:lnTo>
                    <a:pt x="8" y="7"/>
                  </a:lnTo>
                  <a:lnTo>
                    <a:pt x="0" y="21"/>
                  </a:lnTo>
                  <a:lnTo>
                    <a:pt x="6" y="42"/>
                  </a:lnTo>
                  <a:lnTo>
                    <a:pt x="15" y="61"/>
                  </a:lnTo>
                  <a:lnTo>
                    <a:pt x="23" y="70"/>
                  </a:lnTo>
                  <a:lnTo>
                    <a:pt x="35" y="73"/>
                  </a:lnTo>
                  <a:lnTo>
                    <a:pt x="49" y="66"/>
                  </a:lnTo>
                  <a:lnTo>
                    <a:pt x="65" y="65"/>
                  </a:lnTo>
                  <a:lnTo>
                    <a:pt x="57" y="53"/>
                  </a:lnTo>
                  <a:lnTo>
                    <a:pt x="82" y="40"/>
                  </a:lnTo>
                  <a:lnTo>
                    <a:pt x="81" y="18"/>
                  </a:lnTo>
                  <a:lnTo>
                    <a:pt x="77" y="7"/>
                  </a:lnTo>
                  <a:lnTo>
                    <a:pt x="77" y="7"/>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 name="Freeform 84">
              <a:extLst>
                <a:ext uri="{FF2B5EF4-FFF2-40B4-BE49-F238E27FC236}">
                  <a16:creationId xmlns:a16="http://schemas.microsoft.com/office/drawing/2014/main" id="{23F3D628-D0FE-7916-BE74-0481F998111E}"/>
                </a:ext>
              </a:extLst>
            </p:cNvPr>
            <p:cNvSpPr>
              <a:spLocks/>
            </p:cNvSpPr>
            <p:nvPr/>
          </p:nvSpPr>
          <p:spPr bwMode="auto">
            <a:xfrm>
              <a:off x="5831" y="2076"/>
              <a:ext cx="67" cy="77"/>
            </a:xfrm>
            <a:custGeom>
              <a:avLst/>
              <a:gdLst>
                <a:gd name="T0" fmla="*/ 0 w 67"/>
                <a:gd name="T1" fmla="*/ 16 h 77"/>
                <a:gd name="T2" fmla="*/ 18 w 67"/>
                <a:gd name="T3" fmla="*/ 32 h 77"/>
                <a:gd name="T4" fmla="*/ 8 w 67"/>
                <a:gd name="T5" fmla="*/ 35 h 77"/>
                <a:gd name="T6" fmla="*/ 23 w 67"/>
                <a:gd name="T7" fmla="*/ 53 h 77"/>
                <a:gd name="T8" fmla="*/ 26 w 67"/>
                <a:gd name="T9" fmla="*/ 67 h 77"/>
                <a:gd name="T10" fmla="*/ 32 w 67"/>
                <a:gd name="T11" fmla="*/ 77 h 77"/>
                <a:gd name="T12" fmla="*/ 45 w 67"/>
                <a:gd name="T13" fmla="*/ 76 h 77"/>
                <a:gd name="T14" fmla="*/ 54 w 67"/>
                <a:gd name="T15" fmla="*/ 68 h 77"/>
                <a:gd name="T16" fmla="*/ 66 w 67"/>
                <a:gd name="T17" fmla="*/ 65 h 77"/>
                <a:gd name="T18" fmla="*/ 67 w 67"/>
                <a:gd name="T19" fmla="*/ 55 h 77"/>
                <a:gd name="T20" fmla="*/ 57 w 67"/>
                <a:gd name="T21" fmla="*/ 34 h 77"/>
                <a:gd name="T22" fmla="*/ 48 w 67"/>
                <a:gd name="T23" fmla="*/ 22 h 77"/>
                <a:gd name="T24" fmla="*/ 25 w 67"/>
                <a:gd name="T25" fmla="*/ 0 h 77"/>
                <a:gd name="T26" fmla="*/ 25 w 67"/>
                <a:gd name="T27" fmla="*/ 5 h 77"/>
                <a:gd name="T28" fmla="*/ 19 w 67"/>
                <a:gd name="T29" fmla="*/ 6 h 77"/>
                <a:gd name="T30" fmla="*/ 10 w 67"/>
                <a:gd name="T31" fmla="*/ 7 h 77"/>
                <a:gd name="T32" fmla="*/ 7 w 67"/>
                <a:gd name="T33" fmla="*/ 15 h 77"/>
                <a:gd name="T34" fmla="*/ 1 w 67"/>
                <a:gd name="T35" fmla="*/ 14 h 77"/>
                <a:gd name="T36" fmla="*/ 0 w 67"/>
                <a:gd name="T37" fmla="*/ 16 h 77"/>
                <a:gd name="T38" fmla="*/ 0 w 67"/>
                <a:gd name="T3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77">
                  <a:moveTo>
                    <a:pt x="0" y="16"/>
                  </a:moveTo>
                  <a:lnTo>
                    <a:pt x="18" y="32"/>
                  </a:lnTo>
                  <a:lnTo>
                    <a:pt x="8" y="35"/>
                  </a:lnTo>
                  <a:lnTo>
                    <a:pt x="23" y="53"/>
                  </a:lnTo>
                  <a:lnTo>
                    <a:pt x="26" y="67"/>
                  </a:lnTo>
                  <a:lnTo>
                    <a:pt x="32" y="77"/>
                  </a:lnTo>
                  <a:lnTo>
                    <a:pt x="45" y="76"/>
                  </a:lnTo>
                  <a:lnTo>
                    <a:pt x="54" y="68"/>
                  </a:lnTo>
                  <a:lnTo>
                    <a:pt x="66" y="65"/>
                  </a:lnTo>
                  <a:lnTo>
                    <a:pt x="67" y="55"/>
                  </a:lnTo>
                  <a:lnTo>
                    <a:pt x="57" y="34"/>
                  </a:lnTo>
                  <a:lnTo>
                    <a:pt x="48" y="22"/>
                  </a:lnTo>
                  <a:lnTo>
                    <a:pt x="25" y="0"/>
                  </a:lnTo>
                  <a:lnTo>
                    <a:pt x="25" y="5"/>
                  </a:lnTo>
                  <a:lnTo>
                    <a:pt x="19" y="6"/>
                  </a:lnTo>
                  <a:lnTo>
                    <a:pt x="10" y="7"/>
                  </a:lnTo>
                  <a:lnTo>
                    <a:pt x="7" y="15"/>
                  </a:lnTo>
                  <a:lnTo>
                    <a:pt x="1" y="14"/>
                  </a:lnTo>
                  <a:lnTo>
                    <a:pt x="0" y="16"/>
                  </a:lnTo>
                  <a:lnTo>
                    <a:pt x="0"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1" name="Freeform 85">
              <a:extLst>
                <a:ext uri="{FF2B5EF4-FFF2-40B4-BE49-F238E27FC236}">
                  <a16:creationId xmlns:a16="http://schemas.microsoft.com/office/drawing/2014/main" id="{EFE1D0F2-9539-20E6-0A46-C0D07C61FC8A}"/>
                </a:ext>
              </a:extLst>
            </p:cNvPr>
            <p:cNvSpPr>
              <a:spLocks/>
            </p:cNvSpPr>
            <p:nvPr/>
          </p:nvSpPr>
          <p:spPr bwMode="auto">
            <a:xfrm>
              <a:off x="4689" y="2230"/>
              <a:ext cx="28" cy="27"/>
            </a:xfrm>
            <a:custGeom>
              <a:avLst/>
              <a:gdLst>
                <a:gd name="T0" fmla="*/ 18 w 28"/>
                <a:gd name="T1" fmla="*/ 1 h 27"/>
                <a:gd name="T2" fmla="*/ 9 w 28"/>
                <a:gd name="T3" fmla="*/ 0 h 27"/>
                <a:gd name="T4" fmla="*/ 0 w 28"/>
                <a:gd name="T5" fmla="*/ 17 h 27"/>
                <a:gd name="T6" fmla="*/ 13 w 28"/>
                <a:gd name="T7" fmla="*/ 18 h 27"/>
                <a:gd name="T8" fmla="*/ 18 w 28"/>
                <a:gd name="T9" fmla="*/ 27 h 27"/>
                <a:gd name="T10" fmla="*/ 28 w 28"/>
                <a:gd name="T11" fmla="*/ 27 h 27"/>
                <a:gd name="T12" fmla="*/ 22 w 28"/>
                <a:gd name="T13" fmla="*/ 13 h 27"/>
                <a:gd name="T14" fmla="*/ 23 w 28"/>
                <a:gd name="T15" fmla="*/ 9 h 27"/>
                <a:gd name="T16" fmla="*/ 18 w 28"/>
                <a:gd name="T17" fmla="*/ 1 h 27"/>
                <a:gd name="T18" fmla="*/ 18 w 28"/>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8" y="1"/>
                  </a:moveTo>
                  <a:lnTo>
                    <a:pt x="9" y="0"/>
                  </a:lnTo>
                  <a:lnTo>
                    <a:pt x="0" y="17"/>
                  </a:lnTo>
                  <a:lnTo>
                    <a:pt x="13" y="18"/>
                  </a:lnTo>
                  <a:lnTo>
                    <a:pt x="18" y="27"/>
                  </a:lnTo>
                  <a:lnTo>
                    <a:pt x="28" y="27"/>
                  </a:lnTo>
                  <a:lnTo>
                    <a:pt x="22" y="13"/>
                  </a:lnTo>
                  <a:lnTo>
                    <a:pt x="23" y="9"/>
                  </a:lnTo>
                  <a:lnTo>
                    <a:pt x="18" y="1"/>
                  </a:lnTo>
                  <a:lnTo>
                    <a:pt x="18"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 name="Freeform 86">
              <a:extLst>
                <a:ext uri="{FF2B5EF4-FFF2-40B4-BE49-F238E27FC236}">
                  <a16:creationId xmlns:a16="http://schemas.microsoft.com/office/drawing/2014/main" id="{BD3B488E-45A5-F844-11A0-CE4B08E5A5D2}"/>
                </a:ext>
              </a:extLst>
            </p:cNvPr>
            <p:cNvSpPr>
              <a:spLocks/>
            </p:cNvSpPr>
            <p:nvPr/>
          </p:nvSpPr>
          <p:spPr bwMode="auto">
            <a:xfrm>
              <a:off x="5529" y="2365"/>
              <a:ext cx="128" cy="152"/>
            </a:xfrm>
            <a:custGeom>
              <a:avLst/>
              <a:gdLst>
                <a:gd name="T0" fmla="*/ 128 w 128"/>
                <a:gd name="T1" fmla="*/ 147 h 152"/>
                <a:gd name="T2" fmla="*/ 128 w 128"/>
                <a:gd name="T3" fmla="*/ 129 h 152"/>
                <a:gd name="T4" fmla="*/ 123 w 128"/>
                <a:gd name="T5" fmla="*/ 117 h 152"/>
                <a:gd name="T6" fmla="*/ 109 w 128"/>
                <a:gd name="T7" fmla="*/ 104 h 152"/>
                <a:gd name="T8" fmla="*/ 98 w 128"/>
                <a:gd name="T9" fmla="*/ 89 h 152"/>
                <a:gd name="T10" fmla="*/ 81 w 128"/>
                <a:gd name="T11" fmla="*/ 68 h 152"/>
                <a:gd name="T12" fmla="*/ 61 w 128"/>
                <a:gd name="T13" fmla="*/ 56 h 152"/>
                <a:gd name="T14" fmla="*/ 65 w 128"/>
                <a:gd name="T15" fmla="*/ 50 h 152"/>
                <a:gd name="T16" fmla="*/ 74 w 128"/>
                <a:gd name="T17" fmla="*/ 45 h 152"/>
                <a:gd name="T18" fmla="*/ 65 w 128"/>
                <a:gd name="T19" fmla="*/ 30 h 152"/>
                <a:gd name="T20" fmla="*/ 46 w 128"/>
                <a:gd name="T21" fmla="*/ 30 h 152"/>
                <a:gd name="T22" fmla="*/ 37 w 128"/>
                <a:gd name="T23" fmla="*/ 14 h 152"/>
                <a:gd name="T24" fmla="*/ 25 w 128"/>
                <a:gd name="T25" fmla="*/ 0 h 152"/>
                <a:gd name="T26" fmla="*/ 18 w 128"/>
                <a:gd name="T27" fmla="*/ 3 h 152"/>
                <a:gd name="T28" fmla="*/ 23 w 128"/>
                <a:gd name="T29" fmla="*/ 23 h 152"/>
                <a:gd name="T30" fmla="*/ 15 w 128"/>
                <a:gd name="T31" fmla="*/ 22 h 152"/>
                <a:gd name="T32" fmla="*/ 14 w 128"/>
                <a:gd name="T33" fmla="*/ 18 h 152"/>
                <a:gd name="T34" fmla="*/ 2 w 128"/>
                <a:gd name="T35" fmla="*/ 30 h 152"/>
                <a:gd name="T36" fmla="*/ 0 w 128"/>
                <a:gd name="T37" fmla="*/ 36 h 152"/>
                <a:gd name="T38" fmla="*/ 7 w 128"/>
                <a:gd name="T39" fmla="*/ 42 h 152"/>
                <a:gd name="T40" fmla="*/ 9 w 128"/>
                <a:gd name="T41" fmla="*/ 52 h 152"/>
                <a:gd name="T42" fmla="*/ 20 w 128"/>
                <a:gd name="T43" fmla="*/ 53 h 152"/>
                <a:gd name="T44" fmla="*/ 19 w 128"/>
                <a:gd name="T45" fmla="*/ 72 h 152"/>
                <a:gd name="T46" fmla="*/ 22 w 128"/>
                <a:gd name="T47" fmla="*/ 88 h 152"/>
                <a:gd name="T48" fmla="*/ 37 w 128"/>
                <a:gd name="T49" fmla="*/ 77 h 152"/>
                <a:gd name="T50" fmla="*/ 42 w 128"/>
                <a:gd name="T51" fmla="*/ 80 h 152"/>
                <a:gd name="T52" fmla="*/ 51 w 128"/>
                <a:gd name="T53" fmla="*/ 80 h 152"/>
                <a:gd name="T54" fmla="*/ 53 w 128"/>
                <a:gd name="T55" fmla="*/ 74 h 152"/>
                <a:gd name="T56" fmla="*/ 65 w 128"/>
                <a:gd name="T57" fmla="*/ 75 h 152"/>
                <a:gd name="T58" fmla="*/ 79 w 128"/>
                <a:gd name="T59" fmla="*/ 89 h 152"/>
                <a:gd name="T60" fmla="*/ 82 w 128"/>
                <a:gd name="T61" fmla="*/ 107 h 152"/>
                <a:gd name="T62" fmla="*/ 97 w 128"/>
                <a:gd name="T63" fmla="*/ 122 h 152"/>
                <a:gd name="T64" fmla="*/ 98 w 128"/>
                <a:gd name="T65" fmla="*/ 138 h 152"/>
                <a:gd name="T66" fmla="*/ 94 w 128"/>
                <a:gd name="T67" fmla="*/ 146 h 152"/>
                <a:gd name="T68" fmla="*/ 107 w 128"/>
                <a:gd name="T69" fmla="*/ 152 h 152"/>
                <a:gd name="T70" fmla="*/ 113 w 128"/>
                <a:gd name="T71" fmla="*/ 140 h 152"/>
                <a:gd name="T72" fmla="*/ 128 w 128"/>
                <a:gd name="T73" fmla="*/ 147 h 152"/>
                <a:gd name="T74" fmla="*/ 128 w 128"/>
                <a:gd name="T75" fmla="*/ 14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52">
                  <a:moveTo>
                    <a:pt x="128" y="147"/>
                  </a:moveTo>
                  <a:lnTo>
                    <a:pt x="128" y="129"/>
                  </a:lnTo>
                  <a:lnTo>
                    <a:pt x="123" y="117"/>
                  </a:lnTo>
                  <a:lnTo>
                    <a:pt x="109" y="104"/>
                  </a:lnTo>
                  <a:lnTo>
                    <a:pt x="98" y="89"/>
                  </a:lnTo>
                  <a:lnTo>
                    <a:pt x="81" y="68"/>
                  </a:lnTo>
                  <a:lnTo>
                    <a:pt x="61" y="56"/>
                  </a:lnTo>
                  <a:lnTo>
                    <a:pt x="65" y="50"/>
                  </a:lnTo>
                  <a:lnTo>
                    <a:pt x="74" y="45"/>
                  </a:lnTo>
                  <a:lnTo>
                    <a:pt x="65" y="30"/>
                  </a:lnTo>
                  <a:lnTo>
                    <a:pt x="46" y="30"/>
                  </a:lnTo>
                  <a:lnTo>
                    <a:pt x="37" y="14"/>
                  </a:lnTo>
                  <a:lnTo>
                    <a:pt x="25" y="0"/>
                  </a:lnTo>
                  <a:lnTo>
                    <a:pt x="18" y="3"/>
                  </a:lnTo>
                  <a:lnTo>
                    <a:pt x="23" y="23"/>
                  </a:lnTo>
                  <a:lnTo>
                    <a:pt x="15" y="22"/>
                  </a:lnTo>
                  <a:lnTo>
                    <a:pt x="14" y="18"/>
                  </a:lnTo>
                  <a:lnTo>
                    <a:pt x="2" y="30"/>
                  </a:lnTo>
                  <a:lnTo>
                    <a:pt x="0" y="36"/>
                  </a:lnTo>
                  <a:lnTo>
                    <a:pt x="7" y="42"/>
                  </a:lnTo>
                  <a:lnTo>
                    <a:pt x="9" y="52"/>
                  </a:lnTo>
                  <a:lnTo>
                    <a:pt x="20" y="53"/>
                  </a:lnTo>
                  <a:lnTo>
                    <a:pt x="19" y="72"/>
                  </a:lnTo>
                  <a:lnTo>
                    <a:pt x="22" y="88"/>
                  </a:lnTo>
                  <a:lnTo>
                    <a:pt x="37" y="77"/>
                  </a:lnTo>
                  <a:lnTo>
                    <a:pt x="42" y="80"/>
                  </a:lnTo>
                  <a:lnTo>
                    <a:pt x="51" y="80"/>
                  </a:lnTo>
                  <a:lnTo>
                    <a:pt x="53" y="74"/>
                  </a:lnTo>
                  <a:lnTo>
                    <a:pt x="65" y="75"/>
                  </a:lnTo>
                  <a:lnTo>
                    <a:pt x="79" y="89"/>
                  </a:lnTo>
                  <a:lnTo>
                    <a:pt x="82" y="107"/>
                  </a:lnTo>
                  <a:lnTo>
                    <a:pt x="97" y="122"/>
                  </a:lnTo>
                  <a:lnTo>
                    <a:pt x="98" y="138"/>
                  </a:lnTo>
                  <a:lnTo>
                    <a:pt x="94" y="146"/>
                  </a:lnTo>
                  <a:lnTo>
                    <a:pt x="107" y="152"/>
                  </a:lnTo>
                  <a:lnTo>
                    <a:pt x="113" y="140"/>
                  </a:lnTo>
                  <a:lnTo>
                    <a:pt x="128" y="147"/>
                  </a:lnTo>
                  <a:lnTo>
                    <a:pt x="128" y="1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3" name="Freeform 87">
              <a:extLst>
                <a:ext uri="{FF2B5EF4-FFF2-40B4-BE49-F238E27FC236}">
                  <a16:creationId xmlns:a16="http://schemas.microsoft.com/office/drawing/2014/main" id="{52E03CD4-042C-8F56-602D-47650B3EA4A0}"/>
                </a:ext>
              </a:extLst>
            </p:cNvPr>
            <p:cNvSpPr>
              <a:spLocks/>
            </p:cNvSpPr>
            <p:nvPr/>
          </p:nvSpPr>
          <p:spPr bwMode="auto">
            <a:xfrm>
              <a:off x="4508" y="2148"/>
              <a:ext cx="20" cy="28"/>
            </a:xfrm>
            <a:custGeom>
              <a:avLst/>
              <a:gdLst>
                <a:gd name="T0" fmla="*/ 10 w 20"/>
                <a:gd name="T1" fmla="*/ 25 h 28"/>
                <a:gd name="T2" fmla="*/ 13 w 20"/>
                <a:gd name="T3" fmla="*/ 15 h 28"/>
                <a:gd name="T4" fmla="*/ 20 w 20"/>
                <a:gd name="T5" fmla="*/ 8 h 28"/>
                <a:gd name="T6" fmla="*/ 16 w 20"/>
                <a:gd name="T7" fmla="*/ 1 h 28"/>
                <a:gd name="T8" fmla="*/ 10 w 20"/>
                <a:gd name="T9" fmla="*/ 0 h 28"/>
                <a:gd name="T10" fmla="*/ 9 w 20"/>
                <a:gd name="T11" fmla="*/ 1 h 28"/>
                <a:gd name="T12" fmla="*/ 4 w 20"/>
                <a:gd name="T13" fmla="*/ 14 h 28"/>
                <a:gd name="T14" fmla="*/ 0 w 20"/>
                <a:gd name="T15" fmla="*/ 28 h 28"/>
                <a:gd name="T16" fmla="*/ 5 w 20"/>
                <a:gd name="T17" fmla="*/ 28 h 28"/>
                <a:gd name="T18" fmla="*/ 6 w 20"/>
                <a:gd name="T19" fmla="*/ 25 h 28"/>
                <a:gd name="T20" fmla="*/ 10 w 20"/>
                <a:gd name="T21" fmla="*/ 25 h 28"/>
                <a:gd name="T22" fmla="*/ 10 w 20"/>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8">
                  <a:moveTo>
                    <a:pt x="10" y="25"/>
                  </a:moveTo>
                  <a:lnTo>
                    <a:pt x="13" y="15"/>
                  </a:lnTo>
                  <a:lnTo>
                    <a:pt x="20" y="8"/>
                  </a:lnTo>
                  <a:lnTo>
                    <a:pt x="16" y="1"/>
                  </a:lnTo>
                  <a:lnTo>
                    <a:pt x="10" y="0"/>
                  </a:lnTo>
                  <a:lnTo>
                    <a:pt x="9" y="1"/>
                  </a:lnTo>
                  <a:lnTo>
                    <a:pt x="4" y="14"/>
                  </a:lnTo>
                  <a:lnTo>
                    <a:pt x="0" y="28"/>
                  </a:lnTo>
                  <a:lnTo>
                    <a:pt x="5" y="28"/>
                  </a:lnTo>
                  <a:lnTo>
                    <a:pt x="6" y="25"/>
                  </a:lnTo>
                  <a:lnTo>
                    <a:pt x="10" y="25"/>
                  </a:lnTo>
                  <a:lnTo>
                    <a:pt x="10"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4" name="Freeform 88">
              <a:extLst>
                <a:ext uri="{FF2B5EF4-FFF2-40B4-BE49-F238E27FC236}">
                  <a16:creationId xmlns:a16="http://schemas.microsoft.com/office/drawing/2014/main" id="{7200AFF1-6A53-1EAE-3711-980C65F8AF04}"/>
                </a:ext>
              </a:extLst>
            </p:cNvPr>
            <p:cNvSpPr>
              <a:spLocks/>
            </p:cNvSpPr>
            <p:nvPr/>
          </p:nvSpPr>
          <p:spPr bwMode="auto">
            <a:xfrm>
              <a:off x="3804" y="2612"/>
              <a:ext cx="61" cy="75"/>
            </a:xfrm>
            <a:custGeom>
              <a:avLst/>
              <a:gdLst>
                <a:gd name="T0" fmla="*/ 47 w 61"/>
                <a:gd name="T1" fmla="*/ 16 h 75"/>
                <a:gd name="T2" fmla="*/ 42 w 61"/>
                <a:gd name="T3" fmla="*/ 15 h 75"/>
                <a:gd name="T4" fmla="*/ 40 w 61"/>
                <a:gd name="T5" fmla="*/ 23 h 75"/>
                <a:gd name="T6" fmla="*/ 35 w 61"/>
                <a:gd name="T7" fmla="*/ 22 h 75"/>
                <a:gd name="T8" fmla="*/ 32 w 61"/>
                <a:gd name="T9" fmla="*/ 18 h 75"/>
                <a:gd name="T10" fmla="*/ 33 w 61"/>
                <a:gd name="T11" fmla="*/ 11 h 75"/>
                <a:gd name="T12" fmla="*/ 26 w 61"/>
                <a:gd name="T13" fmla="*/ 0 h 75"/>
                <a:gd name="T14" fmla="*/ 22 w 61"/>
                <a:gd name="T15" fmla="*/ 2 h 75"/>
                <a:gd name="T16" fmla="*/ 19 w 61"/>
                <a:gd name="T17" fmla="*/ 3 h 75"/>
                <a:gd name="T18" fmla="*/ 12 w 61"/>
                <a:gd name="T19" fmla="*/ 11 h 75"/>
                <a:gd name="T20" fmla="*/ 5 w 61"/>
                <a:gd name="T21" fmla="*/ 21 h 75"/>
                <a:gd name="T22" fmla="*/ 4 w 61"/>
                <a:gd name="T23" fmla="*/ 26 h 75"/>
                <a:gd name="T24" fmla="*/ 0 w 61"/>
                <a:gd name="T25" fmla="*/ 32 h 75"/>
                <a:gd name="T26" fmla="*/ 10 w 61"/>
                <a:gd name="T27" fmla="*/ 43 h 75"/>
                <a:gd name="T28" fmla="*/ 24 w 61"/>
                <a:gd name="T29" fmla="*/ 53 h 75"/>
                <a:gd name="T30" fmla="*/ 38 w 61"/>
                <a:gd name="T31" fmla="*/ 67 h 75"/>
                <a:gd name="T32" fmla="*/ 54 w 61"/>
                <a:gd name="T33" fmla="*/ 75 h 75"/>
                <a:gd name="T34" fmla="*/ 59 w 61"/>
                <a:gd name="T35" fmla="*/ 75 h 75"/>
                <a:gd name="T36" fmla="*/ 60 w 61"/>
                <a:gd name="T37" fmla="*/ 60 h 75"/>
                <a:gd name="T38" fmla="*/ 61 w 61"/>
                <a:gd name="T39" fmla="*/ 58 h 75"/>
                <a:gd name="T40" fmla="*/ 61 w 61"/>
                <a:gd name="T41" fmla="*/ 51 h 75"/>
                <a:gd name="T42" fmla="*/ 54 w 61"/>
                <a:gd name="T43" fmla="*/ 44 h 75"/>
                <a:gd name="T44" fmla="*/ 49 w 61"/>
                <a:gd name="T45" fmla="*/ 42 h 75"/>
                <a:gd name="T46" fmla="*/ 45 w 61"/>
                <a:gd name="T47" fmla="*/ 37 h 75"/>
                <a:gd name="T48" fmla="*/ 48 w 61"/>
                <a:gd name="T49" fmla="*/ 30 h 75"/>
                <a:gd name="T50" fmla="*/ 46 w 61"/>
                <a:gd name="T51" fmla="*/ 21 h 75"/>
                <a:gd name="T52" fmla="*/ 47 w 61"/>
                <a:gd name="T53" fmla="*/ 16 h 75"/>
                <a:gd name="T54" fmla="*/ 47 w 61"/>
                <a:gd name="T5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75">
                  <a:moveTo>
                    <a:pt x="47" y="16"/>
                  </a:moveTo>
                  <a:lnTo>
                    <a:pt x="42" y="15"/>
                  </a:lnTo>
                  <a:lnTo>
                    <a:pt x="40" y="23"/>
                  </a:lnTo>
                  <a:lnTo>
                    <a:pt x="35" y="22"/>
                  </a:lnTo>
                  <a:lnTo>
                    <a:pt x="32" y="18"/>
                  </a:lnTo>
                  <a:lnTo>
                    <a:pt x="33" y="11"/>
                  </a:lnTo>
                  <a:lnTo>
                    <a:pt x="26" y="0"/>
                  </a:lnTo>
                  <a:lnTo>
                    <a:pt x="22" y="2"/>
                  </a:lnTo>
                  <a:lnTo>
                    <a:pt x="19" y="3"/>
                  </a:lnTo>
                  <a:lnTo>
                    <a:pt x="12" y="11"/>
                  </a:lnTo>
                  <a:lnTo>
                    <a:pt x="5" y="21"/>
                  </a:lnTo>
                  <a:lnTo>
                    <a:pt x="4" y="26"/>
                  </a:lnTo>
                  <a:lnTo>
                    <a:pt x="0" y="32"/>
                  </a:lnTo>
                  <a:lnTo>
                    <a:pt x="10" y="43"/>
                  </a:lnTo>
                  <a:lnTo>
                    <a:pt x="24" y="53"/>
                  </a:lnTo>
                  <a:lnTo>
                    <a:pt x="38" y="67"/>
                  </a:lnTo>
                  <a:lnTo>
                    <a:pt x="54" y="75"/>
                  </a:lnTo>
                  <a:lnTo>
                    <a:pt x="59" y="75"/>
                  </a:lnTo>
                  <a:lnTo>
                    <a:pt x="60" y="60"/>
                  </a:lnTo>
                  <a:lnTo>
                    <a:pt x="61" y="58"/>
                  </a:lnTo>
                  <a:lnTo>
                    <a:pt x="61" y="51"/>
                  </a:lnTo>
                  <a:lnTo>
                    <a:pt x="54" y="44"/>
                  </a:lnTo>
                  <a:lnTo>
                    <a:pt x="49" y="42"/>
                  </a:lnTo>
                  <a:lnTo>
                    <a:pt x="45" y="37"/>
                  </a:lnTo>
                  <a:lnTo>
                    <a:pt x="48" y="30"/>
                  </a:lnTo>
                  <a:lnTo>
                    <a:pt x="46" y="21"/>
                  </a:lnTo>
                  <a:lnTo>
                    <a:pt x="47" y="16"/>
                  </a:lnTo>
                  <a:lnTo>
                    <a:pt x="47" y="1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5" name="Freeform 89">
              <a:extLst>
                <a:ext uri="{FF2B5EF4-FFF2-40B4-BE49-F238E27FC236}">
                  <a16:creationId xmlns:a16="http://schemas.microsoft.com/office/drawing/2014/main" id="{49CE0CC7-84B0-3056-6F64-91BD6F0BA314}"/>
                </a:ext>
              </a:extLst>
            </p:cNvPr>
            <p:cNvSpPr>
              <a:spLocks/>
            </p:cNvSpPr>
            <p:nvPr/>
          </p:nvSpPr>
          <p:spPr bwMode="auto">
            <a:xfrm>
              <a:off x="4125" y="2176"/>
              <a:ext cx="245" cy="240"/>
            </a:xfrm>
            <a:custGeom>
              <a:avLst/>
              <a:gdLst>
                <a:gd name="T0" fmla="*/ 236 w 245"/>
                <a:gd name="T1" fmla="*/ 27 h 240"/>
                <a:gd name="T2" fmla="*/ 232 w 245"/>
                <a:gd name="T3" fmla="*/ 21 h 240"/>
                <a:gd name="T4" fmla="*/ 217 w 245"/>
                <a:gd name="T5" fmla="*/ 19 h 240"/>
                <a:gd name="T6" fmla="*/ 212 w 245"/>
                <a:gd name="T7" fmla="*/ 16 h 240"/>
                <a:gd name="T8" fmla="*/ 206 w 245"/>
                <a:gd name="T9" fmla="*/ 16 h 240"/>
                <a:gd name="T10" fmla="*/ 201 w 245"/>
                <a:gd name="T11" fmla="*/ 8 h 240"/>
                <a:gd name="T12" fmla="*/ 180 w 245"/>
                <a:gd name="T13" fmla="*/ 4 h 240"/>
                <a:gd name="T14" fmla="*/ 170 w 245"/>
                <a:gd name="T15" fmla="*/ 6 h 240"/>
                <a:gd name="T16" fmla="*/ 160 w 245"/>
                <a:gd name="T17" fmla="*/ 15 h 240"/>
                <a:gd name="T18" fmla="*/ 156 w 245"/>
                <a:gd name="T19" fmla="*/ 24 h 240"/>
                <a:gd name="T20" fmla="*/ 160 w 245"/>
                <a:gd name="T21" fmla="*/ 37 h 240"/>
                <a:gd name="T22" fmla="*/ 153 w 245"/>
                <a:gd name="T23" fmla="*/ 46 h 240"/>
                <a:gd name="T24" fmla="*/ 146 w 245"/>
                <a:gd name="T25" fmla="*/ 50 h 240"/>
                <a:gd name="T26" fmla="*/ 130 w 245"/>
                <a:gd name="T27" fmla="*/ 41 h 240"/>
                <a:gd name="T28" fmla="*/ 108 w 245"/>
                <a:gd name="T29" fmla="*/ 34 h 240"/>
                <a:gd name="T30" fmla="*/ 94 w 245"/>
                <a:gd name="T31" fmla="*/ 30 h 240"/>
                <a:gd name="T32" fmla="*/ 87 w 245"/>
                <a:gd name="T33" fmla="*/ 15 h 240"/>
                <a:gd name="T34" fmla="*/ 66 w 245"/>
                <a:gd name="T35" fmla="*/ 6 h 240"/>
                <a:gd name="T36" fmla="*/ 54 w 245"/>
                <a:gd name="T37" fmla="*/ 4 h 240"/>
                <a:gd name="T38" fmla="*/ 48 w 245"/>
                <a:gd name="T39" fmla="*/ 5 h 240"/>
                <a:gd name="T40" fmla="*/ 30 w 245"/>
                <a:gd name="T41" fmla="*/ 0 h 240"/>
                <a:gd name="T42" fmla="*/ 30 w 245"/>
                <a:gd name="T43" fmla="*/ 13 h 240"/>
                <a:gd name="T44" fmla="*/ 22 w 245"/>
                <a:gd name="T45" fmla="*/ 18 h 240"/>
                <a:gd name="T46" fmla="*/ 18 w 245"/>
                <a:gd name="T47" fmla="*/ 23 h 240"/>
                <a:gd name="T48" fmla="*/ 7 w 245"/>
                <a:gd name="T49" fmla="*/ 30 h 240"/>
                <a:gd name="T50" fmla="*/ 10 w 245"/>
                <a:gd name="T51" fmla="*/ 38 h 240"/>
                <a:gd name="T52" fmla="*/ 9 w 245"/>
                <a:gd name="T53" fmla="*/ 46 h 240"/>
                <a:gd name="T54" fmla="*/ 1 w 245"/>
                <a:gd name="T55" fmla="*/ 49 h 240"/>
                <a:gd name="T56" fmla="*/ 7 w 245"/>
                <a:gd name="T57" fmla="*/ 65 h 240"/>
                <a:gd name="T58" fmla="*/ 7 w 245"/>
                <a:gd name="T59" fmla="*/ 74 h 240"/>
                <a:gd name="T60" fmla="*/ 5 w 245"/>
                <a:gd name="T61" fmla="*/ 88 h 240"/>
                <a:gd name="T62" fmla="*/ 7 w 245"/>
                <a:gd name="T63" fmla="*/ 96 h 240"/>
                <a:gd name="T64" fmla="*/ 5 w 245"/>
                <a:gd name="T65" fmla="*/ 106 h 240"/>
                <a:gd name="T66" fmla="*/ 6 w 245"/>
                <a:gd name="T67" fmla="*/ 117 h 240"/>
                <a:gd name="T68" fmla="*/ 0 w 245"/>
                <a:gd name="T69" fmla="*/ 124 h 240"/>
                <a:gd name="T70" fmla="*/ 10 w 245"/>
                <a:gd name="T71" fmla="*/ 137 h 240"/>
                <a:gd name="T72" fmla="*/ 10 w 245"/>
                <a:gd name="T73" fmla="*/ 145 h 240"/>
                <a:gd name="T74" fmla="*/ 16 w 245"/>
                <a:gd name="T75" fmla="*/ 155 h 240"/>
                <a:gd name="T76" fmla="*/ 24 w 245"/>
                <a:gd name="T77" fmla="*/ 152 h 240"/>
                <a:gd name="T78" fmla="*/ 35 w 245"/>
                <a:gd name="T79" fmla="*/ 160 h 240"/>
                <a:gd name="T80" fmla="*/ 42 w 245"/>
                <a:gd name="T81" fmla="*/ 171 h 240"/>
                <a:gd name="T82" fmla="*/ 67 w 245"/>
                <a:gd name="T83" fmla="*/ 178 h 240"/>
                <a:gd name="T84" fmla="*/ 76 w 245"/>
                <a:gd name="T85" fmla="*/ 188 h 240"/>
                <a:gd name="T86" fmla="*/ 87 w 245"/>
                <a:gd name="T87" fmla="*/ 182 h 240"/>
                <a:gd name="T88" fmla="*/ 102 w 245"/>
                <a:gd name="T89" fmla="*/ 172 h 240"/>
                <a:gd name="T90" fmla="*/ 164 w 245"/>
                <a:gd name="T91" fmla="*/ 206 h 240"/>
                <a:gd name="T92" fmla="*/ 227 w 245"/>
                <a:gd name="T93" fmla="*/ 240 h 240"/>
                <a:gd name="T94" fmla="*/ 227 w 245"/>
                <a:gd name="T95" fmla="*/ 233 h 240"/>
                <a:gd name="T96" fmla="*/ 245 w 245"/>
                <a:gd name="T97" fmla="*/ 233 h 240"/>
                <a:gd name="T98" fmla="*/ 243 w 245"/>
                <a:gd name="T99" fmla="*/ 197 h 240"/>
                <a:gd name="T100" fmla="*/ 240 w 245"/>
                <a:gd name="T101" fmla="*/ 132 h 240"/>
                <a:gd name="T102" fmla="*/ 237 w 245"/>
                <a:gd name="T103" fmla="*/ 68 h 240"/>
                <a:gd name="T104" fmla="*/ 231 w 245"/>
                <a:gd name="T105" fmla="*/ 54 h 240"/>
                <a:gd name="T106" fmla="*/ 234 w 245"/>
                <a:gd name="T107" fmla="*/ 43 h 240"/>
                <a:gd name="T108" fmla="*/ 231 w 245"/>
                <a:gd name="T109" fmla="*/ 36 h 240"/>
                <a:gd name="T110" fmla="*/ 236 w 245"/>
                <a:gd name="T111" fmla="*/ 27 h 240"/>
                <a:gd name="T112" fmla="*/ 236 w 245"/>
                <a:gd name="T113"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240">
                  <a:moveTo>
                    <a:pt x="236" y="27"/>
                  </a:moveTo>
                  <a:lnTo>
                    <a:pt x="232" y="21"/>
                  </a:lnTo>
                  <a:lnTo>
                    <a:pt x="217" y="19"/>
                  </a:lnTo>
                  <a:lnTo>
                    <a:pt x="212" y="16"/>
                  </a:lnTo>
                  <a:lnTo>
                    <a:pt x="206" y="16"/>
                  </a:lnTo>
                  <a:lnTo>
                    <a:pt x="201" y="8"/>
                  </a:lnTo>
                  <a:lnTo>
                    <a:pt x="180" y="4"/>
                  </a:lnTo>
                  <a:lnTo>
                    <a:pt x="170" y="6"/>
                  </a:lnTo>
                  <a:lnTo>
                    <a:pt x="160" y="15"/>
                  </a:lnTo>
                  <a:lnTo>
                    <a:pt x="156" y="24"/>
                  </a:lnTo>
                  <a:lnTo>
                    <a:pt x="160" y="37"/>
                  </a:lnTo>
                  <a:lnTo>
                    <a:pt x="153" y="46"/>
                  </a:lnTo>
                  <a:lnTo>
                    <a:pt x="146" y="50"/>
                  </a:lnTo>
                  <a:lnTo>
                    <a:pt x="130" y="41"/>
                  </a:lnTo>
                  <a:lnTo>
                    <a:pt x="108" y="34"/>
                  </a:lnTo>
                  <a:lnTo>
                    <a:pt x="94" y="30"/>
                  </a:lnTo>
                  <a:lnTo>
                    <a:pt x="87" y="15"/>
                  </a:lnTo>
                  <a:lnTo>
                    <a:pt x="66" y="6"/>
                  </a:lnTo>
                  <a:lnTo>
                    <a:pt x="54" y="4"/>
                  </a:lnTo>
                  <a:lnTo>
                    <a:pt x="48" y="5"/>
                  </a:lnTo>
                  <a:lnTo>
                    <a:pt x="30" y="0"/>
                  </a:lnTo>
                  <a:lnTo>
                    <a:pt x="30" y="13"/>
                  </a:lnTo>
                  <a:lnTo>
                    <a:pt x="22" y="18"/>
                  </a:lnTo>
                  <a:lnTo>
                    <a:pt x="18" y="23"/>
                  </a:lnTo>
                  <a:lnTo>
                    <a:pt x="7" y="30"/>
                  </a:lnTo>
                  <a:lnTo>
                    <a:pt x="10" y="38"/>
                  </a:lnTo>
                  <a:lnTo>
                    <a:pt x="9" y="46"/>
                  </a:lnTo>
                  <a:lnTo>
                    <a:pt x="1" y="49"/>
                  </a:lnTo>
                  <a:lnTo>
                    <a:pt x="7" y="65"/>
                  </a:lnTo>
                  <a:lnTo>
                    <a:pt x="7" y="74"/>
                  </a:lnTo>
                  <a:lnTo>
                    <a:pt x="5" y="88"/>
                  </a:lnTo>
                  <a:lnTo>
                    <a:pt x="7" y="96"/>
                  </a:lnTo>
                  <a:lnTo>
                    <a:pt x="5" y="106"/>
                  </a:lnTo>
                  <a:lnTo>
                    <a:pt x="6" y="117"/>
                  </a:lnTo>
                  <a:lnTo>
                    <a:pt x="0" y="124"/>
                  </a:lnTo>
                  <a:lnTo>
                    <a:pt x="10" y="137"/>
                  </a:lnTo>
                  <a:lnTo>
                    <a:pt x="10" y="145"/>
                  </a:lnTo>
                  <a:lnTo>
                    <a:pt x="16" y="155"/>
                  </a:lnTo>
                  <a:lnTo>
                    <a:pt x="24" y="152"/>
                  </a:lnTo>
                  <a:lnTo>
                    <a:pt x="35" y="160"/>
                  </a:lnTo>
                  <a:lnTo>
                    <a:pt x="42" y="171"/>
                  </a:lnTo>
                  <a:lnTo>
                    <a:pt x="67" y="178"/>
                  </a:lnTo>
                  <a:lnTo>
                    <a:pt x="76" y="188"/>
                  </a:lnTo>
                  <a:lnTo>
                    <a:pt x="87" y="182"/>
                  </a:lnTo>
                  <a:lnTo>
                    <a:pt x="102" y="172"/>
                  </a:lnTo>
                  <a:lnTo>
                    <a:pt x="164" y="206"/>
                  </a:lnTo>
                  <a:lnTo>
                    <a:pt x="227" y="240"/>
                  </a:lnTo>
                  <a:lnTo>
                    <a:pt x="227" y="233"/>
                  </a:lnTo>
                  <a:lnTo>
                    <a:pt x="245" y="233"/>
                  </a:lnTo>
                  <a:lnTo>
                    <a:pt x="243" y="197"/>
                  </a:lnTo>
                  <a:lnTo>
                    <a:pt x="240" y="132"/>
                  </a:lnTo>
                  <a:lnTo>
                    <a:pt x="237" y="68"/>
                  </a:lnTo>
                  <a:lnTo>
                    <a:pt x="231" y="54"/>
                  </a:lnTo>
                  <a:lnTo>
                    <a:pt x="234" y="43"/>
                  </a:lnTo>
                  <a:lnTo>
                    <a:pt x="231" y="36"/>
                  </a:lnTo>
                  <a:lnTo>
                    <a:pt x="236" y="27"/>
                  </a:lnTo>
                  <a:lnTo>
                    <a:pt x="236" y="2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6" name="Freeform 90">
              <a:extLst>
                <a:ext uri="{FF2B5EF4-FFF2-40B4-BE49-F238E27FC236}">
                  <a16:creationId xmlns:a16="http://schemas.microsoft.com/office/drawing/2014/main" id="{E5877F30-D98D-53BF-D0CF-E094552F3E87}"/>
                </a:ext>
              </a:extLst>
            </p:cNvPr>
            <p:cNvSpPr>
              <a:spLocks/>
            </p:cNvSpPr>
            <p:nvPr/>
          </p:nvSpPr>
          <p:spPr bwMode="auto">
            <a:xfrm>
              <a:off x="5233" y="2590"/>
              <a:ext cx="33" cy="68"/>
            </a:xfrm>
            <a:custGeom>
              <a:avLst/>
              <a:gdLst>
                <a:gd name="T0" fmla="*/ 25 w 33"/>
                <a:gd name="T1" fmla="*/ 64 h 68"/>
                <a:gd name="T2" fmla="*/ 31 w 33"/>
                <a:gd name="T3" fmla="*/ 59 h 68"/>
                <a:gd name="T4" fmla="*/ 33 w 33"/>
                <a:gd name="T5" fmla="*/ 40 h 68"/>
                <a:gd name="T6" fmla="*/ 24 w 33"/>
                <a:gd name="T7" fmla="*/ 22 h 68"/>
                <a:gd name="T8" fmla="*/ 17 w 33"/>
                <a:gd name="T9" fmla="*/ 10 h 68"/>
                <a:gd name="T10" fmla="*/ 5 w 33"/>
                <a:gd name="T11" fmla="*/ 0 h 68"/>
                <a:gd name="T12" fmla="*/ 0 w 33"/>
                <a:gd name="T13" fmla="*/ 29 h 68"/>
                <a:gd name="T14" fmla="*/ 3 w 33"/>
                <a:gd name="T15" fmla="*/ 54 h 68"/>
                <a:gd name="T16" fmla="*/ 12 w 33"/>
                <a:gd name="T17" fmla="*/ 68 h 68"/>
                <a:gd name="T18" fmla="*/ 25 w 33"/>
                <a:gd name="T19" fmla="*/ 64 h 68"/>
                <a:gd name="T20" fmla="*/ 25 w 3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8">
                  <a:moveTo>
                    <a:pt x="25" y="64"/>
                  </a:moveTo>
                  <a:lnTo>
                    <a:pt x="31" y="59"/>
                  </a:lnTo>
                  <a:lnTo>
                    <a:pt x="33" y="40"/>
                  </a:lnTo>
                  <a:lnTo>
                    <a:pt x="24" y="22"/>
                  </a:lnTo>
                  <a:lnTo>
                    <a:pt x="17" y="10"/>
                  </a:lnTo>
                  <a:lnTo>
                    <a:pt x="5" y="0"/>
                  </a:lnTo>
                  <a:lnTo>
                    <a:pt x="0" y="29"/>
                  </a:lnTo>
                  <a:lnTo>
                    <a:pt x="3" y="54"/>
                  </a:lnTo>
                  <a:lnTo>
                    <a:pt x="12" y="68"/>
                  </a:lnTo>
                  <a:lnTo>
                    <a:pt x="25" y="64"/>
                  </a:lnTo>
                  <a:lnTo>
                    <a:pt x="25" y="6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91">
              <a:extLst>
                <a:ext uri="{FF2B5EF4-FFF2-40B4-BE49-F238E27FC236}">
                  <a16:creationId xmlns:a16="http://schemas.microsoft.com/office/drawing/2014/main" id="{A80E1C5B-76BC-A8E0-BC8A-F687E7F1AD59}"/>
                </a:ext>
              </a:extLst>
            </p:cNvPr>
            <p:cNvSpPr>
              <a:spLocks/>
            </p:cNvSpPr>
            <p:nvPr/>
          </p:nvSpPr>
          <p:spPr bwMode="auto">
            <a:xfrm>
              <a:off x="4391" y="3274"/>
              <a:ext cx="36" cy="35"/>
            </a:xfrm>
            <a:custGeom>
              <a:avLst/>
              <a:gdLst>
                <a:gd name="T0" fmla="*/ 16 w 36"/>
                <a:gd name="T1" fmla="*/ 34 h 35"/>
                <a:gd name="T2" fmla="*/ 19 w 36"/>
                <a:gd name="T3" fmla="*/ 28 h 35"/>
                <a:gd name="T4" fmla="*/ 28 w 36"/>
                <a:gd name="T5" fmla="*/ 25 h 35"/>
                <a:gd name="T6" fmla="*/ 31 w 36"/>
                <a:gd name="T7" fmla="*/ 20 h 35"/>
                <a:gd name="T8" fmla="*/ 36 w 36"/>
                <a:gd name="T9" fmla="*/ 10 h 35"/>
                <a:gd name="T10" fmla="*/ 31 w 36"/>
                <a:gd name="T11" fmla="*/ 6 h 35"/>
                <a:gd name="T12" fmla="*/ 25 w 36"/>
                <a:gd name="T13" fmla="*/ 0 h 35"/>
                <a:gd name="T14" fmla="*/ 18 w 36"/>
                <a:gd name="T15" fmla="*/ 3 h 35"/>
                <a:gd name="T16" fmla="*/ 9 w 36"/>
                <a:gd name="T17" fmla="*/ 10 h 35"/>
                <a:gd name="T18" fmla="*/ 0 w 36"/>
                <a:gd name="T19" fmla="*/ 22 h 35"/>
                <a:gd name="T20" fmla="*/ 10 w 36"/>
                <a:gd name="T21" fmla="*/ 35 h 35"/>
                <a:gd name="T22" fmla="*/ 16 w 36"/>
                <a:gd name="T23" fmla="*/ 34 h 35"/>
                <a:gd name="T24" fmla="*/ 16 w 36"/>
                <a:gd name="T25"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5">
                  <a:moveTo>
                    <a:pt x="16" y="34"/>
                  </a:moveTo>
                  <a:lnTo>
                    <a:pt x="19" y="28"/>
                  </a:lnTo>
                  <a:lnTo>
                    <a:pt x="28" y="25"/>
                  </a:lnTo>
                  <a:lnTo>
                    <a:pt x="31" y="20"/>
                  </a:lnTo>
                  <a:lnTo>
                    <a:pt x="36" y="10"/>
                  </a:lnTo>
                  <a:lnTo>
                    <a:pt x="31" y="6"/>
                  </a:lnTo>
                  <a:lnTo>
                    <a:pt x="25" y="0"/>
                  </a:lnTo>
                  <a:lnTo>
                    <a:pt x="18" y="3"/>
                  </a:lnTo>
                  <a:lnTo>
                    <a:pt x="9" y="10"/>
                  </a:lnTo>
                  <a:lnTo>
                    <a:pt x="0" y="22"/>
                  </a:lnTo>
                  <a:lnTo>
                    <a:pt x="10" y="35"/>
                  </a:lnTo>
                  <a:lnTo>
                    <a:pt x="16" y="34"/>
                  </a:lnTo>
                  <a:lnTo>
                    <a:pt x="16" y="3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Freeform 92">
              <a:extLst>
                <a:ext uri="{FF2B5EF4-FFF2-40B4-BE49-F238E27FC236}">
                  <a16:creationId xmlns:a16="http://schemas.microsoft.com/office/drawing/2014/main" id="{363F6AB8-0CE2-4A08-F865-CB26C7548F4F}"/>
                </a:ext>
              </a:extLst>
            </p:cNvPr>
            <p:cNvSpPr>
              <a:spLocks/>
            </p:cNvSpPr>
            <p:nvPr/>
          </p:nvSpPr>
          <p:spPr bwMode="auto">
            <a:xfrm>
              <a:off x="4258" y="1770"/>
              <a:ext cx="74" cy="42"/>
            </a:xfrm>
            <a:custGeom>
              <a:avLst/>
              <a:gdLst>
                <a:gd name="T0" fmla="*/ 72 w 74"/>
                <a:gd name="T1" fmla="*/ 13 h 42"/>
                <a:gd name="T2" fmla="*/ 58 w 74"/>
                <a:gd name="T3" fmla="*/ 5 h 42"/>
                <a:gd name="T4" fmla="*/ 51 w 74"/>
                <a:gd name="T5" fmla="*/ 4 h 42"/>
                <a:gd name="T6" fmla="*/ 48 w 74"/>
                <a:gd name="T7" fmla="*/ 0 h 42"/>
                <a:gd name="T8" fmla="*/ 35 w 74"/>
                <a:gd name="T9" fmla="*/ 2 h 42"/>
                <a:gd name="T10" fmla="*/ 14 w 74"/>
                <a:gd name="T11" fmla="*/ 1 h 42"/>
                <a:gd name="T12" fmla="*/ 0 w 74"/>
                <a:gd name="T13" fmla="*/ 6 h 42"/>
                <a:gd name="T14" fmla="*/ 5 w 74"/>
                <a:gd name="T15" fmla="*/ 20 h 42"/>
                <a:gd name="T16" fmla="*/ 19 w 74"/>
                <a:gd name="T17" fmla="*/ 23 h 42"/>
                <a:gd name="T18" fmla="*/ 24 w 74"/>
                <a:gd name="T19" fmla="*/ 26 h 42"/>
                <a:gd name="T20" fmla="*/ 24 w 74"/>
                <a:gd name="T21" fmla="*/ 31 h 42"/>
                <a:gd name="T22" fmla="*/ 26 w 74"/>
                <a:gd name="T23" fmla="*/ 35 h 42"/>
                <a:gd name="T24" fmla="*/ 33 w 74"/>
                <a:gd name="T25" fmla="*/ 37 h 42"/>
                <a:gd name="T26" fmla="*/ 37 w 74"/>
                <a:gd name="T27" fmla="*/ 42 h 42"/>
                <a:gd name="T28" fmla="*/ 49 w 74"/>
                <a:gd name="T29" fmla="*/ 42 h 42"/>
                <a:gd name="T30" fmla="*/ 63 w 74"/>
                <a:gd name="T31" fmla="*/ 36 h 42"/>
                <a:gd name="T32" fmla="*/ 64 w 74"/>
                <a:gd name="T33" fmla="*/ 26 h 42"/>
                <a:gd name="T34" fmla="*/ 74 w 74"/>
                <a:gd name="T35" fmla="*/ 20 h 42"/>
                <a:gd name="T36" fmla="*/ 72 w 74"/>
                <a:gd name="T37" fmla="*/ 13 h 42"/>
                <a:gd name="T38" fmla="*/ 72 w 74"/>
                <a:gd name="T3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42">
                  <a:moveTo>
                    <a:pt x="72" y="13"/>
                  </a:moveTo>
                  <a:lnTo>
                    <a:pt x="58" y="5"/>
                  </a:lnTo>
                  <a:lnTo>
                    <a:pt x="51" y="4"/>
                  </a:lnTo>
                  <a:lnTo>
                    <a:pt x="48" y="0"/>
                  </a:lnTo>
                  <a:lnTo>
                    <a:pt x="35" y="2"/>
                  </a:lnTo>
                  <a:lnTo>
                    <a:pt x="14" y="1"/>
                  </a:lnTo>
                  <a:lnTo>
                    <a:pt x="0" y="6"/>
                  </a:lnTo>
                  <a:lnTo>
                    <a:pt x="5" y="20"/>
                  </a:lnTo>
                  <a:lnTo>
                    <a:pt x="19" y="23"/>
                  </a:lnTo>
                  <a:lnTo>
                    <a:pt x="24" y="26"/>
                  </a:lnTo>
                  <a:lnTo>
                    <a:pt x="24" y="31"/>
                  </a:lnTo>
                  <a:lnTo>
                    <a:pt x="26" y="35"/>
                  </a:lnTo>
                  <a:lnTo>
                    <a:pt x="33" y="37"/>
                  </a:lnTo>
                  <a:lnTo>
                    <a:pt x="37" y="42"/>
                  </a:lnTo>
                  <a:lnTo>
                    <a:pt x="49" y="42"/>
                  </a:lnTo>
                  <a:lnTo>
                    <a:pt x="63" y="36"/>
                  </a:lnTo>
                  <a:lnTo>
                    <a:pt x="64" y="26"/>
                  </a:lnTo>
                  <a:lnTo>
                    <a:pt x="74" y="20"/>
                  </a:lnTo>
                  <a:lnTo>
                    <a:pt x="72" y="13"/>
                  </a:lnTo>
                  <a:lnTo>
                    <a:pt x="7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93">
              <a:extLst>
                <a:ext uri="{FF2B5EF4-FFF2-40B4-BE49-F238E27FC236}">
                  <a16:creationId xmlns:a16="http://schemas.microsoft.com/office/drawing/2014/main" id="{1F921C05-1A2F-476D-D286-BACAC5794A47}"/>
                </a:ext>
              </a:extLst>
            </p:cNvPr>
            <p:cNvSpPr>
              <a:spLocks/>
            </p:cNvSpPr>
            <p:nvPr/>
          </p:nvSpPr>
          <p:spPr bwMode="auto">
            <a:xfrm>
              <a:off x="4061" y="1876"/>
              <a:ext cx="8" cy="12"/>
            </a:xfrm>
            <a:custGeom>
              <a:avLst/>
              <a:gdLst>
                <a:gd name="T0" fmla="*/ 7 w 8"/>
                <a:gd name="T1" fmla="*/ 12 h 12"/>
                <a:gd name="T2" fmla="*/ 8 w 8"/>
                <a:gd name="T3" fmla="*/ 5 h 12"/>
                <a:gd name="T4" fmla="*/ 5 w 8"/>
                <a:gd name="T5" fmla="*/ 0 h 12"/>
                <a:gd name="T6" fmla="*/ 2 w 8"/>
                <a:gd name="T7" fmla="*/ 1 h 12"/>
                <a:gd name="T8" fmla="*/ 0 w 8"/>
                <a:gd name="T9" fmla="*/ 11 h 12"/>
                <a:gd name="T10" fmla="*/ 3 w 8"/>
                <a:gd name="T11" fmla="*/ 12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lnTo>
                    <a:pt x="8" y="5"/>
                  </a:lnTo>
                  <a:lnTo>
                    <a:pt x="5" y="0"/>
                  </a:lnTo>
                  <a:lnTo>
                    <a:pt x="2" y="1"/>
                  </a:lnTo>
                  <a:lnTo>
                    <a:pt x="0" y="11"/>
                  </a:lnTo>
                  <a:lnTo>
                    <a:pt x="3" y="12"/>
                  </a:lnTo>
                  <a:lnTo>
                    <a:pt x="7"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Freeform 94">
              <a:extLst>
                <a:ext uri="{FF2B5EF4-FFF2-40B4-BE49-F238E27FC236}">
                  <a16:creationId xmlns:a16="http://schemas.microsoft.com/office/drawing/2014/main" id="{37BBDC8B-A07B-27BF-39DA-D63B4ECD3826}"/>
                </a:ext>
              </a:extLst>
            </p:cNvPr>
            <p:cNvSpPr>
              <a:spLocks/>
            </p:cNvSpPr>
            <p:nvPr/>
          </p:nvSpPr>
          <p:spPr bwMode="auto">
            <a:xfrm>
              <a:off x="4256" y="1744"/>
              <a:ext cx="93" cy="39"/>
            </a:xfrm>
            <a:custGeom>
              <a:avLst/>
              <a:gdLst>
                <a:gd name="T0" fmla="*/ 78 w 93"/>
                <a:gd name="T1" fmla="*/ 8 h 39"/>
                <a:gd name="T2" fmla="*/ 67 w 93"/>
                <a:gd name="T3" fmla="*/ 8 h 39"/>
                <a:gd name="T4" fmla="*/ 56 w 93"/>
                <a:gd name="T5" fmla="*/ 2 h 39"/>
                <a:gd name="T6" fmla="*/ 49 w 93"/>
                <a:gd name="T7" fmla="*/ 0 h 39"/>
                <a:gd name="T8" fmla="*/ 39 w 93"/>
                <a:gd name="T9" fmla="*/ 3 h 39"/>
                <a:gd name="T10" fmla="*/ 39 w 93"/>
                <a:gd name="T11" fmla="*/ 16 h 39"/>
                <a:gd name="T12" fmla="*/ 28 w 93"/>
                <a:gd name="T13" fmla="*/ 16 h 39"/>
                <a:gd name="T14" fmla="*/ 16 w 93"/>
                <a:gd name="T15" fmla="*/ 4 h 39"/>
                <a:gd name="T16" fmla="*/ 5 w 93"/>
                <a:gd name="T17" fmla="*/ 9 h 39"/>
                <a:gd name="T18" fmla="*/ 0 w 93"/>
                <a:gd name="T19" fmla="*/ 20 h 39"/>
                <a:gd name="T20" fmla="*/ 2 w 93"/>
                <a:gd name="T21" fmla="*/ 32 h 39"/>
                <a:gd name="T22" fmla="*/ 16 w 93"/>
                <a:gd name="T23" fmla="*/ 27 h 39"/>
                <a:gd name="T24" fmla="*/ 37 w 93"/>
                <a:gd name="T25" fmla="*/ 28 h 39"/>
                <a:gd name="T26" fmla="*/ 50 w 93"/>
                <a:gd name="T27" fmla="*/ 26 h 39"/>
                <a:gd name="T28" fmla="*/ 53 w 93"/>
                <a:gd name="T29" fmla="*/ 30 h 39"/>
                <a:gd name="T30" fmla="*/ 60 w 93"/>
                <a:gd name="T31" fmla="*/ 31 h 39"/>
                <a:gd name="T32" fmla="*/ 74 w 93"/>
                <a:gd name="T33" fmla="*/ 39 h 39"/>
                <a:gd name="T34" fmla="*/ 81 w 93"/>
                <a:gd name="T35" fmla="*/ 37 h 39"/>
                <a:gd name="T36" fmla="*/ 93 w 93"/>
                <a:gd name="T37" fmla="*/ 30 h 39"/>
                <a:gd name="T38" fmla="*/ 88 w 93"/>
                <a:gd name="T39" fmla="*/ 20 h 39"/>
                <a:gd name="T40" fmla="*/ 85 w 93"/>
                <a:gd name="T41" fmla="*/ 12 h 39"/>
                <a:gd name="T42" fmla="*/ 78 w 93"/>
                <a:gd name="T43" fmla="*/ 8 h 39"/>
                <a:gd name="T44" fmla="*/ 78 w 93"/>
                <a:gd name="T45"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39">
                  <a:moveTo>
                    <a:pt x="78" y="8"/>
                  </a:moveTo>
                  <a:lnTo>
                    <a:pt x="67" y="8"/>
                  </a:lnTo>
                  <a:lnTo>
                    <a:pt x="56" y="2"/>
                  </a:lnTo>
                  <a:lnTo>
                    <a:pt x="49" y="0"/>
                  </a:lnTo>
                  <a:lnTo>
                    <a:pt x="39" y="3"/>
                  </a:lnTo>
                  <a:lnTo>
                    <a:pt x="39" y="16"/>
                  </a:lnTo>
                  <a:lnTo>
                    <a:pt x="28" y="16"/>
                  </a:lnTo>
                  <a:lnTo>
                    <a:pt x="16" y="4"/>
                  </a:lnTo>
                  <a:lnTo>
                    <a:pt x="5" y="9"/>
                  </a:lnTo>
                  <a:lnTo>
                    <a:pt x="0" y="20"/>
                  </a:lnTo>
                  <a:lnTo>
                    <a:pt x="2" y="32"/>
                  </a:lnTo>
                  <a:lnTo>
                    <a:pt x="16" y="27"/>
                  </a:lnTo>
                  <a:lnTo>
                    <a:pt x="37" y="28"/>
                  </a:lnTo>
                  <a:lnTo>
                    <a:pt x="50" y="26"/>
                  </a:lnTo>
                  <a:lnTo>
                    <a:pt x="53" y="30"/>
                  </a:lnTo>
                  <a:lnTo>
                    <a:pt x="60" y="31"/>
                  </a:lnTo>
                  <a:lnTo>
                    <a:pt x="74" y="39"/>
                  </a:lnTo>
                  <a:lnTo>
                    <a:pt x="81" y="37"/>
                  </a:lnTo>
                  <a:lnTo>
                    <a:pt x="93" y="30"/>
                  </a:lnTo>
                  <a:lnTo>
                    <a:pt x="88" y="20"/>
                  </a:lnTo>
                  <a:lnTo>
                    <a:pt x="85" y="12"/>
                  </a:lnTo>
                  <a:lnTo>
                    <a:pt x="78" y="8"/>
                  </a:lnTo>
                  <a:lnTo>
                    <a:pt x="78"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95">
              <a:extLst>
                <a:ext uri="{FF2B5EF4-FFF2-40B4-BE49-F238E27FC236}">
                  <a16:creationId xmlns:a16="http://schemas.microsoft.com/office/drawing/2014/main" id="{D0822305-BAFB-78CE-FF2F-4675CF7EC582}"/>
                </a:ext>
              </a:extLst>
            </p:cNvPr>
            <p:cNvSpPr>
              <a:spLocks/>
            </p:cNvSpPr>
            <p:nvPr/>
          </p:nvSpPr>
          <p:spPr bwMode="auto">
            <a:xfrm>
              <a:off x="3721" y="2128"/>
              <a:ext cx="246" cy="256"/>
            </a:xfrm>
            <a:custGeom>
              <a:avLst/>
              <a:gdLst>
                <a:gd name="T0" fmla="*/ 224 w 246"/>
                <a:gd name="T1" fmla="*/ 10 h 256"/>
                <a:gd name="T2" fmla="*/ 195 w 246"/>
                <a:gd name="T3" fmla="*/ 8 h 256"/>
                <a:gd name="T4" fmla="*/ 175 w 246"/>
                <a:gd name="T5" fmla="*/ 0 h 256"/>
                <a:gd name="T6" fmla="*/ 160 w 246"/>
                <a:gd name="T7" fmla="*/ 30 h 256"/>
                <a:gd name="T8" fmla="*/ 133 w 246"/>
                <a:gd name="T9" fmla="*/ 45 h 256"/>
                <a:gd name="T10" fmla="*/ 121 w 246"/>
                <a:gd name="T11" fmla="*/ 67 h 256"/>
                <a:gd name="T12" fmla="*/ 118 w 246"/>
                <a:gd name="T13" fmla="*/ 104 h 256"/>
                <a:gd name="T14" fmla="*/ 97 w 246"/>
                <a:gd name="T15" fmla="*/ 124 h 256"/>
                <a:gd name="T16" fmla="*/ 71 w 246"/>
                <a:gd name="T17" fmla="*/ 138 h 256"/>
                <a:gd name="T18" fmla="*/ 62 w 246"/>
                <a:gd name="T19" fmla="*/ 145 h 256"/>
                <a:gd name="T20" fmla="*/ 42 w 246"/>
                <a:gd name="T21" fmla="*/ 169 h 256"/>
                <a:gd name="T22" fmla="*/ 36 w 246"/>
                <a:gd name="T23" fmla="*/ 190 h 256"/>
                <a:gd name="T24" fmla="*/ 26 w 246"/>
                <a:gd name="T25" fmla="*/ 203 h 256"/>
                <a:gd name="T26" fmla="*/ 11 w 246"/>
                <a:gd name="T27" fmla="*/ 227 h 256"/>
                <a:gd name="T28" fmla="*/ 7 w 246"/>
                <a:gd name="T29" fmla="*/ 242 h 256"/>
                <a:gd name="T30" fmla="*/ 0 w 246"/>
                <a:gd name="T31" fmla="*/ 256 h 256"/>
                <a:gd name="T32" fmla="*/ 35 w 246"/>
                <a:gd name="T33" fmla="*/ 254 h 256"/>
                <a:gd name="T34" fmla="*/ 44 w 246"/>
                <a:gd name="T35" fmla="*/ 240 h 256"/>
                <a:gd name="T36" fmla="*/ 71 w 246"/>
                <a:gd name="T37" fmla="*/ 196 h 256"/>
                <a:gd name="T38" fmla="*/ 83 w 246"/>
                <a:gd name="T39" fmla="*/ 172 h 256"/>
                <a:gd name="T40" fmla="*/ 102 w 246"/>
                <a:gd name="T41" fmla="*/ 157 h 256"/>
                <a:gd name="T42" fmla="*/ 114 w 246"/>
                <a:gd name="T43" fmla="*/ 159 h 256"/>
                <a:gd name="T44" fmla="*/ 129 w 246"/>
                <a:gd name="T45" fmla="*/ 154 h 256"/>
                <a:gd name="T46" fmla="*/ 128 w 246"/>
                <a:gd name="T47" fmla="*/ 145 h 256"/>
                <a:gd name="T48" fmla="*/ 131 w 246"/>
                <a:gd name="T49" fmla="*/ 124 h 256"/>
                <a:gd name="T50" fmla="*/ 171 w 246"/>
                <a:gd name="T51" fmla="*/ 108 h 256"/>
                <a:gd name="T52" fmla="*/ 189 w 246"/>
                <a:gd name="T53" fmla="*/ 94 h 256"/>
                <a:gd name="T54" fmla="*/ 207 w 246"/>
                <a:gd name="T55" fmla="*/ 74 h 256"/>
                <a:gd name="T56" fmla="*/ 223 w 246"/>
                <a:gd name="T57" fmla="*/ 66 h 256"/>
                <a:gd name="T58" fmla="*/ 246 w 246"/>
                <a:gd name="T59" fmla="*/ 56 h 256"/>
                <a:gd name="T60" fmla="*/ 237 w 246"/>
                <a:gd name="T61" fmla="*/ 34 h 256"/>
                <a:gd name="T62" fmla="*/ 230 w 246"/>
                <a:gd name="T63"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256">
                  <a:moveTo>
                    <a:pt x="230" y="11"/>
                  </a:moveTo>
                  <a:lnTo>
                    <a:pt x="224" y="10"/>
                  </a:lnTo>
                  <a:lnTo>
                    <a:pt x="209" y="7"/>
                  </a:lnTo>
                  <a:lnTo>
                    <a:pt x="195" y="8"/>
                  </a:lnTo>
                  <a:lnTo>
                    <a:pt x="186" y="0"/>
                  </a:lnTo>
                  <a:lnTo>
                    <a:pt x="175" y="0"/>
                  </a:lnTo>
                  <a:lnTo>
                    <a:pt x="169" y="11"/>
                  </a:lnTo>
                  <a:lnTo>
                    <a:pt x="160" y="30"/>
                  </a:lnTo>
                  <a:lnTo>
                    <a:pt x="148" y="37"/>
                  </a:lnTo>
                  <a:lnTo>
                    <a:pt x="133" y="45"/>
                  </a:lnTo>
                  <a:lnTo>
                    <a:pt x="123" y="57"/>
                  </a:lnTo>
                  <a:lnTo>
                    <a:pt x="121" y="67"/>
                  </a:lnTo>
                  <a:lnTo>
                    <a:pt x="115" y="82"/>
                  </a:lnTo>
                  <a:lnTo>
                    <a:pt x="118" y="104"/>
                  </a:lnTo>
                  <a:lnTo>
                    <a:pt x="105" y="119"/>
                  </a:lnTo>
                  <a:lnTo>
                    <a:pt x="97" y="124"/>
                  </a:lnTo>
                  <a:lnTo>
                    <a:pt x="85" y="136"/>
                  </a:lnTo>
                  <a:lnTo>
                    <a:pt x="71" y="138"/>
                  </a:lnTo>
                  <a:lnTo>
                    <a:pt x="63" y="145"/>
                  </a:lnTo>
                  <a:lnTo>
                    <a:pt x="62" y="145"/>
                  </a:lnTo>
                  <a:lnTo>
                    <a:pt x="53" y="163"/>
                  </a:lnTo>
                  <a:lnTo>
                    <a:pt x="42" y="169"/>
                  </a:lnTo>
                  <a:lnTo>
                    <a:pt x="37" y="180"/>
                  </a:lnTo>
                  <a:lnTo>
                    <a:pt x="36" y="190"/>
                  </a:lnTo>
                  <a:lnTo>
                    <a:pt x="31" y="201"/>
                  </a:lnTo>
                  <a:lnTo>
                    <a:pt x="26" y="203"/>
                  </a:lnTo>
                  <a:lnTo>
                    <a:pt x="17" y="215"/>
                  </a:lnTo>
                  <a:lnTo>
                    <a:pt x="11" y="227"/>
                  </a:lnTo>
                  <a:lnTo>
                    <a:pt x="13" y="233"/>
                  </a:lnTo>
                  <a:lnTo>
                    <a:pt x="7" y="242"/>
                  </a:lnTo>
                  <a:lnTo>
                    <a:pt x="1" y="247"/>
                  </a:lnTo>
                  <a:lnTo>
                    <a:pt x="0" y="256"/>
                  </a:lnTo>
                  <a:lnTo>
                    <a:pt x="0" y="256"/>
                  </a:lnTo>
                  <a:lnTo>
                    <a:pt x="35" y="254"/>
                  </a:lnTo>
                  <a:lnTo>
                    <a:pt x="37" y="247"/>
                  </a:lnTo>
                  <a:lnTo>
                    <a:pt x="44" y="240"/>
                  </a:lnTo>
                  <a:lnTo>
                    <a:pt x="49" y="215"/>
                  </a:lnTo>
                  <a:lnTo>
                    <a:pt x="71" y="196"/>
                  </a:lnTo>
                  <a:lnTo>
                    <a:pt x="79" y="173"/>
                  </a:lnTo>
                  <a:lnTo>
                    <a:pt x="83" y="172"/>
                  </a:lnTo>
                  <a:lnTo>
                    <a:pt x="89" y="158"/>
                  </a:lnTo>
                  <a:lnTo>
                    <a:pt x="102" y="157"/>
                  </a:lnTo>
                  <a:lnTo>
                    <a:pt x="107" y="159"/>
                  </a:lnTo>
                  <a:lnTo>
                    <a:pt x="114" y="159"/>
                  </a:lnTo>
                  <a:lnTo>
                    <a:pt x="119" y="154"/>
                  </a:lnTo>
                  <a:lnTo>
                    <a:pt x="129" y="154"/>
                  </a:lnTo>
                  <a:lnTo>
                    <a:pt x="128" y="145"/>
                  </a:lnTo>
                  <a:lnTo>
                    <a:pt x="128" y="145"/>
                  </a:lnTo>
                  <a:lnTo>
                    <a:pt x="130" y="145"/>
                  </a:lnTo>
                  <a:lnTo>
                    <a:pt x="131" y="124"/>
                  </a:lnTo>
                  <a:lnTo>
                    <a:pt x="155" y="110"/>
                  </a:lnTo>
                  <a:lnTo>
                    <a:pt x="171" y="108"/>
                  </a:lnTo>
                  <a:lnTo>
                    <a:pt x="183" y="103"/>
                  </a:lnTo>
                  <a:lnTo>
                    <a:pt x="189" y="94"/>
                  </a:lnTo>
                  <a:lnTo>
                    <a:pt x="207" y="87"/>
                  </a:lnTo>
                  <a:lnTo>
                    <a:pt x="207" y="74"/>
                  </a:lnTo>
                  <a:lnTo>
                    <a:pt x="216" y="73"/>
                  </a:lnTo>
                  <a:lnTo>
                    <a:pt x="223" y="66"/>
                  </a:lnTo>
                  <a:lnTo>
                    <a:pt x="243" y="63"/>
                  </a:lnTo>
                  <a:lnTo>
                    <a:pt x="246" y="56"/>
                  </a:lnTo>
                  <a:lnTo>
                    <a:pt x="242" y="52"/>
                  </a:lnTo>
                  <a:lnTo>
                    <a:pt x="237" y="34"/>
                  </a:lnTo>
                  <a:lnTo>
                    <a:pt x="236" y="22"/>
                  </a:lnTo>
                  <a:lnTo>
                    <a:pt x="230" y="11"/>
                  </a:lnTo>
                  <a:lnTo>
                    <a:pt x="230" y="1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Freeform 96">
              <a:extLst>
                <a:ext uri="{FF2B5EF4-FFF2-40B4-BE49-F238E27FC236}">
                  <a16:creationId xmlns:a16="http://schemas.microsoft.com/office/drawing/2014/main" id="{2C5EF57C-84C4-12A0-18A8-B4345676C18D}"/>
                </a:ext>
              </a:extLst>
            </p:cNvPr>
            <p:cNvSpPr>
              <a:spLocks/>
            </p:cNvSpPr>
            <p:nvPr/>
          </p:nvSpPr>
          <p:spPr bwMode="auto">
            <a:xfrm>
              <a:off x="4351" y="1905"/>
              <a:ext cx="51" cy="52"/>
            </a:xfrm>
            <a:custGeom>
              <a:avLst/>
              <a:gdLst>
                <a:gd name="T0" fmla="*/ 29 w 51"/>
                <a:gd name="T1" fmla="*/ 52 h 52"/>
                <a:gd name="T2" fmla="*/ 33 w 51"/>
                <a:gd name="T3" fmla="*/ 50 h 52"/>
                <a:gd name="T4" fmla="*/ 34 w 51"/>
                <a:gd name="T5" fmla="*/ 44 h 52"/>
                <a:gd name="T6" fmla="*/ 37 w 51"/>
                <a:gd name="T7" fmla="*/ 39 h 52"/>
                <a:gd name="T8" fmla="*/ 35 w 51"/>
                <a:gd name="T9" fmla="*/ 36 h 52"/>
                <a:gd name="T10" fmla="*/ 38 w 51"/>
                <a:gd name="T11" fmla="*/ 34 h 52"/>
                <a:gd name="T12" fmla="*/ 40 w 51"/>
                <a:gd name="T13" fmla="*/ 36 h 52"/>
                <a:gd name="T14" fmla="*/ 49 w 51"/>
                <a:gd name="T15" fmla="*/ 37 h 52"/>
                <a:gd name="T16" fmla="*/ 51 w 51"/>
                <a:gd name="T17" fmla="*/ 36 h 52"/>
                <a:gd name="T18" fmla="*/ 49 w 51"/>
                <a:gd name="T19" fmla="*/ 34 h 52"/>
                <a:gd name="T20" fmla="*/ 49 w 51"/>
                <a:gd name="T21" fmla="*/ 32 h 52"/>
                <a:gd name="T22" fmla="*/ 44 w 51"/>
                <a:gd name="T23" fmla="*/ 27 h 52"/>
                <a:gd name="T24" fmla="*/ 41 w 51"/>
                <a:gd name="T25" fmla="*/ 20 h 52"/>
                <a:gd name="T26" fmla="*/ 35 w 51"/>
                <a:gd name="T27" fmla="*/ 17 h 52"/>
                <a:gd name="T28" fmla="*/ 35 w 51"/>
                <a:gd name="T29" fmla="*/ 11 h 52"/>
                <a:gd name="T30" fmla="*/ 28 w 51"/>
                <a:gd name="T31" fmla="*/ 6 h 52"/>
                <a:gd name="T32" fmla="*/ 23 w 51"/>
                <a:gd name="T33" fmla="*/ 6 h 52"/>
                <a:gd name="T34" fmla="*/ 12 w 51"/>
                <a:gd name="T35" fmla="*/ 0 h 52"/>
                <a:gd name="T36" fmla="*/ 3 w 51"/>
                <a:gd name="T37" fmla="*/ 2 h 52"/>
                <a:gd name="T38" fmla="*/ 0 w 51"/>
                <a:gd name="T39" fmla="*/ 4 h 52"/>
                <a:gd name="T40" fmla="*/ 5 w 51"/>
                <a:gd name="T41" fmla="*/ 6 h 52"/>
                <a:gd name="T42" fmla="*/ 10 w 51"/>
                <a:gd name="T43" fmla="*/ 11 h 52"/>
                <a:gd name="T44" fmla="*/ 15 w 51"/>
                <a:gd name="T45" fmla="*/ 19 h 52"/>
                <a:gd name="T46" fmla="*/ 24 w 51"/>
                <a:gd name="T47" fmla="*/ 29 h 52"/>
                <a:gd name="T48" fmla="*/ 26 w 51"/>
                <a:gd name="T49" fmla="*/ 36 h 52"/>
                <a:gd name="T50" fmla="*/ 26 w 51"/>
                <a:gd name="T51" fmla="*/ 44 h 52"/>
                <a:gd name="T52" fmla="*/ 29 w 51"/>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52">
                  <a:moveTo>
                    <a:pt x="29" y="52"/>
                  </a:moveTo>
                  <a:lnTo>
                    <a:pt x="33" y="50"/>
                  </a:lnTo>
                  <a:lnTo>
                    <a:pt x="34" y="44"/>
                  </a:lnTo>
                  <a:lnTo>
                    <a:pt x="37" y="39"/>
                  </a:lnTo>
                  <a:lnTo>
                    <a:pt x="35" y="36"/>
                  </a:lnTo>
                  <a:lnTo>
                    <a:pt x="38" y="34"/>
                  </a:lnTo>
                  <a:lnTo>
                    <a:pt x="40" y="36"/>
                  </a:lnTo>
                  <a:lnTo>
                    <a:pt x="49" y="37"/>
                  </a:lnTo>
                  <a:lnTo>
                    <a:pt x="51" y="36"/>
                  </a:lnTo>
                  <a:lnTo>
                    <a:pt x="49" y="34"/>
                  </a:lnTo>
                  <a:lnTo>
                    <a:pt x="49" y="32"/>
                  </a:lnTo>
                  <a:lnTo>
                    <a:pt x="44" y="27"/>
                  </a:lnTo>
                  <a:lnTo>
                    <a:pt x="41" y="20"/>
                  </a:lnTo>
                  <a:lnTo>
                    <a:pt x="35" y="17"/>
                  </a:lnTo>
                  <a:lnTo>
                    <a:pt x="35" y="11"/>
                  </a:lnTo>
                  <a:lnTo>
                    <a:pt x="28" y="6"/>
                  </a:lnTo>
                  <a:lnTo>
                    <a:pt x="23" y="6"/>
                  </a:lnTo>
                  <a:lnTo>
                    <a:pt x="12" y="0"/>
                  </a:lnTo>
                  <a:lnTo>
                    <a:pt x="3" y="2"/>
                  </a:lnTo>
                  <a:lnTo>
                    <a:pt x="0" y="4"/>
                  </a:lnTo>
                  <a:lnTo>
                    <a:pt x="5" y="6"/>
                  </a:lnTo>
                  <a:lnTo>
                    <a:pt x="10" y="11"/>
                  </a:lnTo>
                  <a:lnTo>
                    <a:pt x="15" y="19"/>
                  </a:lnTo>
                  <a:lnTo>
                    <a:pt x="24" y="29"/>
                  </a:lnTo>
                  <a:lnTo>
                    <a:pt x="26" y="36"/>
                  </a:lnTo>
                  <a:lnTo>
                    <a:pt x="26" y="44"/>
                  </a:lnTo>
                  <a:lnTo>
                    <a:pt x="29" y="5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97">
              <a:extLst>
                <a:ext uri="{FF2B5EF4-FFF2-40B4-BE49-F238E27FC236}">
                  <a16:creationId xmlns:a16="http://schemas.microsoft.com/office/drawing/2014/main" id="{808332CE-2B46-7810-B8D6-49F762E014A5}"/>
                </a:ext>
              </a:extLst>
            </p:cNvPr>
            <p:cNvSpPr>
              <a:spLocks/>
            </p:cNvSpPr>
            <p:nvPr/>
          </p:nvSpPr>
          <p:spPr bwMode="auto">
            <a:xfrm>
              <a:off x="4649" y="2978"/>
              <a:ext cx="120" cy="241"/>
            </a:xfrm>
            <a:custGeom>
              <a:avLst/>
              <a:gdLst>
                <a:gd name="T0" fmla="*/ 115 w 120"/>
                <a:gd name="T1" fmla="*/ 28 h 241"/>
                <a:gd name="T2" fmla="*/ 112 w 120"/>
                <a:gd name="T3" fmla="*/ 16 h 241"/>
                <a:gd name="T4" fmla="*/ 108 w 120"/>
                <a:gd name="T5" fmla="*/ 8 h 241"/>
                <a:gd name="T6" fmla="*/ 103 w 120"/>
                <a:gd name="T7" fmla="*/ 0 h 241"/>
                <a:gd name="T8" fmla="*/ 98 w 120"/>
                <a:gd name="T9" fmla="*/ 8 h 241"/>
                <a:gd name="T10" fmla="*/ 96 w 120"/>
                <a:gd name="T11" fmla="*/ 19 h 241"/>
                <a:gd name="T12" fmla="*/ 87 w 120"/>
                <a:gd name="T13" fmla="*/ 32 h 241"/>
                <a:gd name="T14" fmla="*/ 81 w 120"/>
                <a:gd name="T15" fmla="*/ 29 h 241"/>
                <a:gd name="T16" fmla="*/ 82 w 120"/>
                <a:gd name="T17" fmla="*/ 37 h 241"/>
                <a:gd name="T18" fmla="*/ 77 w 120"/>
                <a:gd name="T19" fmla="*/ 46 h 241"/>
                <a:gd name="T20" fmla="*/ 64 w 120"/>
                <a:gd name="T21" fmla="*/ 57 h 241"/>
                <a:gd name="T22" fmla="*/ 54 w 120"/>
                <a:gd name="T23" fmla="*/ 67 h 241"/>
                <a:gd name="T24" fmla="*/ 48 w 120"/>
                <a:gd name="T25" fmla="*/ 67 h 241"/>
                <a:gd name="T26" fmla="*/ 42 w 120"/>
                <a:gd name="T27" fmla="*/ 70 h 241"/>
                <a:gd name="T28" fmla="*/ 33 w 120"/>
                <a:gd name="T29" fmla="*/ 74 h 241"/>
                <a:gd name="T30" fmla="*/ 25 w 120"/>
                <a:gd name="T31" fmla="*/ 74 h 241"/>
                <a:gd name="T32" fmla="*/ 22 w 120"/>
                <a:gd name="T33" fmla="*/ 86 h 241"/>
                <a:gd name="T34" fmla="*/ 16 w 120"/>
                <a:gd name="T35" fmla="*/ 96 h 241"/>
                <a:gd name="T36" fmla="*/ 16 w 120"/>
                <a:gd name="T37" fmla="*/ 112 h 241"/>
                <a:gd name="T38" fmla="*/ 19 w 120"/>
                <a:gd name="T39" fmla="*/ 123 h 241"/>
                <a:gd name="T40" fmla="*/ 22 w 120"/>
                <a:gd name="T41" fmla="*/ 132 h 241"/>
                <a:gd name="T42" fmla="*/ 19 w 120"/>
                <a:gd name="T43" fmla="*/ 144 h 241"/>
                <a:gd name="T44" fmla="*/ 12 w 120"/>
                <a:gd name="T45" fmla="*/ 157 h 241"/>
                <a:gd name="T46" fmla="*/ 11 w 120"/>
                <a:gd name="T47" fmla="*/ 163 h 241"/>
                <a:gd name="T48" fmla="*/ 4 w 120"/>
                <a:gd name="T49" fmla="*/ 166 h 241"/>
                <a:gd name="T50" fmla="*/ 0 w 120"/>
                <a:gd name="T51" fmla="*/ 179 h 241"/>
                <a:gd name="T52" fmla="*/ 0 w 120"/>
                <a:gd name="T53" fmla="*/ 191 h 241"/>
                <a:gd name="T54" fmla="*/ 5 w 120"/>
                <a:gd name="T55" fmla="*/ 205 h 241"/>
                <a:gd name="T56" fmla="*/ 5 w 120"/>
                <a:gd name="T57" fmla="*/ 221 h 241"/>
                <a:gd name="T58" fmla="*/ 8 w 120"/>
                <a:gd name="T59" fmla="*/ 230 h 241"/>
                <a:gd name="T60" fmla="*/ 20 w 120"/>
                <a:gd name="T61" fmla="*/ 237 h 241"/>
                <a:gd name="T62" fmla="*/ 28 w 120"/>
                <a:gd name="T63" fmla="*/ 241 h 241"/>
                <a:gd name="T64" fmla="*/ 42 w 120"/>
                <a:gd name="T65" fmla="*/ 235 h 241"/>
                <a:gd name="T66" fmla="*/ 55 w 120"/>
                <a:gd name="T67" fmla="*/ 230 h 241"/>
                <a:gd name="T68" fmla="*/ 64 w 120"/>
                <a:gd name="T69" fmla="*/ 209 h 241"/>
                <a:gd name="T70" fmla="*/ 72 w 120"/>
                <a:gd name="T71" fmla="*/ 184 h 241"/>
                <a:gd name="T72" fmla="*/ 84 w 120"/>
                <a:gd name="T73" fmla="*/ 151 h 241"/>
                <a:gd name="T74" fmla="*/ 93 w 120"/>
                <a:gd name="T75" fmla="*/ 126 h 241"/>
                <a:gd name="T76" fmla="*/ 100 w 120"/>
                <a:gd name="T77" fmla="*/ 106 h 241"/>
                <a:gd name="T78" fmla="*/ 103 w 120"/>
                <a:gd name="T79" fmla="*/ 91 h 241"/>
                <a:gd name="T80" fmla="*/ 107 w 120"/>
                <a:gd name="T81" fmla="*/ 86 h 241"/>
                <a:gd name="T82" fmla="*/ 109 w 120"/>
                <a:gd name="T83" fmla="*/ 79 h 241"/>
                <a:gd name="T84" fmla="*/ 107 w 120"/>
                <a:gd name="T85" fmla="*/ 65 h 241"/>
                <a:gd name="T86" fmla="*/ 110 w 120"/>
                <a:gd name="T87" fmla="*/ 61 h 241"/>
                <a:gd name="T88" fmla="*/ 114 w 120"/>
                <a:gd name="T89" fmla="*/ 71 h 241"/>
                <a:gd name="T90" fmla="*/ 118 w 120"/>
                <a:gd name="T91" fmla="*/ 65 h 241"/>
                <a:gd name="T92" fmla="*/ 120 w 120"/>
                <a:gd name="T93" fmla="*/ 57 h 241"/>
                <a:gd name="T94" fmla="*/ 116 w 120"/>
                <a:gd name="T95" fmla="*/ 49 h 241"/>
                <a:gd name="T96" fmla="*/ 115 w 120"/>
                <a:gd name="T97" fmla="*/ 28 h 241"/>
                <a:gd name="T98" fmla="*/ 115 w 120"/>
                <a:gd name="T99" fmla="*/ 2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 h="241">
                  <a:moveTo>
                    <a:pt x="115" y="28"/>
                  </a:moveTo>
                  <a:lnTo>
                    <a:pt x="112" y="16"/>
                  </a:lnTo>
                  <a:lnTo>
                    <a:pt x="108" y="8"/>
                  </a:lnTo>
                  <a:lnTo>
                    <a:pt x="103" y="0"/>
                  </a:lnTo>
                  <a:lnTo>
                    <a:pt x="98" y="8"/>
                  </a:lnTo>
                  <a:lnTo>
                    <a:pt x="96" y="19"/>
                  </a:lnTo>
                  <a:lnTo>
                    <a:pt x="87" y="32"/>
                  </a:lnTo>
                  <a:lnTo>
                    <a:pt x="81" y="29"/>
                  </a:lnTo>
                  <a:lnTo>
                    <a:pt x="82" y="37"/>
                  </a:lnTo>
                  <a:lnTo>
                    <a:pt x="77" y="46"/>
                  </a:lnTo>
                  <a:lnTo>
                    <a:pt x="64" y="57"/>
                  </a:lnTo>
                  <a:lnTo>
                    <a:pt x="54" y="67"/>
                  </a:lnTo>
                  <a:lnTo>
                    <a:pt x="48" y="67"/>
                  </a:lnTo>
                  <a:lnTo>
                    <a:pt x="42" y="70"/>
                  </a:lnTo>
                  <a:lnTo>
                    <a:pt x="33" y="74"/>
                  </a:lnTo>
                  <a:lnTo>
                    <a:pt x="25" y="74"/>
                  </a:lnTo>
                  <a:lnTo>
                    <a:pt x="22" y="86"/>
                  </a:lnTo>
                  <a:lnTo>
                    <a:pt x="16" y="96"/>
                  </a:lnTo>
                  <a:lnTo>
                    <a:pt x="16" y="112"/>
                  </a:lnTo>
                  <a:lnTo>
                    <a:pt x="19" y="123"/>
                  </a:lnTo>
                  <a:lnTo>
                    <a:pt x="22" y="132"/>
                  </a:lnTo>
                  <a:lnTo>
                    <a:pt x="19" y="144"/>
                  </a:lnTo>
                  <a:lnTo>
                    <a:pt x="12" y="157"/>
                  </a:lnTo>
                  <a:lnTo>
                    <a:pt x="11" y="163"/>
                  </a:lnTo>
                  <a:lnTo>
                    <a:pt x="4" y="166"/>
                  </a:lnTo>
                  <a:lnTo>
                    <a:pt x="0" y="179"/>
                  </a:lnTo>
                  <a:lnTo>
                    <a:pt x="0" y="191"/>
                  </a:lnTo>
                  <a:lnTo>
                    <a:pt x="5" y="205"/>
                  </a:lnTo>
                  <a:lnTo>
                    <a:pt x="5" y="221"/>
                  </a:lnTo>
                  <a:lnTo>
                    <a:pt x="8" y="230"/>
                  </a:lnTo>
                  <a:lnTo>
                    <a:pt x="20" y="237"/>
                  </a:lnTo>
                  <a:lnTo>
                    <a:pt x="28" y="241"/>
                  </a:lnTo>
                  <a:lnTo>
                    <a:pt x="42" y="235"/>
                  </a:lnTo>
                  <a:lnTo>
                    <a:pt x="55" y="230"/>
                  </a:lnTo>
                  <a:lnTo>
                    <a:pt x="64" y="209"/>
                  </a:lnTo>
                  <a:lnTo>
                    <a:pt x="72" y="184"/>
                  </a:lnTo>
                  <a:lnTo>
                    <a:pt x="84" y="151"/>
                  </a:lnTo>
                  <a:lnTo>
                    <a:pt x="93" y="126"/>
                  </a:lnTo>
                  <a:lnTo>
                    <a:pt x="100" y="106"/>
                  </a:lnTo>
                  <a:lnTo>
                    <a:pt x="103" y="91"/>
                  </a:lnTo>
                  <a:lnTo>
                    <a:pt x="107" y="86"/>
                  </a:lnTo>
                  <a:lnTo>
                    <a:pt x="109" y="79"/>
                  </a:lnTo>
                  <a:lnTo>
                    <a:pt x="107" y="65"/>
                  </a:lnTo>
                  <a:lnTo>
                    <a:pt x="110" y="61"/>
                  </a:lnTo>
                  <a:lnTo>
                    <a:pt x="114" y="71"/>
                  </a:lnTo>
                  <a:lnTo>
                    <a:pt x="118" y="65"/>
                  </a:lnTo>
                  <a:lnTo>
                    <a:pt x="120" y="57"/>
                  </a:lnTo>
                  <a:lnTo>
                    <a:pt x="116" y="49"/>
                  </a:lnTo>
                  <a:lnTo>
                    <a:pt x="115" y="28"/>
                  </a:lnTo>
                  <a:lnTo>
                    <a:pt x="115"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Freeform 98">
              <a:extLst>
                <a:ext uri="{FF2B5EF4-FFF2-40B4-BE49-F238E27FC236}">
                  <a16:creationId xmlns:a16="http://schemas.microsoft.com/office/drawing/2014/main" id="{3B806800-5805-697A-31DC-100C582ECFB0}"/>
                </a:ext>
              </a:extLst>
            </p:cNvPr>
            <p:cNvSpPr>
              <a:spLocks/>
            </p:cNvSpPr>
            <p:nvPr/>
          </p:nvSpPr>
          <p:spPr bwMode="auto">
            <a:xfrm>
              <a:off x="2231" y="2182"/>
              <a:ext cx="414" cy="324"/>
            </a:xfrm>
            <a:custGeom>
              <a:avLst/>
              <a:gdLst>
                <a:gd name="T0" fmla="*/ 242 w 414"/>
                <a:gd name="T1" fmla="*/ 114 h 324"/>
                <a:gd name="T2" fmla="*/ 233 w 414"/>
                <a:gd name="T3" fmla="*/ 82 h 324"/>
                <a:gd name="T4" fmla="*/ 217 w 414"/>
                <a:gd name="T5" fmla="*/ 53 h 324"/>
                <a:gd name="T6" fmla="*/ 179 w 414"/>
                <a:gd name="T7" fmla="*/ 62 h 324"/>
                <a:gd name="T8" fmla="*/ 170 w 414"/>
                <a:gd name="T9" fmla="*/ 38 h 324"/>
                <a:gd name="T10" fmla="*/ 154 w 414"/>
                <a:gd name="T11" fmla="*/ 18 h 324"/>
                <a:gd name="T12" fmla="*/ 114 w 414"/>
                <a:gd name="T13" fmla="*/ 25 h 324"/>
                <a:gd name="T14" fmla="*/ 34 w 414"/>
                <a:gd name="T15" fmla="*/ 4 h 324"/>
                <a:gd name="T16" fmla="*/ 0 w 414"/>
                <a:gd name="T17" fmla="*/ 4 h 324"/>
                <a:gd name="T18" fmla="*/ 4 w 414"/>
                <a:gd name="T19" fmla="*/ 45 h 324"/>
                <a:gd name="T20" fmla="*/ 21 w 414"/>
                <a:gd name="T21" fmla="*/ 75 h 324"/>
                <a:gd name="T22" fmla="*/ 5 w 414"/>
                <a:gd name="T23" fmla="*/ 88 h 324"/>
                <a:gd name="T24" fmla="*/ 19 w 414"/>
                <a:gd name="T25" fmla="*/ 104 h 324"/>
                <a:gd name="T26" fmla="*/ 33 w 414"/>
                <a:gd name="T27" fmla="*/ 114 h 324"/>
                <a:gd name="T28" fmla="*/ 35 w 414"/>
                <a:gd name="T29" fmla="*/ 142 h 324"/>
                <a:gd name="T30" fmla="*/ 59 w 414"/>
                <a:gd name="T31" fmla="*/ 165 h 324"/>
                <a:gd name="T32" fmla="*/ 72 w 414"/>
                <a:gd name="T33" fmla="*/ 170 h 324"/>
                <a:gd name="T34" fmla="*/ 64 w 414"/>
                <a:gd name="T35" fmla="*/ 151 h 324"/>
                <a:gd name="T36" fmla="*/ 56 w 414"/>
                <a:gd name="T37" fmla="*/ 133 h 324"/>
                <a:gd name="T38" fmla="*/ 44 w 414"/>
                <a:gd name="T39" fmla="*/ 99 h 324"/>
                <a:gd name="T40" fmla="*/ 39 w 414"/>
                <a:gd name="T41" fmla="*/ 77 h 324"/>
                <a:gd name="T42" fmla="*/ 34 w 414"/>
                <a:gd name="T43" fmla="*/ 70 h 324"/>
                <a:gd name="T44" fmla="*/ 22 w 414"/>
                <a:gd name="T45" fmla="*/ 46 h 324"/>
                <a:gd name="T46" fmla="*/ 30 w 414"/>
                <a:gd name="T47" fmla="*/ 17 h 324"/>
                <a:gd name="T48" fmla="*/ 51 w 414"/>
                <a:gd name="T49" fmla="*/ 28 h 324"/>
                <a:gd name="T50" fmla="*/ 54 w 414"/>
                <a:gd name="T51" fmla="*/ 62 h 324"/>
                <a:gd name="T52" fmla="*/ 64 w 414"/>
                <a:gd name="T53" fmla="*/ 86 h 324"/>
                <a:gd name="T54" fmla="*/ 79 w 414"/>
                <a:gd name="T55" fmla="*/ 108 h 324"/>
                <a:gd name="T56" fmla="*/ 83 w 414"/>
                <a:gd name="T57" fmla="*/ 128 h 324"/>
                <a:gd name="T58" fmla="*/ 112 w 414"/>
                <a:gd name="T59" fmla="*/ 160 h 324"/>
                <a:gd name="T60" fmla="*/ 126 w 414"/>
                <a:gd name="T61" fmla="*/ 193 h 324"/>
                <a:gd name="T62" fmla="*/ 125 w 414"/>
                <a:gd name="T63" fmla="*/ 212 h 324"/>
                <a:gd name="T64" fmla="*/ 123 w 414"/>
                <a:gd name="T65" fmla="*/ 228 h 324"/>
                <a:gd name="T66" fmla="*/ 149 w 414"/>
                <a:gd name="T67" fmla="*/ 257 h 324"/>
                <a:gd name="T68" fmla="*/ 176 w 414"/>
                <a:gd name="T69" fmla="*/ 269 h 324"/>
                <a:gd name="T70" fmla="*/ 216 w 414"/>
                <a:gd name="T71" fmla="*/ 288 h 324"/>
                <a:gd name="T72" fmla="*/ 251 w 414"/>
                <a:gd name="T73" fmla="*/ 304 h 324"/>
                <a:gd name="T74" fmla="*/ 281 w 414"/>
                <a:gd name="T75" fmla="*/ 294 h 324"/>
                <a:gd name="T76" fmla="*/ 316 w 414"/>
                <a:gd name="T77" fmla="*/ 324 h 324"/>
                <a:gd name="T78" fmla="*/ 317 w 414"/>
                <a:gd name="T79" fmla="*/ 311 h 324"/>
                <a:gd name="T80" fmla="*/ 347 w 414"/>
                <a:gd name="T81" fmla="*/ 290 h 324"/>
                <a:gd name="T82" fmla="*/ 338 w 414"/>
                <a:gd name="T83" fmla="*/ 281 h 324"/>
                <a:gd name="T84" fmla="*/ 342 w 414"/>
                <a:gd name="T85" fmla="*/ 265 h 324"/>
                <a:gd name="T86" fmla="*/ 371 w 414"/>
                <a:gd name="T87" fmla="*/ 263 h 324"/>
                <a:gd name="T88" fmla="*/ 382 w 414"/>
                <a:gd name="T89" fmla="*/ 253 h 324"/>
                <a:gd name="T90" fmla="*/ 392 w 414"/>
                <a:gd name="T91" fmla="*/ 258 h 324"/>
                <a:gd name="T92" fmla="*/ 398 w 414"/>
                <a:gd name="T93" fmla="*/ 233 h 324"/>
                <a:gd name="T94" fmla="*/ 414 w 414"/>
                <a:gd name="T95" fmla="*/ 203 h 324"/>
                <a:gd name="T96" fmla="*/ 389 w 414"/>
                <a:gd name="T97" fmla="*/ 200 h 324"/>
                <a:gd name="T98" fmla="*/ 357 w 414"/>
                <a:gd name="T99" fmla="*/ 214 h 324"/>
                <a:gd name="T100" fmla="*/ 338 w 414"/>
                <a:gd name="T101" fmla="*/ 246 h 324"/>
                <a:gd name="T102" fmla="*/ 304 w 414"/>
                <a:gd name="T103" fmla="*/ 255 h 324"/>
                <a:gd name="T104" fmla="*/ 268 w 414"/>
                <a:gd name="T105" fmla="*/ 248 h 324"/>
                <a:gd name="T106" fmla="*/ 253 w 414"/>
                <a:gd name="T107" fmla="*/ 216 h 324"/>
                <a:gd name="T108" fmla="*/ 247 w 414"/>
                <a:gd name="T109" fmla="*/ 184 h 324"/>
                <a:gd name="T110" fmla="*/ 261 w 414"/>
                <a:gd name="T111" fmla="*/ 138 h 324"/>
                <a:gd name="T112" fmla="*/ 263 w 414"/>
                <a:gd name="T113" fmla="*/ 1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324">
                  <a:moveTo>
                    <a:pt x="263" y="123"/>
                  </a:moveTo>
                  <a:lnTo>
                    <a:pt x="253" y="119"/>
                  </a:lnTo>
                  <a:lnTo>
                    <a:pt x="242" y="114"/>
                  </a:lnTo>
                  <a:lnTo>
                    <a:pt x="240" y="105"/>
                  </a:lnTo>
                  <a:lnTo>
                    <a:pt x="240" y="93"/>
                  </a:lnTo>
                  <a:lnTo>
                    <a:pt x="233" y="82"/>
                  </a:lnTo>
                  <a:lnTo>
                    <a:pt x="230" y="72"/>
                  </a:lnTo>
                  <a:lnTo>
                    <a:pt x="226" y="60"/>
                  </a:lnTo>
                  <a:lnTo>
                    <a:pt x="217" y="53"/>
                  </a:lnTo>
                  <a:lnTo>
                    <a:pt x="205" y="53"/>
                  </a:lnTo>
                  <a:lnTo>
                    <a:pt x="191" y="67"/>
                  </a:lnTo>
                  <a:lnTo>
                    <a:pt x="179" y="62"/>
                  </a:lnTo>
                  <a:lnTo>
                    <a:pt x="174" y="56"/>
                  </a:lnTo>
                  <a:lnTo>
                    <a:pt x="172" y="47"/>
                  </a:lnTo>
                  <a:lnTo>
                    <a:pt x="170" y="38"/>
                  </a:lnTo>
                  <a:lnTo>
                    <a:pt x="163" y="30"/>
                  </a:lnTo>
                  <a:lnTo>
                    <a:pt x="158" y="24"/>
                  </a:lnTo>
                  <a:lnTo>
                    <a:pt x="154" y="18"/>
                  </a:lnTo>
                  <a:lnTo>
                    <a:pt x="128" y="18"/>
                  </a:lnTo>
                  <a:lnTo>
                    <a:pt x="126" y="25"/>
                  </a:lnTo>
                  <a:lnTo>
                    <a:pt x="114" y="25"/>
                  </a:lnTo>
                  <a:lnTo>
                    <a:pt x="84" y="25"/>
                  </a:lnTo>
                  <a:lnTo>
                    <a:pt x="54" y="13"/>
                  </a:lnTo>
                  <a:lnTo>
                    <a:pt x="34" y="4"/>
                  </a:lnTo>
                  <a:lnTo>
                    <a:pt x="37" y="0"/>
                  </a:lnTo>
                  <a:lnTo>
                    <a:pt x="17" y="3"/>
                  </a:lnTo>
                  <a:lnTo>
                    <a:pt x="0" y="4"/>
                  </a:lnTo>
                  <a:lnTo>
                    <a:pt x="0" y="20"/>
                  </a:lnTo>
                  <a:lnTo>
                    <a:pt x="2" y="34"/>
                  </a:lnTo>
                  <a:lnTo>
                    <a:pt x="4" y="45"/>
                  </a:lnTo>
                  <a:lnTo>
                    <a:pt x="6" y="56"/>
                  </a:lnTo>
                  <a:lnTo>
                    <a:pt x="14" y="62"/>
                  </a:lnTo>
                  <a:lnTo>
                    <a:pt x="21" y="75"/>
                  </a:lnTo>
                  <a:lnTo>
                    <a:pt x="19" y="82"/>
                  </a:lnTo>
                  <a:lnTo>
                    <a:pt x="12" y="89"/>
                  </a:lnTo>
                  <a:lnTo>
                    <a:pt x="5" y="88"/>
                  </a:lnTo>
                  <a:lnTo>
                    <a:pt x="4" y="89"/>
                  </a:lnTo>
                  <a:lnTo>
                    <a:pt x="10" y="100"/>
                  </a:lnTo>
                  <a:lnTo>
                    <a:pt x="19" y="104"/>
                  </a:lnTo>
                  <a:lnTo>
                    <a:pt x="21" y="109"/>
                  </a:lnTo>
                  <a:lnTo>
                    <a:pt x="23" y="106"/>
                  </a:lnTo>
                  <a:lnTo>
                    <a:pt x="33" y="114"/>
                  </a:lnTo>
                  <a:lnTo>
                    <a:pt x="38" y="120"/>
                  </a:lnTo>
                  <a:lnTo>
                    <a:pt x="38" y="129"/>
                  </a:lnTo>
                  <a:lnTo>
                    <a:pt x="35" y="142"/>
                  </a:lnTo>
                  <a:lnTo>
                    <a:pt x="42" y="147"/>
                  </a:lnTo>
                  <a:lnTo>
                    <a:pt x="51" y="156"/>
                  </a:lnTo>
                  <a:lnTo>
                    <a:pt x="59" y="165"/>
                  </a:lnTo>
                  <a:lnTo>
                    <a:pt x="61" y="177"/>
                  </a:lnTo>
                  <a:lnTo>
                    <a:pt x="64" y="177"/>
                  </a:lnTo>
                  <a:lnTo>
                    <a:pt x="72" y="170"/>
                  </a:lnTo>
                  <a:lnTo>
                    <a:pt x="73" y="167"/>
                  </a:lnTo>
                  <a:lnTo>
                    <a:pt x="69" y="159"/>
                  </a:lnTo>
                  <a:lnTo>
                    <a:pt x="64" y="151"/>
                  </a:lnTo>
                  <a:lnTo>
                    <a:pt x="57" y="150"/>
                  </a:lnTo>
                  <a:lnTo>
                    <a:pt x="58" y="141"/>
                  </a:lnTo>
                  <a:lnTo>
                    <a:pt x="56" y="133"/>
                  </a:lnTo>
                  <a:lnTo>
                    <a:pt x="53" y="125"/>
                  </a:lnTo>
                  <a:lnTo>
                    <a:pt x="51" y="108"/>
                  </a:lnTo>
                  <a:lnTo>
                    <a:pt x="44" y="99"/>
                  </a:lnTo>
                  <a:lnTo>
                    <a:pt x="42" y="93"/>
                  </a:lnTo>
                  <a:lnTo>
                    <a:pt x="39" y="89"/>
                  </a:lnTo>
                  <a:lnTo>
                    <a:pt x="39" y="77"/>
                  </a:lnTo>
                  <a:lnTo>
                    <a:pt x="36" y="77"/>
                  </a:lnTo>
                  <a:lnTo>
                    <a:pt x="36" y="71"/>
                  </a:lnTo>
                  <a:lnTo>
                    <a:pt x="34" y="70"/>
                  </a:lnTo>
                  <a:lnTo>
                    <a:pt x="33" y="65"/>
                  </a:lnTo>
                  <a:lnTo>
                    <a:pt x="26" y="54"/>
                  </a:lnTo>
                  <a:lnTo>
                    <a:pt x="22" y="46"/>
                  </a:lnTo>
                  <a:lnTo>
                    <a:pt x="25" y="33"/>
                  </a:lnTo>
                  <a:lnTo>
                    <a:pt x="26" y="24"/>
                  </a:lnTo>
                  <a:lnTo>
                    <a:pt x="30" y="17"/>
                  </a:lnTo>
                  <a:lnTo>
                    <a:pt x="37" y="21"/>
                  </a:lnTo>
                  <a:lnTo>
                    <a:pt x="42" y="21"/>
                  </a:lnTo>
                  <a:lnTo>
                    <a:pt x="51" y="28"/>
                  </a:lnTo>
                  <a:lnTo>
                    <a:pt x="49" y="35"/>
                  </a:lnTo>
                  <a:lnTo>
                    <a:pt x="49" y="49"/>
                  </a:lnTo>
                  <a:lnTo>
                    <a:pt x="54" y="62"/>
                  </a:lnTo>
                  <a:lnTo>
                    <a:pt x="53" y="68"/>
                  </a:lnTo>
                  <a:lnTo>
                    <a:pt x="58" y="76"/>
                  </a:lnTo>
                  <a:lnTo>
                    <a:pt x="64" y="86"/>
                  </a:lnTo>
                  <a:lnTo>
                    <a:pt x="72" y="87"/>
                  </a:lnTo>
                  <a:lnTo>
                    <a:pt x="72" y="99"/>
                  </a:lnTo>
                  <a:lnTo>
                    <a:pt x="79" y="108"/>
                  </a:lnTo>
                  <a:lnTo>
                    <a:pt x="86" y="112"/>
                  </a:lnTo>
                  <a:lnTo>
                    <a:pt x="81" y="123"/>
                  </a:lnTo>
                  <a:lnTo>
                    <a:pt x="83" y="128"/>
                  </a:lnTo>
                  <a:lnTo>
                    <a:pt x="94" y="135"/>
                  </a:lnTo>
                  <a:lnTo>
                    <a:pt x="100" y="146"/>
                  </a:lnTo>
                  <a:lnTo>
                    <a:pt x="112" y="160"/>
                  </a:lnTo>
                  <a:lnTo>
                    <a:pt x="123" y="177"/>
                  </a:lnTo>
                  <a:lnTo>
                    <a:pt x="126" y="186"/>
                  </a:lnTo>
                  <a:lnTo>
                    <a:pt x="126" y="193"/>
                  </a:lnTo>
                  <a:lnTo>
                    <a:pt x="130" y="202"/>
                  </a:lnTo>
                  <a:lnTo>
                    <a:pt x="130" y="207"/>
                  </a:lnTo>
                  <a:lnTo>
                    <a:pt x="125" y="212"/>
                  </a:lnTo>
                  <a:lnTo>
                    <a:pt x="126" y="217"/>
                  </a:lnTo>
                  <a:lnTo>
                    <a:pt x="121" y="219"/>
                  </a:lnTo>
                  <a:lnTo>
                    <a:pt x="123" y="228"/>
                  </a:lnTo>
                  <a:lnTo>
                    <a:pt x="129" y="239"/>
                  </a:lnTo>
                  <a:lnTo>
                    <a:pt x="144" y="249"/>
                  </a:lnTo>
                  <a:lnTo>
                    <a:pt x="149" y="257"/>
                  </a:lnTo>
                  <a:lnTo>
                    <a:pt x="164" y="263"/>
                  </a:lnTo>
                  <a:lnTo>
                    <a:pt x="172" y="264"/>
                  </a:lnTo>
                  <a:lnTo>
                    <a:pt x="176" y="269"/>
                  </a:lnTo>
                  <a:lnTo>
                    <a:pt x="188" y="277"/>
                  </a:lnTo>
                  <a:lnTo>
                    <a:pt x="205" y="286"/>
                  </a:lnTo>
                  <a:lnTo>
                    <a:pt x="216" y="288"/>
                  </a:lnTo>
                  <a:lnTo>
                    <a:pt x="229" y="296"/>
                  </a:lnTo>
                  <a:lnTo>
                    <a:pt x="240" y="300"/>
                  </a:lnTo>
                  <a:lnTo>
                    <a:pt x="251" y="304"/>
                  </a:lnTo>
                  <a:lnTo>
                    <a:pt x="258" y="302"/>
                  </a:lnTo>
                  <a:lnTo>
                    <a:pt x="272" y="295"/>
                  </a:lnTo>
                  <a:lnTo>
                    <a:pt x="281" y="294"/>
                  </a:lnTo>
                  <a:lnTo>
                    <a:pt x="293" y="299"/>
                  </a:lnTo>
                  <a:lnTo>
                    <a:pt x="300" y="304"/>
                  </a:lnTo>
                  <a:lnTo>
                    <a:pt x="316" y="324"/>
                  </a:lnTo>
                  <a:lnTo>
                    <a:pt x="317" y="318"/>
                  </a:lnTo>
                  <a:lnTo>
                    <a:pt x="319" y="314"/>
                  </a:lnTo>
                  <a:lnTo>
                    <a:pt x="317" y="311"/>
                  </a:lnTo>
                  <a:lnTo>
                    <a:pt x="326" y="297"/>
                  </a:lnTo>
                  <a:lnTo>
                    <a:pt x="346" y="297"/>
                  </a:lnTo>
                  <a:lnTo>
                    <a:pt x="347" y="290"/>
                  </a:lnTo>
                  <a:lnTo>
                    <a:pt x="345" y="290"/>
                  </a:lnTo>
                  <a:lnTo>
                    <a:pt x="344" y="286"/>
                  </a:lnTo>
                  <a:lnTo>
                    <a:pt x="338" y="281"/>
                  </a:lnTo>
                  <a:lnTo>
                    <a:pt x="333" y="276"/>
                  </a:lnTo>
                  <a:lnTo>
                    <a:pt x="340" y="276"/>
                  </a:lnTo>
                  <a:lnTo>
                    <a:pt x="342" y="265"/>
                  </a:lnTo>
                  <a:lnTo>
                    <a:pt x="356" y="265"/>
                  </a:lnTo>
                  <a:lnTo>
                    <a:pt x="370" y="266"/>
                  </a:lnTo>
                  <a:lnTo>
                    <a:pt x="371" y="263"/>
                  </a:lnTo>
                  <a:lnTo>
                    <a:pt x="372" y="262"/>
                  </a:lnTo>
                  <a:lnTo>
                    <a:pt x="375" y="265"/>
                  </a:lnTo>
                  <a:lnTo>
                    <a:pt x="382" y="253"/>
                  </a:lnTo>
                  <a:lnTo>
                    <a:pt x="385" y="253"/>
                  </a:lnTo>
                  <a:lnTo>
                    <a:pt x="389" y="253"/>
                  </a:lnTo>
                  <a:lnTo>
                    <a:pt x="392" y="258"/>
                  </a:lnTo>
                  <a:lnTo>
                    <a:pt x="398" y="244"/>
                  </a:lnTo>
                  <a:lnTo>
                    <a:pt x="400" y="236"/>
                  </a:lnTo>
                  <a:lnTo>
                    <a:pt x="398" y="233"/>
                  </a:lnTo>
                  <a:lnTo>
                    <a:pt x="403" y="222"/>
                  </a:lnTo>
                  <a:lnTo>
                    <a:pt x="413" y="212"/>
                  </a:lnTo>
                  <a:lnTo>
                    <a:pt x="414" y="203"/>
                  </a:lnTo>
                  <a:lnTo>
                    <a:pt x="412" y="199"/>
                  </a:lnTo>
                  <a:lnTo>
                    <a:pt x="402" y="200"/>
                  </a:lnTo>
                  <a:lnTo>
                    <a:pt x="389" y="200"/>
                  </a:lnTo>
                  <a:lnTo>
                    <a:pt x="372" y="205"/>
                  </a:lnTo>
                  <a:lnTo>
                    <a:pt x="361" y="209"/>
                  </a:lnTo>
                  <a:lnTo>
                    <a:pt x="357" y="214"/>
                  </a:lnTo>
                  <a:lnTo>
                    <a:pt x="354" y="229"/>
                  </a:lnTo>
                  <a:lnTo>
                    <a:pt x="349" y="239"/>
                  </a:lnTo>
                  <a:lnTo>
                    <a:pt x="338" y="246"/>
                  </a:lnTo>
                  <a:lnTo>
                    <a:pt x="328" y="250"/>
                  </a:lnTo>
                  <a:lnTo>
                    <a:pt x="316" y="253"/>
                  </a:lnTo>
                  <a:lnTo>
                    <a:pt x="304" y="255"/>
                  </a:lnTo>
                  <a:lnTo>
                    <a:pt x="289" y="260"/>
                  </a:lnTo>
                  <a:lnTo>
                    <a:pt x="284" y="252"/>
                  </a:lnTo>
                  <a:lnTo>
                    <a:pt x="268" y="248"/>
                  </a:lnTo>
                  <a:lnTo>
                    <a:pt x="263" y="239"/>
                  </a:lnTo>
                  <a:lnTo>
                    <a:pt x="261" y="228"/>
                  </a:lnTo>
                  <a:lnTo>
                    <a:pt x="253" y="216"/>
                  </a:lnTo>
                  <a:lnTo>
                    <a:pt x="252" y="202"/>
                  </a:lnTo>
                  <a:lnTo>
                    <a:pt x="249" y="193"/>
                  </a:lnTo>
                  <a:lnTo>
                    <a:pt x="247" y="184"/>
                  </a:lnTo>
                  <a:lnTo>
                    <a:pt x="250" y="174"/>
                  </a:lnTo>
                  <a:lnTo>
                    <a:pt x="255" y="151"/>
                  </a:lnTo>
                  <a:lnTo>
                    <a:pt x="261" y="138"/>
                  </a:lnTo>
                  <a:lnTo>
                    <a:pt x="269" y="122"/>
                  </a:lnTo>
                  <a:lnTo>
                    <a:pt x="263" y="123"/>
                  </a:lnTo>
                  <a:lnTo>
                    <a:pt x="263" y="12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99">
              <a:extLst>
                <a:ext uri="{FF2B5EF4-FFF2-40B4-BE49-F238E27FC236}">
                  <a16:creationId xmlns:a16="http://schemas.microsoft.com/office/drawing/2014/main" id="{9B7E0112-DAC9-8ED7-B43D-ED740C5DD9FB}"/>
                </a:ext>
              </a:extLst>
            </p:cNvPr>
            <p:cNvSpPr>
              <a:spLocks/>
            </p:cNvSpPr>
            <p:nvPr/>
          </p:nvSpPr>
          <p:spPr bwMode="auto">
            <a:xfrm>
              <a:off x="4278" y="2011"/>
              <a:ext cx="36" cy="26"/>
            </a:xfrm>
            <a:custGeom>
              <a:avLst/>
              <a:gdLst>
                <a:gd name="T0" fmla="*/ 34 w 36"/>
                <a:gd name="T1" fmla="*/ 6 h 26"/>
                <a:gd name="T2" fmla="*/ 26 w 36"/>
                <a:gd name="T3" fmla="*/ 0 h 26"/>
                <a:gd name="T4" fmla="*/ 19 w 36"/>
                <a:gd name="T5" fmla="*/ 1 h 26"/>
                <a:gd name="T6" fmla="*/ 14 w 36"/>
                <a:gd name="T7" fmla="*/ 2 h 26"/>
                <a:gd name="T8" fmla="*/ 11 w 36"/>
                <a:gd name="T9" fmla="*/ 2 h 26"/>
                <a:gd name="T10" fmla="*/ 3 w 36"/>
                <a:gd name="T11" fmla="*/ 5 h 26"/>
                <a:gd name="T12" fmla="*/ 3 w 36"/>
                <a:gd name="T13" fmla="*/ 9 h 26"/>
                <a:gd name="T14" fmla="*/ 1 w 36"/>
                <a:gd name="T15" fmla="*/ 9 h 26"/>
                <a:gd name="T16" fmla="*/ 1 w 36"/>
                <a:gd name="T17" fmla="*/ 9 h 26"/>
                <a:gd name="T18" fmla="*/ 0 w 36"/>
                <a:gd name="T19" fmla="*/ 14 h 26"/>
                <a:gd name="T20" fmla="*/ 2 w 36"/>
                <a:gd name="T21" fmla="*/ 22 h 26"/>
                <a:gd name="T22" fmla="*/ 8 w 36"/>
                <a:gd name="T23" fmla="*/ 26 h 26"/>
                <a:gd name="T24" fmla="*/ 18 w 36"/>
                <a:gd name="T25" fmla="*/ 25 h 26"/>
                <a:gd name="T26" fmla="*/ 23 w 36"/>
                <a:gd name="T27" fmla="*/ 21 h 26"/>
                <a:gd name="T28" fmla="*/ 31 w 36"/>
                <a:gd name="T29" fmla="*/ 21 h 26"/>
                <a:gd name="T30" fmla="*/ 33 w 36"/>
                <a:gd name="T31" fmla="*/ 18 h 26"/>
                <a:gd name="T32" fmla="*/ 36 w 36"/>
                <a:gd name="T33" fmla="*/ 18 h 26"/>
                <a:gd name="T34" fmla="*/ 34 w 36"/>
                <a:gd name="T35" fmla="*/ 6 h 26"/>
                <a:gd name="T36" fmla="*/ 34 w 36"/>
                <a:gd name="T3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6">
                  <a:moveTo>
                    <a:pt x="34" y="6"/>
                  </a:moveTo>
                  <a:lnTo>
                    <a:pt x="26" y="0"/>
                  </a:lnTo>
                  <a:lnTo>
                    <a:pt x="19" y="1"/>
                  </a:lnTo>
                  <a:lnTo>
                    <a:pt x="14" y="2"/>
                  </a:lnTo>
                  <a:lnTo>
                    <a:pt x="11" y="2"/>
                  </a:lnTo>
                  <a:lnTo>
                    <a:pt x="3" y="5"/>
                  </a:lnTo>
                  <a:lnTo>
                    <a:pt x="3" y="9"/>
                  </a:lnTo>
                  <a:lnTo>
                    <a:pt x="1" y="9"/>
                  </a:lnTo>
                  <a:lnTo>
                    <a:pt x="1" y="9"/>
                  </a:lnTo>
                  <a:lnTo>
                    <a:pt x="0" y="14"/>
                  </a:lnTo>
                  <a:lnTo>
                    <a:pt x="2" y="22"/>
                  </a:lnTo>
                  <a:lnTo>
                    <a:pt x="8" y="26"/>
                  </a:lnTo>
                  <a:lnTo>
                    <a:pt x="18" y="25"/>
                  </a:lnTo>
                  <a:lnTo>
                    <a:pt x="23" y="21"/>
                  </a:lnTo>
                  <a:lnTo>
                    <a:pt x="31" y="21"/>
                  </a:lnTo>
                  <a:lnTo>
                    <a:pt x="33" y="18"/>
                  </a:lnTo>
                  <a:lnTo>
                    <a:pt x="36" y="18"/>
                  </a:lnTo>
                  <a:lnTo>
                    <a:pt x="34" y="6"/>
                  </a:lnTo>
                  <a:lnTo>
                    <a:pt x="34"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00">
              <a:extLst>
                <a:ext uri="{FF2B5EF4-FFF2-40B4-BE49-F238E27FC236}">
                  <a16:creationId xmlns:a16="http://schemas.microsoft.com/office/drawing/2014/main" id="{622708DF-13F5-E900-F3C4-89E26660AFFD}"/>
                </a:ext>
              </a:extLst>
            </p:cNvPr>
            <p:cNvSpPr>
              <a:spLocks/>
            </p:cNvSpPr>
            <p:nvPr/>
          </p:nvSpPr>
          <p:spPr bwMode="auto">
            <a:xfrm>
              <a:off x="3794" y="2320"/>
              <a:ext cx="256" cy="265"/>
            </a:xfrm>
            <a:custGeom>
              <a:avLst/>
              <a:gdLst>
                <a:gd name="T0" fmla="*/ 238 w 256"/>
                <a:gd name="T1" fmla="*/ 106 h 265"/>
                <a:gd name="T2" fmla="*/ 231 w 256"/>
                <a:gd name="T3" fmla="*/ 91 h 265"/>
                <a:gd name="T4" fmla="*/ 217 w 256"/>
                <a:gd name="T5" fmla="*/ 78 h 265"/>
                <a:gd name="T6" fmla="*/ 114 w 256"/>
                <a:gd name="T7" fmla="*/ 0 h 265"/>
                <a:gd name="T8" fmla="*/ 97 w 256"/>
                <a:gd name="T9" fmla="*/ 77 h 265"/>
                <a:gd name="T10" fmla="*/ 107 w 256"/>
                <a:gd name="T11" fmla="*/ 156 h 265"/>
                <a:gd name="T12" fmla="*/ 41 w 256"/>
                <a:gd name="T13" fmla="*/ 169 h 265"/>
                <a:gd name="T14" fmla="*/ 32 w 256"/>
                <a:gd name="T15" fmla="*/ 171 h 265"/>
                <a:gd name="T16" fmla="*/ 13 w 256"/>
                <a:gd name="T17" fmla="*/ 170 h 265"/>
                <a:gd name="T18" fmla="*/ 5 w 256"/>
                <a:gd name="T19" fmla="*/ 181 h 265"/>
                <a:gd name="T20" fmla="*/ 0 w 256"/>
                <a:gd name="T21" fmla="*/ 195 h 265"/>
                <a:gd name="T22" fmla="*/ 9 w 256"/>
                <a:gd name="T23" fmla="*/ 210 h 265"/>
                <a:gd name="T24" fmla="*/ 10 w 256"/>
                <a:gd name="T25" fmla="*/ 223 h 265"/>
                <a:gd name="T26" fmla="*/ 13 w 256"/>
                <a:gd name="T27" fmla="*/ 229 h 265"/>
                <a:gd name="T28" fmla="*/ 20 w 256"/>
                <a:gd name="T29" fmla="*/ 228 h 265"/>
                <a:gd name="T30" fmla="*/ 31 w 256"/>
                <a:gd name="T31" fmla="*/ 234 h 265"/>
                <a:gd name="T32" fmla="*/ 40 w 256"/>
                <a:gd name="T33" fmla="*/ 227 h 265"/>
                <a:gd name="T34" fmla="*/ 47 w 256"/>
                <a:gd name="T35" fmla="*/ 226 h 265"/>
                <a:gd name="T36" fmla="*/ 52 w 256"/>
                <a:gd name="T37" fmla="*/ 234 h 265"/>
                <a:gd name="T38" fmla="*/ 55 w 256"/>
                <a:gd name="T39" fmla="*/ 246 h 265"/>
                <a:gd name="T40" fmla="*/ 58 w 256"/>
                <a:gd name="T41" fmla="*/ 250 h 265"/>
                <a:gd name="T42" fmla="*/ 59 w 256"/>
                <a:gd name="T43" fmla="*/ 258 h 265"/>
                <a:gd name="T44" fmla="*/ 66 w 256"/>
                <a:gd name="T45" fmla="*/ 261 h 265"/>
                <a:gd name="T46" fmla="*/ 82 w 256"/>
                <a:gd name="T47" fmla="*/ 264 h 265"/>
                <a:gd name="T48" fmla="*/ 88 w 256"/>
                <a:gd name="T49" fmla="*/ 259 h 265"/>
                <a:gd name="T50" fmla="*/ 95 w 256"/>
                <a:gd name="T51" fmla="*/ 265 h 265"/>
                <a:gd name="T52" fmla="*/ 105 w 256"/>
                <a:gd name="T53" fmla="*/ 260 h 265"/>
                <a:gd name="T54" fmla="*/ 108 w 256"/>
                <a:gd name="T55" fmla="*/ 242 h 265"/>
                <a:gd name="T56" fmla="*/ 120 w 256"/>
                <a:gd name="T57" fmla="*/ 222 h 265"/>
                <a:gd name="T58" fmla="*/ 127 w 256"/>
                <a:gd name="T59" fmla="*/ 205 h 265"/>
                <a:gd name="T60" fmla="*/ 141 w 256"/>
                <a:gd name="T61" fmla="*/ 203 h 265"/>
                <a:gd name="T62" fmla="*/ 155 w 256"/>
                <a:gd name="T63" fmla="*/ 191 h 265"/>
                <a:gd name="T64" fmla="*/ 173 w 256"/>
                <a:gd name="T65" fmla="*/ 178 h 265"/>
                <a:gd name="T66" fmla="*/ 185 w 256"/>
                <a:gd name="T67" fmla="*/ 179 h 265"/>
                <a:gd name="T68" fmla="*/ 206 w 256"/>
                <a:gd name="T69" fmla="*/ 178 h 265"/>
                <a:gd name="T70" fmla="*/ 232 w 256"/>
                <a:gd name="T71" fmla="*/ 170 h 265"/>
                <a:gd name="T72" fmla="*/ 248 w 256"/>
                <a:gd name="T73" fmla="*/ 157 h 265"/>
                <a:gd name="T74" fmla="*/ 255 w 256"/>
                <a:gd name="T75" fmla="*/ 10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265">
                  <a:moveTo>
                    <a:pt x="255" y="104"/>
                  </a:moveTo>
                  <a:lnTo>
                    <a:pt x="238" y="106"/>
                  </a:lnTo>
                  <a:lnTo>
                    <a:pt x="238" y="94"/>
                  </a:lnTo>
                  <a:lnTo>
                    <a:pt x="231" y="91"/>
                  </a:lnTo>
                  <a:lnTo>
                    <a:pt x="221" y="86"/>
                  </a:lnTo>
                  <a:lnTo>
                    <a:pt x="217" y="78"/>
                  </a:lnTo>
                  <a:lnTo>
                    <a:pt x="166" y="39"/>
                  </a:lnTo>
                  <a:lnTo>
                    <a:pt x="114" y="0"/>
                  </a:lnTo>
                  <a:lnTo>
                    <a:pt x="91" y="1"/>
                  </a:lnTo>
                  <a:lnTo>
                    <a:pt x="97" y="77"/>
                  </a:lnTo>
                  <a:lnTo>
                    <a:pt x="104" y="154"/>
                  </a:lnTo>
                  <a:lnTo>
                    <a:pt x="107" y="156"/>
                  </a:lnTo>
                  <a:lnTo>
                    <a:pt x="103" y="169"/>
                  </a:lnTo>
                  <a:lnTo>
                    <a:pt x="41" y="169"/>
                  </a:lnTo>
                  <a:lnTo>
                    <a:pt x="38" y="173"/>
                  </a:lnTo>
                  <a:lnTo>
                    <a:pt x="32" y="171"/>
                  </a:lnTo>
                  <a:lnTo>
                    <a:pt x="24" y="176"/>
                  </a:lnTo>
                  <a:lnTo>
                    <a:pt x="13" y="170"/>
                  </a:lnTo>
                  <a:lnTo>
                    <a:pt x="8" y="171"/>
                  </a:lnTo>
                  <a:lnTo>
                    <a:pt x="5" y="181"/>
                  </a:lnTo>
                  <a:lnTo>
                    <a:pt x="0" y="185"/>
                  </a:lnTo>
                  <a:lnTo>
                    <a:pt x="0" y="195"/>
                  </a:lnTo>
                  <a:lnTo>
                    <a:pt x="3" y="206"/>
                  </a:lnTo>
                  <a:lnTo>
                    <a:pt x="9" y="210"/>
                  </a:lnTo>
                  <a:lnTo>
                    <a:pt x="10" y="217"/>
                  </a:lnTo>
                  <a:lnTo>
                    <a:pt x="10" y="223"/>
                  </a:lnTo>
                  <a:lnTo>
                    <a:pt x="10" y="229"/>
                  </a:lnTo>
                  <a:lnTo>
                    <a:pt x="13" y="229"/>
                  </a:lnTo>
                  <a:lnTo>
                    <a:pt x="17" y="227"/>
                  </a:lnTo>
                  <a:lnTo>
                    <a:pt x="20" y="228"/>
                  </a:lnTo>
                  <a:lnTo>
                    <a:pt x="24" y="232"/>
                  </a:lnTo>
                  <a:lnTo>
                    <a:pt x="31" y="234"/>
                  </a:lnTo>
                  <a:lnTo>
                    <a:pt x="35" y="230"/>
                  </a:lnTo>
                  <a:lnTo>
                    <a:pt x="40" y="227"/>
                  </a:lnTo>
                  <a:lnTo>
                    <a:pt x="43" y="225"/>
                  </a:lnTo>
                  <a:lnTo>
                    <a:pt x="47" y="226"/>
                  </a:lnTo>
                  <a:lnTo>
                    <a:pt x="50" y="229"/>
                  </a:lnTo>
                  <a:lnTo>
                    <a:pt x="52" y="234"/>
                  </a:lnTo>
                  <a:lnTo>
                    <a:pt x="59" y="242"/>
                  </a:lnTo>
                  <a:lnTo>
                    <a:pt x="55" y="246"/>
                  </a:lnTo>
                  <a:lnTo>
                    <a:pt x="55" y="252"/>
                  </a:lnTo>
                  <a:lnTo>
                    <a:pt x="58" y="250"/>
                  </a:lnTo>
                  <a:lnTo>
                    <a:pt x="60" y="252"/>
                  </a:lnTo>
                  <a:lnTo>
                    <a:pt x="59" y="258"/>
                  </a:lnTo>
                  <a:lnTo>
                    <a:pt x="64" y="263"/>
                  </a:lnTo>
                  <a:lnTo>
                    <a:pt x="66" y="261"/>
                  </a:lnTo>
                  <a:lnTo>
                    <a:pt x="70" y="264"/>
                  </a:lnTo>
                  <a:lnTo>
                    <a:pt x="82" y="264"/>
                  </a:lnTo>
                  <a:lnTo>
                    <a:pt x="85" y="259"/>
                  </a:lnTo>
                  <a:lnTo>
                    <a:pt x="88" y="259"/>
                  </a:lnTo>
                  <a:lnTo>
                    <a:pt x="92" y="257"/>
                  </a:lnTo>
                  <a:lnTo>
                    <a:pt x="95" y="265"/>
                  </a:lnTo>
                  <a:lnTo>
                    <a:pt x="99" y="262"/>
                  </a:lnTo>
                  <a:lnTo>
                    <a:pt x="105" y="260"/>
                  </a:lnTo>
                  <a:lnTo>
                    <a:pt x="103" y="250"/>
                  </a:lnTo>
                  <a:lnTo>
                    <a:pt x="108" y="242"/>
                  </a:lnTo>
                  <a:lnTo>
                    <a:pt x="108" y="236"/>
                  </a:lnTo>
                  <a:lnTo>
                    <a:pt x="120" y="222"/>
                  </a:lnTo>
                  <a:lnTo>
                    <a:pt x="122" y="209"/>
                  </a:lnTo>
                  <a:lnTo>
                    <a:pt x="127" y="205"/>
                  </a:lnTo>
                  <a:lnTo>
                    <a:pt x="134" y="207"/>
                  </a:lnTo>
                  <a:lnTo>
                    <a:pt x="141" y="203"/>
                  </a:lnTo>
                  <a:lnTo>
                    <a:pt x="143" y="199"/>
                  </a:lnTo>
                  <a:lnTo>
                    <a:pt x="155" y="191"/>
                  </a:lnTo>
                  <a:lnTo>
                    <a:pt x="158" y="185"/>
                  </a:lnTo>
                  <a:lnTo>
                    <a:pt x="173" y="178"/>
                  </a:lnTo>
                  <a:lnTo>
                    <a:pt x="181" y="176"/>
                  </a:lnTo>
                  <a:lnTo>
                    <a:pt x="185" y="179"/>
                  </a:lnTo>
                  <a:lnTo>
                    <a:pt x="195" y="179"/>
                  </a:lnTo>
                  <a:lnTo>
                    <a:pt x="206" y="178"/>
                  </a:lnTo>
                  <a:lnTo>
                    <a:pt x="211" y="172"/>
                  </a:lnTo>
                  <a:lnTo>
                    <a:pt x="232" y="170"/>
                  </a:lnTo>
                  <a:lnTo>
                    <a:pt x="246" y="167"/>
                  </a:lnTo>
                  <a:lnTo>
                    <a:pt x="248" y="157"/>
                  </a:lnTo>
                  <a:lnTo>
                    <a:pt x="256" y="145"/>
                  </a:lnTo>
                  <a:lnTo>
                    <a:pt x="255" y="104"/>
                  </a:lnTo>
                  <a:lnTo>
                    <a:pt x="255" y="10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01">
              <a:extLst>
                <a:ext uri="{FF2B5EF4-FFF2-40B4-BE49-F238E27FC236}">
                  <a16:creationId xmlns:a16="http://schemas.microsoft.com/office/drawing/2014/main" id="{8268ECF5-A81B-8E0E-41BA-BCC82E5F8651}"/>
                </a:ext>
              </a:extLst>
            </p:cNvPr>
            <p:cNvSpPr>
              <a:spLocks/>
            </p:cNvSpPr>
            <p:nvPr/>
          </p:nvSpPr>
          <p:spPr bwMode="auto">
            <a:xfrm>
              <a:off x="5405" y="2261"/>
              <a:ext cx="138" cy="327"/>
            </a:xfrm>
            <a:custGeom>
              <a:avLst/>
              <a:gdLst>
                <a:gd name="T0" fmla="*/ 135 w 138"/>
                <a:gd name="T1" fmla="*/ 115 h 327"/>
                <a:gd name="T2" fmla="*/ 118 w 138"/>
                <a:gd name="T3" fmla="*/ 116 h 327"/>
                <a:gd name="T4" fmla="*/ 108 w 138"/>
                <a:gd name="T5" fmla="*/ 95 h 327"/>
                <a:gd name="T6" fmla="*/ 91 w 138"/>
                <a:gd name="T7" fmla="*/ 75 h 327"/>
                <a:gd name="T8" fmla="*/ 73 w 138"/>
                <a:gd name="T9" fmla="*/ 57 h 327"/>
                <a:gd name="T10" fmla="*/ 82 w 138"/>
                <a:gd name="T11" fmla="*/ 28 h 327"/>
                <a:gd name="T12" fmla="*/ 71 w 138"/>
                <a:gd name="T13" fmla="*/ 10 h 327"/>
                <a:gd name="T14" fmla="*/ 55 w 138"/>
                <a:gd name="T15" fmla="*/ 0 h 327"/>
                <a:gd name="T16" fmla="*/ 54 w 138"/>
                <a:gd name="T17" fmla="*/ 11 h 327"/>
                <a:gd name="T18" fmla="*/ 45 w 138"/>
                <a:gd name="T19" fmla="*/ 19 h 327"/>
                <a:gd name="T20" fmla="*/ 31 w 138"/>
                <a:gd name="T21" fmla="*/ 41 h 327"/>
                <a:gd name="T22" fmla="*/ 26 w 138"/>
                <a:gd name="T23" fmla="*/ 65 h 327"/>
                <a:gd name="T24" fmla="*/ 9 w 138"/>
                <a:gd name="T25" fmla="*/ 75 h 327"/>
                <a:gd name="T26" fmla="*/ 9 w 138"/>
                <a:gd name="T27" fmla="*/ 100 h 327"/>
                <a:gd name="T28" fmla="*/ 5 w 138"/>
                <a:gd name="T29" fmla="*/ 112 h 327"/>
                <a:gd name="T30" fmla="*/ 0 w 138"/>
                <a:gd name="T31" fmla="*/ 121 h 327"/>
                <a:gd name="T32" fmla="*/ 16 w 138"/>
                <a:gd name="T33" fmla="*/ 150 h 327"/>
                <a:gd name="T34" fmla="*/ 24 w 138"/>
                <a:gd name="T35" fmla="*/ 159 h 327"/>
                <a:gd name="T36" fmla="*/ 45 w 138"/>
                <a:gd name="T37" fmla="*/ 196 h 327"/>
                <a:gd name="T38" fmla="*/ 52 w 138"/>
                <a:gd name="T39" fmla="*/ 222 h 327"/>
                <a:gd name="T40" fmla="*/ 77 w 138"/>
                <a:gd name="T41" fmla="*/ 211 h 327"/>
                <a:gd name="T42" fmla="*/ 96 w 138"/>
                <a:gd name="T43" fmla="*/ 217 h 327"/>
                <a:gd name="T44" fmla="*/ 108 w 138"/>
                <a:gd name="T45" fmla="*/ 261 h 327"/>
                <a:gd name="T46" fmla="*/ 116 w 138"/>
                <a:gd name="T47" fmla="*/ 289 h 327"/>
                <a:gd name="T48" fmla="*/ 119 w 138"/>
                <a:gd name="T49" fmla="*/ 314 h 327"/>
                <a:gd name="T50" fmla="*/ 127 w 138"/>
                <a:gd name="T51" fmla="*/ 309 h 327"/>
                <a:gd name="T52" fmla="*/ 126 w 138"/>
                <a:gd name="T53" fmla="*/ 276 h 327"/>
                <a:gd name="T54" fmla="*/ 124 w 138"/>
                <a:gd name="T55" fmla="*/ 258 h 327"/>
                <a:gd name="T56" fmla="*/ 107 w 138"/>
                <a:gd name="T57" fmla="*/ 235 h 327"/>
                <a:gd name="T58" fmla="*/ 115 w 138"/>
                <a:gd name="T59" fmla="*/ 216 h 327"/>
                <a:gd name="T60" fmla="*/ 96 w 138"/>
                <a:gd name="T61" fmla="*/ 191 h 327"/>
                <a:gd name="T62" fmla="*/ 92 w 138"/>
                <a:gd name="T63" fmla="*/ 172 h 327"/>
                <a:gd name="T64" fmla="*/ 108 w 138"/>
                <a:gd name="T65" fmla="*/ 152 h 327"/>
                <a:gd name="T66" fmla="*/ 124 w 138"/>
                <a:gd name="T67" fmla="*/ 140 h 327"/>
                <a:gd name="T68" fmla="*/ 138 w 138"/>
                <a:gd name="T69" fmla="*/ 12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327">
                  <a:moveTo>
                    <a:pt x="138" y="122"/>
                  </a:moveTo>
                  <a:lnTo>
                    <a:pt x="135" y="115"/>
                  </a:lnTo>
                  <a:lnTo>
                    <a:pt x="125" y="120"/>
                  </a:lnTo>
                  <a:lnTo>
                    <a:pt x="118" y="116"/>
                  </a:lnTo>
                  <a:lnTo>
                    <a:pt x="105" y="110"/>
                  </a:lnTo>
                  <a:lnTo>
                    <a:pt x="108" y="95"/>
                  </a:lnTo>
                  <a:lnTo>
                    <a:pt x="97" y="92"/>
                  </a:lnTo>
                  <a:lnTo>
                    <a:pt x="91" y="75"/>
                  </a:lnTo>
                  <a:lnTo>
                    <a:pt x="75" y="78"/>
                  </a:lnTo>
                  <a:lnTo>
                    <a:pt x="73" y="57"/>
                  </a:lnTo>
                  <a:lnTo>
                    <a:pt x="84" y="42"/>
                  </a:lnTo>
                  <a:lnTo>
                    <a:pt x="82" y="28"/>
                  </a:lnTo>
                  <a:lnTo>
                    <a:pt x="79" y="14"/>
                  </a:lnTo>
                  <a:lnTo>
                    <a:pt x="71" y="10"/>
                  </a:lnTo>
                  <a:lnTo>
                    <a:pt x="63" y="0"/>
                  </a:lnTo>
                  <a:lnTo>
                    <a:pt x="55" y="0"/>
                  </a:lnTo>
                  <a:lnTo>
                    <a:pt x="58" y="7"/>
                  </a:lnTo>
                  <a:lnTo>
                    <a:pt x="54" y="11"/>
                  </a:lnTo>
                  <a:lnTo>
                    <a:pt x="57" y="21"/>
                  </a:lnTo>
                  <a:lnTo>
                    <a:pt x="45" y="19"/>
                  </a:lnTo>
                  <a:lnTo>
                    <a:pt x="28" y="31"/>
                  </a:lnTo>
                  <a:lnTo>
                    <a:pt x="31" y="41"/>
                  </a:lnTo>
                  <a:lnTo>
                    <a:pt x="25" y="56"/>
                  </a:lnTo>
                  <a:lnTo>
                    <a:pt x="26" y="65"/>
                  </a:lnTo>
                  <a:lnTo>
                    <a:pt x="21" y="79"/>
                  </a:lnTo>
                  <a:lnTo>
                    <a:pt x="9" y="75"/>
                  </a:lnTo>
                  <a:lnTo>
                    <a:pt x="12" y="93"/>
                  </a:lnTo>
                  <a:lnTo>
                    <a:pt x="9" y="100"/>
                  </a:lnTo>
                  <a:lnTo>
                    <a:pt x="12" y="107"/>
                  </a:lnTo>
                  <a:lnTo>
                    <a:pt x="5" y="112"/>
                  </a:lnTo>
                  <a:lnTo>
                    <a:pt x="6" y="124"/>
                  </a:lnTo>
                  <a:lnTo>
                    <a:pt x="0" y="121"/>
                  </a:lnTo>
                  <a:lnTo>
                    <a:pt x="3" y="135"/>
                  </a:lnTo>
                  <a:lnTo>
                    <a:pt x="16" y="150"/>
                  </a:lnTo>
                  <a:lnTo>
                    <a:pt x="26" y="153"/>
                  </a:lnTo>
                  <a:lnTo>
                    <a:pt x="24" y="159"/>
                  </a:lnTo>
                  <a:lnTo>
                    <a:pt x="40" y="179"/>
                  </a:lnTo>
                  <a:lnTo>
                    <a:pt x="45" y="196"/>
                  </a:lnTo>
                  <a:lnTo>
                    <a:pt x="42" y="218"/>
                  </a:lnTo>
                  <a:lnTo>
                    <a:pt x="52" y="222"/>
                  </a:lnTo>
                  <a:lnTo>
                    <a:pt x="61" y="224"/>
                  </a:lnTo>
                  <a:lnTo>
                    <a:pt x="77" y="211"/>
                  </a:lnTo>
                  <a:lnTo>
                    <a:pt x="87" y="202"/>
                  </a:lnTo>
                  <a:lnTo>
                    <a:pt x="96" y="217"/>
                  </a:lnTo>
                  <a:lnTo>
                    <a:pt x="101" y="239"/>
                  </a:lnTo>
                  <a:lnTo>
                    <a:pt x="108" y="261"/>
                  </a:lnTo>
                  <a:lnTo>
                    <a:pt x="115" y="270"/>
                  </a:lnTo>
                  <a:lnTo>
                    <a:pt x="116" y="289"/>
                  </a:lnTo>
                  <a:lnTo>
                    <a:pt x="122" y="300"/>
                  </a:lnTo>
                  <a:lnTo>
                    <a:pt x="119" y="314"/>
                  </a:lnTo>
                  <a:lnTo>
                    <a:pt x="121" y="327"/>
                  </a:lnTo>
                  <a:lnTo>
                    <a:pt x="127" y="309"/>
                  </a:lnTo>
                  <a:lnTo>
                    <a:pt x="135" y="292"/>
                  </a:lnTo>
                  <a:lnTo>
                    <a:pt x="126" y="276"/>
                  </a:lnTo>
                  <a:lnTo>
                    <a:pt x="126" y="267"/>
                  </a:lnTo>
                  <a:lnTo>
                    <a:pt x="124" y="258"/>
                  </a:lnTo>
                  <a:lnTo>
                    <a:pt x="112" y="243"/>
                  </a:lnTo>
                  <a:lnTo>
                    <a:pt x="107" y="235"/>
                  </a:lnTo>
                  <a:lnTo>
                    <a:pt x="112" y="231"/>
                  </a:lnTo>
                  <a:lnTo>
                    <a:pt x="115" y="216"/>
                  </a:lnTo>
                  <a:lnTo>
                    <a:pt x="108" y="204"/>
                  </a:lnTo>
                  <a:lnTo>
                    <a:pt x="96" y="191"/>
                  </a:lnTo>
                  <a:lnTo>
                    <a:pt x="86" y="175"/>
                  </a:lnTo>
                  <a:lnTo>
                    <a:pt x="92" y="172"/>
                  </a:lnTo>
                  <a:lnTo>
                    <a:pt x="96" y="153"/>
                  </a:lnTo>
                  <a:lnTo>
                    <a:pt x="108" y="152"/>
                  </a:lnTo>
                  <a:lnTo>
                    <a:pt x="115" y="144"/>
                  </a:lnTo>
                  <a:lnTo>
                    <a:pt x="124" y="140"/>
                  </a:lnTo>
                  <a:lnTo>
                    <a:pt x="126" y="134"/>
                  </a:lnTo>
                  <a:lnTo>
                    <a:pt x="138" y="122"/>
                  </a:lnTo>
                  <a:lnTo>
                    <a:pt x="138" y="12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02">
              <a:extLst>
                <a:ext uri="{FF2B5EF4-FFF2-40B4-BE49-F238E27FC236}">
                  <a16:creationId xmlns:a16="http://schemas.microsoft.com/office/drawing/2014/main" id="{0A2C2332-1B27-0714-878A-7F615DA8E12D}"/>
                </a:ext>
              </a:extLst>
            </p:cNvPr>
            <p:cNvSpPr>
              <a:spLocks/>
            </p:cNvSpPr>
            <p:nvPr/>
          </p:nvSpPr>
          <p:spPr bwMode="auto">
            <a:xfrm>
              <a:off x="4247" y="1991"/>
              <a:ext cx="27" cy="28"/>
            </a:xfrm>
            <a:custGeom>
              <a:avLst/>
              <a:gdLst>
                <a:gd name="T0" fmla="*/ 25 w 27"/>
                <a:gd name="T1" fmla="*/ 12 h 28"/>
                <a:gd name="T2" fmla="*/ 27 w 27"/>
                <a:gd name="T3" fmla="*/ 11 h 28"/>
                <a:gd name="T4" fmla="*/ 21 w 27"/>
                <a:gd name="T5" fmla="*/ 7 h 28"/>
                <a:gd name="T6" fmla="*/ 16 w 27"/>
                <a:gd name="T7" fmla="*/ 5 h 28"/>
                <a:gd name="T8" fmla="*/ 13 w 27"/>
                <a:gd name="T9" fmla="*/ 3 h 28"/>
                <a:gd name="T10" fmla="*/ 9 w 27"/>
                <a:gd name="T11" fmla="*/ 0 h 28"/>
                <a:gd name="T12" fmla="*/ 7 w 27"/>
                <a:gd name="T13" fmla="*/ 1 h 28"/>
                <a:gd name="T14" fmla="*/ 3 w 27"/>
                <a:gd name="T15" fmla="*/ 6 h 28"/>
                <a:gd name="T16" fmla="*/ 2 w 27"/>
                <a:gd name="T17" fmla="*/ 15 h 28"/>
                <a:gd name="T18" fmla="*/ 0 w 27"/>
                <a:gd name="T19" fmla="*/ 17 h 28"/>
                <a:gd name="T20" fmla="*/ 0 w 27"/>
                <a:gd name="T21" fmla="*/ 17 h 28"/>
                <a:gd name="T22" fmla="*/ 6 w 27"/>
                <a:gd name="T23" fmla="*/ 21 h 28"/>
                <a:gd name="T24" fmla="*/ 11 w 27"/>
                <a:gd name="T25" fmla="*/ 27 h 28"/>
                <a:gd name="T26" fmla="*/ 14 w 27"/>
                <a:gd name="T27" fmla="*/ 28 h 28"/>
                <a:gd name="T28" fmla="*/ 14 w 27"/>
                <a:gd name="T29" fmla="*/ 28 h 28"/>
                <a:gd name="T30" fmla="*/ 13 w 27"/>
                <a:gd name="T31" fmla="*/ 22 h 28"/>
                <a:gd name="T32" fmla="*/ 18 w 27"/>
                <a:gd name="T33" fmla="*/ 14 h 28"/>
                <a:gd name="T34" fmla="*/ 20 w 27"/>
                <a:gd name="T35" fmla="*/ 17 h 28"/>
                <a:gd name="T36" fmla="*/ 23 w 27"/>
                <a:gd name="T37" fmla="*/ 16 h 28"/>
                <a:gd name="T38" fmla="*/ 25 w 27"/>
                <a:gd name="T39"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5" y="12"/>
                  </a:moveTo>
                  <a:lnTo>
                    <a:pt x="27" y="11"/>
                  </a:lnTo>
                  <a:lnTo>
                    <a:pt x="21" y="7"/>
                  </a:lnTo>
                  <a:lnTo>
                    <a:pt x="16" y="5"/>
                  </a:lnTo>
                  <a:lnTo>
                    <a:pt x="13" y="3"/>
                  </a:lnTo>
                  <a:lnTo>
                    <a:pt x="9" y="0"/>
                  </a:lnTo>
                  <a:lnTo>
                    <a:pt x="7" y="1"/>
                  </a:lnTo>
                  <a:lnTo>
                    <a:pt x="3" y="6"/>
                  </a:lnTo>
                  <a:lnTo>
                    <a:pt x="2" y="15"/>
                  </a:lnTo>
                  <a:lnTo>
                    <a:pt x="0" y="17"/>
                  </a:lnTo>
                  <a:lnTo>
                    <a:pt x="0" y="17"/>
                  </a:lnTo>
                  <a:lnTo>
                    <a:pt x="6" y="21"/>
                  </a:lnTo>
                  <a:lnTo>
                    <a:pt x="11" y="27"/>
                  </a:lnTo>
                  <a:lnTo>
                    <a:pt x="14" y="28"/>
                  </a:lnTo>
                  <a:lnTo>
                    <a:pt x="14" y="28"/>
                  </a:lnTo>
                  <a:lnTo>
                    <a:pt x="13" y="22"/>
                  </a:lnTo>
                  <a:lnTo>
                    <a:pt x="18" y="14"/>
                  </a:lnTo>
                  <a:lnTo>
                    <a:pt x="20" y="17"/>
                  </a:lnTo>
                  <a:lnTo>
                    <a:pt x="23" y="16"/>
                  </a:lnTo>
                  <a:lnTo>
                    <a:pt x="25" y="1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03">
              <a:extLst>
                <a:ext uri="{FF2B5EF4-FFF2-40B4-BE49-F238E27FC236}">
                  <a16:creationId xmlns:a16="http://schemas.microsoft.com/office/drawing/2014/main" id="{E52FC792-AA35-3C18-C22D-B83F62E857D1}"/>
                </a:ext>
              </a:extLst>
            </p:cNvPr>
            <p:cNvSpPr>
              <a:spLocks/>
            </p:cNvSpPr>
            <p:nvPr/>
          </p:nvSpPr>
          <p:spPr bwMode="auto">
            <a:xfrm>
              <a:off x="5187" y="1844"/>
              <a:ext cx="465" cy="180"/>
            </a:xfrm>
            <a:custGeom>
              <a:avLst/>
              <a:gdLst>
                <a:gd name="T0" fmla="*/ 177 w 465"/>
                <a:gd name="T1" fmla="*/ 13 h 180"/>
                <a:gd name="T2" fmla="*/ 144 w 465"/>
                <a:gd name="T3" fmla="*/ 7 h 180"/>
                <a:gd name="T4" fmla="*/ 122 w 465"/>
                <a:gd name="T5" fmla="*/ 17 h 180"/>
                <a:gd name="T6" fmla="*/ 126 w 465"/>
                <a:gd name="T7" fmla="*/ 39 h 180"/>
                <a:gd name="T8" fmla="*/ 90 w 465"/>
                <a:gd name="T9" fmla="*/ 35 h 180"/>
                <a:gd name="T10" fmla="*/ 63 w 465"/>
                <a:gd name="T11" fmla="*/ 26 h 180"/>
                <a:gd name="T12" fmla="*/ 31 w 465"/>
                <a:gd name="T13" fmla="*/ 29 h 180"/>
                <a:gd name="T14" fmla="*/ 0 w 465"/>
                <a:gd name="T15" fmla="*/ 46 h 180"/>
                <a:gd name="T16" fmla="*/ 25 w 465"/>
                <a:gd name="T17" fmla="*/ 68 h 180"/>
                <a:gd name="T18" fmla="*/ 64 w 465"/>
                <a:gd name="T19" fmla="*/ 88 h 180"/>
                <a:gd name="T20" fmla="*/ 76 w 465"/>
                <a:gd name="T21" fmla="*/ 116 h 180"/>
                <a:gd name="T22" fmla="*/ 114 w 465"/>
                <a:gd name="T23" fmla="*/ 122 h 180"/>
                <a:gd name="T24" fmla="*/ 146 w 465"/>
                <a:gd name="T25" fmla="*/ 134 h 180"/>
                <a:gd name="T26" fmla="*/ 172 w 465"/>
                <a:gd name="T27" fmla="*/ 160 h 180"/>
                <a:gd name="T28" fmla="*/ 219 w 465"/>
                <a:gd name="T29" fmla="*/ 164 h 180"/>
                <a:gd name="T30" fmla="*/ 252 w 465"/>
                <a:gd name="T31" fmla="*/ 164 h 180"/>
                <a:gd name="T32" fmla="*/ 295 w 465"/>
                <a:gd name="T33" fmla="*/ 174 h 180"/>
                <a:gd name="T34" fmla="*/ 317 w 465"/>
                <a:gd name="T35" fmla="*/ 171 h 180"/>
                <a:gd name="T36" fmla="*/ 358 w 465"/>
                <a:gd name="T37" fmla="*/ 164 h 180"/>
                <a:gd name="T38" fmla="*/ 377 w 465"/>
                <a:gd name="T39" fmla="*/ 148 h 180"/>
                <a:gd name="T40" fmla="*/ 379 w 465"/>
                <a:gd name="T41" fmla="*/ 137 h 180"/>
                <a:gd name="T42" fmla="*/ 372 w 465"/>
                <a:gd name="T43" fmla="*/ 120 h 180"/>
                <a:gd name="T44" fmla="*/ 398 w 465"/>
                <a:gd name="T45" fmla="*/ 125 h 180"/>
                <a:gd name="T46" fmla="*/ 423 w 465"/>
                <a:gd name="T47" fmla="*/ 109 h 180"/>
                <a:gd name="T48" fmla="*/ 434 w 465"/>
                <a:gd name="T49" fmla="*/ 93 h 180"/>
                <a:gd name="T50" fmla="*/ 465 w 465"/>
                <a:gd name="T51" fmla="*/ 92 h 180"/>
                <a:gd name="T52" fmla="*/ 443 w 465"/>
                <a:gd name="T53" fmla="*/ 74 h 180"/>
                <a:gd name="T54" fmla="*/ 422 w 465"/>
                <a:gd name="T55" fmla="*/ 74 h 180"/>
                <a:gd name="T56" fmla="*/ 400 w 465"/>
                <a:gd name="T57" fmla="*/ 74 h 180"/>
                <a:gd name="T58" fmla="*/ 392 w 465"/>
                <a:gd name="T59" fmla="*/ 49 h 180"/>
                <a:gd name="T60" fmla="*/ 374 w 465"/>
                <a:gd name="T61" fmla="*/ 38 h 180"/>
                <a:gd name="T62" fmla="*/ 354 w 465"/>
                <a:gd name="T63" fmla="*/ 30 h 180"/>
                <a:gd name="T64" fmla="*/ 326 w 465"/>
                <a:gd name="T65" fmla="*/ 45 h 180"/>
                <a:gd name="T66" fmla="*/ 297 w 465"/>
                <a:gd name="T67" fmla="*/ 47 h 180"/>
                <a:gd name="T68" fmla="*/ 270 w 465"/>
                <a:gd name="T69" fmla="*/ 38 h 180"/>
                <a:gd name="T70" fmla="*/ 237 w 465"/>
                <a:gd name="T71" fmla="*/ 28 h 180"/>
                <a:gd name="T72" fmla="*/ 210 w 465"/>
                <a:gd name="T73" fmla="*/ 33 h 180"/>
                <a:gd name="T74" fmla="*/ 187 w 465"/>
                <a:gd name="T75" fmla="*/ 2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5" h="180">
                  <a:moveTo>
                    <a:pt x="187" y="25"/>
                  </a:moveTo>
                  <a:lnTo>
                    <a:pt x="177" y="13"/>
                  </a:lnTo>
                  <a:lnTo>
                    <a:pt x="158" y="9"/>
                  </a:lnTo>
                  <a:lnTo>
                    <a:pt x="144" y="7"/>
                  </a:lnTo>
                  <a:lnTo>
                    <a:pt x="125" y="0"/>
                  </a:lnTo>
                  <a:lnTo>
                    <a:pt x="122" y="17"/>
                  </a:lnTo>
                  <a:lnTo>
                    <a:pt x="133" y="28"/>
                  </a:lnTo>
                  <a:lnTo>
                    <a:pt x="126" y="39"/>
                  </a:lnTo>
                  <a:lnTo>
                    <a:pt x="104" y="35"/>
                  </a:lnTo>
                  <a:lnTo>
                    <a:pt x="90" y="35"/>
                  </a:lnTo>
                  <a:lnTo>
                    <a:pt x="77" y="26"/>
                  </a:lnTo>
                  <a:lnTo>
                    <a:pt x="63" y="26"/>
                  </a:lnTo>
                  <a:lnTo>
                    <a:pt x="48" y="21"/>
                  </a:lnTo>
                  <a:lnTo>
                    <a:pt x="31" y="29"/>
                  </a:lnTo>
                  <a:lnTo>
                    <a:pt x="13" y="44"/>
                  </a:lnTo>
                  <a:lnTo>
                    <a:pt x="0" y="46"/>
                  </a:lnTo>
                  <a:lnTo>
                    <a:pt x="9" y="59"/>
                  </a:lnTo>
                  <a:lnTo>
                    <a:pt x="25" y="68"/>
                  </a:lnTo>
                  <a:lnTo>
                    <a:pt x="48" y="74"/>
                  </a:lnTo>
                  <a:lnTo>
                    <a:pt x="64" y="88"/>
                  </a:lnTo>
                  <a:lnTo>
                    <a:pt x="67" y="109"/>
                  </a:lnTo>
                  <a:lnTo>
                    <a:pt x="76" y="116"/>
                  </a:lnTo>
                  <a:lnTo>
                    <a:pt x="94" y="119"/>
                  </a:lnTo>
                  <a:lnTo>
                    <a:pt x="114" y="122"/>
                  </a:lnTo>
                  <a:lnTo>
                    <a:pt x="136" y="132"/>
                  </a:lnTo>
                  <a:lnTo>
                    <a:pt x="146" y="134"/>
                  </a:lnTo>
                  <a:lnTo>
                    <a:pt x="159" y="151"/>
                  </a:lnTo>
                  <a:lnTo>
                    <a:pt x="172" y="160"/>
                  </a:lnTo>
                  <a:lnTo>
                    <a:pt x="188" y="160"/>
                  </a:lnTo>
                  <a:lnTo>
                    <a:pt x="219" y="164"/>
                  </a:lnTo>
                  <a:lnTo>
                    <a:pt x="237" y="162"/>
                  </a:lnTo>
                  <a:lnTo>
                    <a:pt x="252" y="164"/>
                  </a:lnTo>
                  <a:lnTo>
                    <a:pt x="279" y="175"/>
                  </a:lnTo>
                  <a:lnTo>
                    <a:pt x="295" y="174"/>
                  </a:lnTo>
                  <a:lnTo>
                    <a:pt x="305" y="180"/>
                  </a:lnTo>
                  <a:lnTo>
                    <a:pt x="317" y="171"/>
                  </a:lnTo>
                  <a:lnTo>
                    <a:pt x="337" y="164"/>
                  </a:lnTo>
                  <a:lnTo>
                    <a:pt x="358" y="164"/>
                  </a:lnTo>
                  <a:lnTo>
                    <a:pt x="372" y="158"/>
                  </a:lnTo>
                  <a:lnTo>
                    <a:pt x="377" y="148"/>
                  </a:lnTo>
                  <a:lnTo>
                    <a:pt x="384" y="143"/>
                  </a:lnTo>
                  <a:lnTo>
                    <a:pt x="379" y="137"/>
                  </a:lnTo>
                  <a:lnTo>
                    <a:pt x="371" y="131"/>
                  </a:lnTo>
                  <a:lnTo>
                    <a:pt x="372" y="120"/>
                  </a:lnTo>
                  <a:lnTo>
                    <a:pt x="381" y="121"/>
                  </a:lnTo>
                  <a:lnTo>
                    <a:pt x="398" y="125"/>
                  </a:lnTo>
                  <a:lnTo>
                    <a:pt x="406" y="116"/>
                  </a:lnTo>
                  <a:lnTo>
                    <a:pt x="423" y="109"/>
                  </a:lnTo>
                  <a:lnTo>
                    <a:pt x="428" y="97"/>
                  </a:lnTo>
                  <a:lnTo>
                    <a:pt x="434" y="93"/>
                  </a:lnTo>
                  <a:lnTo>
                    <a:pt x="454" y="90"/>
                  </a:lnTo>
                  <a:lnTo>
                    <a:pt x="465" y="92"/>
                  </a:lnTo>
                  <a:lnTo>
                    <a:pt x="463" y="86"/>
                  </a:lnTo>
                  <a:lnTo>
                    <a:pt x="443" y="74"/>
                  </a:lnTo>
                  <a:lnTo>
                    <a:pt x="429" y="68"/>
                  </a:lnTo>
                  <a:lnTo>
                    <a:pt x="422" y="74"/>
                  </a:lnTo>
                  <a:lnTo>
                    <a:pt x="407" y="72"/>
                  </a:lnTo>
                  <a:lnTo>
                    <a:pt x="400" y="74"/>
                  </a:lnTo>
                  <a:lnTo>
                    <a:pt x="393" y="67"/>
                  </a:lnTo>
                  <a:lnTo>
                    <a:pt x="392" y="49"/>
                  </a:lnTo>
                  <a:lnTo>
                    <a:pt x="390" y="37"/>
                  </a:lnTo>
                  <a:lnTo>
                    <a:pt x="374" y="38"/>
                  </a:lnTo>
                  <a:lnTo>
                    <a:pt x="364" y="32"/>
                  </a:lnTo>
                  <a:lnTo>
                    <a:pt x="354" y="30"/>
                  </a:lnTo>
                  <a:lnTo>
                    <a:pt x="342" y="42"/>
                  </a:lnTo>
                  <a:lnTo>
                    <a:pt x="326" y="45"/>
                  </a:lnTo>
                  <a:lnTo>
                    <a:pt x="316" y="50"/>
                  </a:lnTo>
                  <a:lnTo>
                    <a:pt x="297" y="47"/>
                  </a:lnTo>
                  <a:lnTo>
                    <a:pt x="284" y="47"/>
                  </a:lnTo>
                  <a:lnTo>
                    <a:pt x="270" y="38"/>
                  </a:lnTo>
                  <a:lnTo>
                    <a:pt x="252" y="30"/>
                  </a:lnTo>
                  <a:lnTo>
                    <a:pt x="237" y="28"/>
                  </a:lnTo>
                  <a:lnTo>
                    <a:pt x="221" y="30"/>
                  </a:lnTo>
                  <a:lnTo>
                    <a:pt x="210" y="33"/>
                  </a:lnTo>
                  <a:lnTo>
                    <a:pt x="187" y="25"/>
                  </a:lnTo>
                  <a:lnTo>
                    <a:pt x="187" y="25"/>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04">
              <a:extLst>
                <a:ext uri="{FF2B5EF4-FFF2-40B4-BE49-F238E27FC236}">
                  <a16:creationId xmlns:a16="http://schemas.microsoft.com/office/drawing/2014/main" id="{6248AFC0-EBC1-BA8F-9932-EFEBC41FA8E0}"/>
                </a:ext>
              </a:extLst>
            </p:cNvPr>
            <p:cNvSpPr>
              <a:spLocks/>
            </p:cNvSpPr>
            <p:nvPr/>
          </p:nvSpPr>
          <p:spPr bwMode="auto">
            <a:xfrm>
              <a:off x="4454" y="2948"/>
              <a:ext cx="165" cy="292"/>
            </a:xfrm>
            <a:custGeom>
              <a:avLst/>
              <a:gdLst>
                <a:gd name="T0" fmla="*/ 160 w 165"/>
                <a:gd name="T1" fmla="*/ 0 h 292"/>
                <a:gd name="T2" fmla="*/ 160 w 165"/>
                <a:gd name="T3" fmla="*/ 0 h 292"/>
                <a:gd name="T4" fmla="*/ 130 w 165"/>
                <a:gd name="T5" fmla="*/ 17 h 292"/>
                <a:gd name="T6" fmla="*/ 115 w 165"/>
                <a:gd name="T7" fmla="*/ 22 h 292"/>
                <a:gd name="T8" fmla="*/ 100 w 165"/>
                <a:gd name="T9" fmla="*/ 25 h 292"/>
                <a:gd name="T10" fmla="*/ 76 w 165"/>
                <a:gd name="T11" fmla="*/ 21 h 292"/>
                <a:gd name="T12" fmla="*/ 73 w 165"/>
                <a:gd name="T13" fmla="*/ 58 h 292"/>
                <a:gd name="T14" fmla="*/ 79 w 165"/>
                <a:gd name="T15" fmla="*/ 63 h 292"/>
                <a:gd name="T16" fmla="*/ 86 w 165"/>
                <a:gd name="T17" fmla="*/ 99 h 292"/>
                <a:gd name="T18" fmla="*/ 73 w 165"/>
                <a:gd name="T19" fmla="*/ 115 h 292"/>
                <a:gd name="T20" fmla="*/ 63 w 165"/>
                <a:gd name="T21" fmla="*/ 91 h 292"/>
                <a:gd name="T22" fmla="*/ 66 w 165"/>
                <a:gd name="T23" fmla="*/ 76 h 292"/>
                <a:gd name="T24" fmla="*/ 55 w 165"/>
                <a:gd name="T25" fmla="*/ 73 h 292"/>
                <a:gd name="T26" fmla="*/ 0 w 165"/>
                <a:gd name="T27" fmla="*/ 79 h 292"/>
                <a:gd name="T28" fmla="*/ 1 w 165"/>
                <a:gd name="T29" fmla="*/ 99 h 292"/>
                <a:gd name="T30" fmla="*/ 21 w 165"/>
                <a:gd name="T31" fmla="*/ 102 h 292"/>
                <a:gd name="T32" fmla="*/ 32 w 165"/>
                <a:gd name="T33" fmla="*/ 108 h 292"/>
                <a:gd name="T34" fmla="*/ 39 w 165"/>
                <a:gd name="T35" fmla="*/ 136 h 292"/>
                <a:gd name="T36" fmla="*/ 34 w 165"/>
                <a:gd name="T37" fmla="*/ 162 h 292"/>
                <a:gd name="T38" fmla="*/ 34 w 165"/>
                <a:gd name="T39" fmla="*/ 177 h 292"/>
                <a:gd name="T40" fmla="*/ 27 w 165"/>
                <a:gd name="T41" fmla="*/ 192 h 292"/>
                <a:gd name="T42" fmla="*/ 16 w 165"/>
                <a:gd name="T43" fmla="*/ 237 h 292"/>
                <a:gd name="T44" fmla="*/ 14 w 165"/>
                <a:gd name="T45" fmla="*/ 269 h 292"/>
                <a:gd name="T46" fmla="*/ 17 w 165"/>
                <a:gd name="T47" fmla="*/ 284 h 292"/>
                <a:gd name="T48" fmla="*/ 30 w 165"/>
                <a:gd name="T49" fmla="*/ 292 h 292"/>
                <a:gd name="T50" fmla="*/ 28 w 165"/>
                <a:gd name="T51" fmla="*/ 281 h 292"/>
                <a:gd name="T52" fmla="*/ 34 w 165"/>
                <a:gd name="T53" fmla="*/ 267 h 292"/>
                <a:gd name="T54" fmla="*/ 66 w 165"/>
                <a:gd name="T55" fmla="*/ 252 h 292"/>
                <a:gd name="T56" fmla="*/ 76 w 165"/>
                <a:gd name="T57" fmla="*/ 238 h 292"/>
                <a:gd name="T58" fmla="*/ 75 w 165"/>
                <a:gd name="T59" fmla="*/ 227 h 292"/>
                <a:gd name="T60" fmla="*/ 74 w 165"/>
                <a:gd name="T61" fmla="*/ 210 h 292"/>
                <a:gd name="T62" fmla="*/ 72 w 165"/>
                <a:gd name="T63" fmla="*/ 195 h 292"/>
                <a:gd name="T64" fmla="*/ 67 w 165"/>
                <a:gd name="T65" fmla="*/ 168 h 292"/>
                <a:gd name="T66" fmla="*/ 85 w 165"/>
                <a:gd name="T67" fmla="*/ 151 h 292"/>
                <a:gd name="T68" fmla="*/ 109 w 165"/>
                <a:gd name="T69" fmla="*/ 129 h 292"/>
                <a:gd name="T70" fmla="*/ 142 w 165"/>
                <a:gd name="T71" fmla="*/ 114 h 292"/>
                <a:gd name="T72" fmla="*/ 159 w 165"/>
                <a:gd name="T73" fmla="*/ 91 h 292"/>
                <a:gd name="T74" fmla="*/ 162 w 165"/>
                <a:gd name="T75" fmla="*/ 69 h 292"/>
                <a:gd name="T76" fmla="*/ 161 w 165"/>
                <a:gd name="T77" fmla="*/ 26 h 292"/>
                <a:gd name="T78" fmla="*/ 163 w 165"/>
                <a:gd name="T79"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92">
                  <a:moveTo>
                    <a:pt x="163" y="8"/>
                  </a:moveTo>
                  <a:lnTo>
                    <a:pt x="160" y="0"/>
                  </a:lnTo>
                  <a:lnTo>
                    <a:pt x="160" y="0"/>
                  </a:lnTo>
                  <a:lnTo>
                    <a:pt x="160" y="0"/>
                  </a:lnTo>
                  <a:lnTo>
                    <a:pt x="147" y="10"/>
                  </a:lnTo>
                  <a:lnTo>
                    <a:pt x="130" y="17"/>
                  </a:lnTo>
                  <a:lnTo>
                    <a:pt x="121" y="17"/>
                  </a:lnTo>
                  <a:lnTo>
                    <a:pt x="115" y="22"/>
                  </a:lnTo>
                  <a:lnTo>
                    <a:pt x="104" y="23"/>
                  </a:lnTo>
                  <a:lnTo>
                    <a:pt x="100" y="25"/>
                  </a:lnTo>
                  <a:lnTo>
                    <a:pt x="81" y="20"/>
                  </a:lnTo>
                  <a:lnTo>
                    <a:pt x="76" y="21"/>
                  </a:lnTo>
                  <a:lnTo>
                    <a:pt x="71" y="37"/>
                  </a:lnTo>
                  <a:lnTo>
                    <a:pt x="73" y="58"/>
                  </a:lnTo>
                  <a:lnTo>
                    <a:pt x="74" y="58"/>
                  </a:lnTo>
                  <a:lnTo>
                    <a:pt x="79" y="63"/>
                  </a:lnTo>
                  <a:lnTo>
                    <a:pt x="86" y="76"/>
                  </a:lnTo>
                  <a:lnTo>
                    <a:pt x="86" y="99"/>
                  </a:lnTo>
                  <a:lnTo>
                    <a:pt x="79" y="102"/>
                  </a:lnTo>
                  <a:lnTo>
                    <a:pt x="73" y="115"/>
                  </a:lnTo>
                  <a:lnTo>
                    <a:pt x="64" y="104"/>
                  </a:lnTo>
                  <a:lnTo>
                    <a:pt x="63" y="91"/>
                  </a:lnTo>
                  <a:lnTo>
                    <a:pt x="67" y="84"/>
                  </a:lnTo>
                  <a:lnTo>
                    <a:pt x="66" y="76"/>
                  </a:lnTo>
                  <a:lnTo>
                    <a:pt x="60" y="72"/>
                  </a:lnTo>
                  <a:lnTo>
                    <a:pt x="55" y="73"/>
                  </a:lnTo>
                  <a:lnTo>
                    <a:pt x="47" y="65"/>
                  </a:lnTo>
                  <a:lnTo>
                    <a:pt x="0" y="79"/>
                  </a:lnTo>
                  <a:lnTo>
                    <a:pt x="0" y="92"/>
                  </a:lnTo>
                  <a:lnTo>
                    <a:pt x="1" y="99"/>
                  </a:lnTo>
                  <a:lnTo>
                    <a:pt x="14" y="98"/>
                  </a:lnTo>
                  <a:lnTo>
                    <a:pt x="21" y="102"/>
                  </a:lnTo>
                  <a:lnTo>
                    <a:pt x="24" y="107"/>
                  </a:lnTo>
                  <a:lnTo>
                    <a:pt x="32" y="108"/>
                  </a:lnTo>
                  <a:lnTo>
                    <a:pt x="39" y="114"/>
                  </a:lnTo>
                  <a:lnTo>
                    <a:pt x="39" y="136"/>
                  </a:lnTo>
                  <a:lnTo>
                    <a:pt x="35" y="149"/>
                  </a:lnTo>
                  <a:lnTo>
                    <a:pt x="34" y="162"/>
                  </a:lnTo>
                  <a:lnTo>
                    <a:pt x="36" y="167"/>
                  </a:lnTo>
                  <a:lnTo>
                    <a:pt x="34" y="177"/>
                  </a:lnTo>
                  <a:lnTo>
                    <a:pt x="31" y="179"/>
                  </a:lnTo>
                  <a:lnTo>
                    <a:pt x="27" y="192"/>
                  </a:lnTo>
                  <a:lnTo>
                    <a:pt x="9" y="212"/>
                  </a:lnTo>
                  <a:lnTo>
                    <a:pt x="16" y="237"/>
                  </a:lnTo>
                  <a:lnTo>
                    <a:pt x="18" y="250"/>
                  </a:lnTo>
                  <a:lnTo>
                    <a:pt x="14" y="269"/>
                  </a:lnTo>
                  <a:lnTo>
                    <a:pt x="16" y="276"/>
                  </a:lnTo>
                  <a:lnTo>
                    <a:pt x="17" y="284"/>
                  </a:lnTo>
                  <a:lnTo>
                    <a:pt x="18" y="292"/>
                  </a:lnTo>
                  <a:lnTo>
                    <a:pt x="30" y="292"/>
                  </a:lnTo>
                  <a:lnTo>
                    <a:pt x="32" y="283"/>
                  </a:lnTo>
                  <a:lnTo>
                    <a:pt x="28" y="281"/>
                  </a:lnTo>
                  <a:lnTo>
                    <a:pt x="27" y="274"/>
                  </a:lnTo>
                  <a:lnTo>
                    <a:pt x="34" y="267"/>
                  </a:lnTo>
                  <a:lnTo>
                    <a:pt x="53" y="258"/>
                  </a:lnTo>
                  <a:lnTo>
                    <a:pt x="66" y="252"/>
                  </a:lnTo>
                  <a:lnTo>
                    <a:pt x="73" y="245"/>
                  </a:lnTo>
                  <a:lnTo>
                    <a:pt x="76" y="238"/>
                  </a:lnTo>
                  <a:lnTo>
                    <a:pt x="72" y="235"/>
                  </a:lnTo>
                  <a:lnTo>
                    <a:pt x="75" y="227"/>
                  </a:lnTo>
                  <a:lnTo>
                    <a:pt x="76" y="209"/>
                  </a:lnTo>
                  <a:lnTo>
                    <a:pt x="74" y="210"/>
                  </a:lnTo>
                  <a:lnTo>
                    <a:pt x="74" y="204"/>
                  </a:lnTo>
                  <a:lnTo>
                    <a:pt x="72" y="195"/>
                  </a:lnTo>
                  <a:lnTo>
                    <a:pt x="65" y="181"/>
                  </a:lnTo>
                  <a:lnTo>
                    <a:pt x="67" y="168"/>
                  </a:lnTo>
                  <a:lnTo>
                    <a:pt x="73" y="164"/>
                  </a:lnTo>
                  <a:lnTo>
                    <a:pt x="85" y="151"/>
                  </a:lnTo>
                  <a:lnTo>
                    <a:pt x="91" y="149"/>
                  </a:lnTo>
                  <a:lnTo>
                    <a:pt x="109" y="129"/>
                  </a:lnTo>
                  <a:lnTo>
                    <a:pt x="128" y="121"/>
                  </a:lnTo>
                  <a:lnTo>
                    <a:pt x="142" y="114"/>
                  </a:lnTo>
                  <a:lnTo>
                    <a:pt x="153" y="102"/>
                  </a:lnTo>
                  <a:lnTo>
                    <a:pt x="159" y="91"/>
                  </a:lnTo>
                  <a:lnTo>
                    <a:pt x="165" y="77"/>
                  </a:lnTo>
                  <a:lnTo>
                    <a:pt x="162" y="69"/>
                  </a:lnTo>
                  <a:lnTo>
                    <a:pt x="163" y="41"/>
                  </a:lnTo>
                  <a:lnTo>
                    <a:pt x="161" y="26"/>
                  </a:lnTo>
                  <a:lnTo>
                    <a:pt x="163" y="8"/>
                  </a:lnTo>
                  <a:lnTo>
                    <a:pt x="163" y="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05">
              <a:extLst>
                <a:ext uri="{FF2B5EF4-FFF2-40B4-BE49-F238E27FC236}">
                  <a16:creationId xmlns:a16="http://schemas.microsoft.com/office/drawing/2014/main" id="{19CE6642-C2EE-1825-ED27-026616B55D8C}"/>
                </a:ext>
              </a:extLst>
            </p:cNvPr>
            <p:cNvSpPr>
              <a:spLocks/>
            </p:cNvSpPr>
            <p:nvPr/>
          </p:nvSpPr>
          <p:spPr bwMode="auto">
            <a:xfrm>
              <a:off x="3721" y="2277"/>
              <a:ext cx="187" cy="228"/>
            </a:xfrm>
            <a:custGeom>
              <a:avLst/>
              <a:gdLst>
                <a:gd name="T0" fmla="*/ 187 w 187"/>
                <a:gd name="T1" fmla="*/ 43 h 228"/>
                <a:gd name="T2" fmla="*/ 130 w 187"/>
                <a:gd name="T3" fmla="*/ 0 h 228"/>
                <a:gd name="T4" fmla="*/ 130 w 187"/>
                <a:gd name="T5" fmla="*/ 27 h 228"/>
                <a:gd name="T6" fmla="*/ 80 w 187"/>
                <a:gd name="T7" fmla="*/ 26 h 228"/>
                <a:gd name="T8" fmla="*/ 79 w 187"/>
                <a:gd name="T9" fmla="*/ 72 h 228"/>
                <a:gd name="T10" fmla="*/ 65 w 187"/>
                <a:gd name="T11" fmla="*/ 73 h 228"/>
                <a:gd name="T12" fmla="*/ 60 w 187"/>
                <a:gd name="T13" fmla="*/ 82 h 228"/>
                <a:gd name="T14" fmla="*/ 63 w 187"/>
                <a:gd name="T15" fmla="*/ 108 h 228"/>
                <a:gd name="T16" fmla="*/ 3 w 187"/>
                <a:gd name="T17" fmla="*/ 108 h 228"/>
                <a:gd name="T18" fmla="*/ 0 w 187"/>
                <a:gd name="T19" fmla="*/ 114 h 228"/>
                <a:gd name="T20" fmla="*/ 7 w 187"/>
                <a:gd name="T21" fmla="*/ 121 h 228"/>
                <a:gd name="T22" fmla="*/ 11 w 187"/>
                <a:gd name="T23" fmla="*/ 130 h 228"/>
                <a:gd name="T24" fmla="*/ 9 w 187"/>
                <a:gd name="T25" fmla="*/ 139 h 228"/>
                <a:gd name="T26" fmla="*/ 11 w 187"/>
                <a:gd name="T27" fmla="*/ 148 h 228"/>
                <a:gd name="T28" fmla="*/ 12 w 187"/>
                <a:gd name="T29" fmla="*/ 165 h 228"/>
                <a:gd name="T30" fmla="*/ 10 w 187"/>
                <a:gd name="T31" fmla="*/ 182 h 228"/>
                <a:gd name="T32" fmla="*/ 5 w 187"/>
                <a:gd name="T33" fmla="*/ 191 h 228"/>
                <a:gd name="T34" fmla="*/ 7 w 187"/>
                <a:gd name="T35" fmla="*/ 200 h 228"/>
                <a:gd name="T36" fmla="*/ 12 w 187"/>
                <a:gd name="T37" fmla="*/ 195 h 228"/>
                <a:gd name="T38" fmla="*/ 20 w 187"/>
                <a:gd name="T39" fmla="*/ 196 h 228"/>
                <a:gd name="T40" fmla="*/ 27 w 187"/>
                <a:gd name="T41" fmla="*/ 192 h 228"/>
                <a:gd name="T42" fmla="*/ 36 w 187"/>
                <a:gd name="T43" fmla="*/ 192 h 228"/>
                <a:gd name="T44" fmla="*/ 44 w 187"/>
                <a:gd name="T45" fmla="*/ 198 h 228"/>
                <a:gd name="T46" fmla="*/ 53 w 187"/>
                <a:gd name="T47" fmla="*/ 202 h 228"/>
                <a:gd name="T48" fmla="*/ 62 w 187"/>
                <a:gd name="T49" fmla="*/ 215 h 228"/>
                <a:gd name="T50" fmla="*/ 73 w 187"/>
                <a:gd name="T51" fmla="*/ 228 h 228"/>
                <a:gd name="T52" fmla="*/ 78 w 187"/>
                <a:gd name="T53" fmla="*/ 224 h 228"/>
                <a:gd name="T54" fmla="*/ 81 w 187"/>
                <a:gd name="T55" fmla="*/ 214 h 228"/>
                <a:gd name="T56" fmla="*/ 86 w 187"/>
                <a:gd name="T57" fmla="*/ 213 h 228"/>
                <a:gd name="T58" fmla="*/ 97 w 187"/>
                <a:gd name="T59" fmla="*/ 219 h 228"/>
                <a:gd name="T60" fmla="*/ 105 w 187"/>
                <a:gd name="T61" fmla="*/ 214 h 228"/>
                <a:gd name="T62" fmla="*/ 111 w 187"/>
                <a:gd name="T63" fmla="*/ 216 h 228"/>
                <a:gd name="T64" fmla="*/ 114 w 187"/>
                <a:gd name="T65" fmla="*/ 212 h 228"/>
                <a:gd name="T66" fmla="*/ 176 w 187"/>
                <a:gd name="T67" fmla="*/ 212 h 228"/>
                <a:gd name="T68" fmla="*/ 180 w 187"/>
                <a:gd name="T69" fmla="*/ 199 h 228"/>
                <a:gd name="T70" fmla="*/ 177 w 187"/>
                <a:gd name="T71" fmla="*/ 197 h 228"/>
                <a:gd name="T72" fmla="*/ 170 w 187"/>
                <a:gd name="T73" fmla="*/ 120 h 228"/>
                <a:gd name="T74" fmla="*/ 164 w 187"/>
                <a:gd name="T75" fmla="*/ 44 h 228"/>
                <a:gd name="T76" fmla="*/ 187 w 187"/>
                <a:gd name="T77" fmla="*/ 43 h 228"/>
                <a:gd name="T78" fmla="*/ 187 w 187"/>
                <a:gd name="T79" fmla="*/ 4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228">
                  <a:moveTo>
                    <a:pt x="187" y="43"/>
                  </a:moveTo>
                  <a:lnTo>
                    <a:pt x="130" y="0"/>
                  </a:lnTo>
                  <a:lnTo>
                    <a:pt x="130" y="27"/>
                  </a:lnTo>
                  <a:lnTo>
                    <a:pt x="80" y="26"/>
                  </a:lnTo>
                  <a:lnTo>
                    <a:pt x="79" y="72"/>
                  </a:lnTo>
                  <a:lnTo>
                    <a:pt x="65" y="73"/>
                  </a:lnTo>
                  <a:lnTo>
                    <a:pt x="60" y="82"/>
                  </a:lnTo>
                  <a:lnTo>
                    <a:pt x="63" y="108"/>
                  </a:lnTo>
                  <a:lnTo>
                    <a:pt x="3" y="108"/>
                  </a:lnTo>
                  <a:lnTo>
                    <a:pt x="0" y="114"/>
                  </a:lnTo>
                  <a:lnTo>
                    <a:pt x="7" y="121"/>
                  </a:lnTo>
                  <a:lnTo>
                    <a:pt x="11" y="130"/>
                  </a:lnTo>
                  <a:lnTo>
                    <a:pt x="9" y="139"/>
                  </a:lnTo>
                  <a:lnTo>
                    <a:pt x="11" y="148"/>
                  </a:lnTo>
                  <a:lnTo>
                    <a:pt x="12" y="165"/>
                  </a:lnTo>
                  <a:lnTo>
                    <a:pt x="10" y="182"/>
                  </a:lnTo>
                  <a:lnTo>
                    <a:pt x="5" y="191"/>
                  </a:lnTo>
                  <a:lnTo>
                    <a:pt x="7" y="200"/>
                  </a:lnTo>
                  <a:lnTo>
                    <a:pt x="12" y="195"/>
                  </a:lnTo>
                  <a:lnTo>
                    <a:pt x="20" y="196"/>
                  </a:lnTo>
                  <a:lnTo>
                    <a:pt x="27" y="192"/>
                  </a:lnTo>
                  <a:lnTo>
                    <a:pt x="36" y="192"/>
                  </a:lnTo>
                  <a:lnTo>
                    <a:pt x="44" y="198"/>
                  </a:lnTo>
                  <a:lnTo>
                    <a:pt x="53" y="202"/>
                  </a:lnTo>
                  <a:lnTo>
                    <a:pt x="62" y="215"/>
                  </a:lnTo>
                  <a:lnTo>
                    <a:pt x="73" y="228"/>
                  </a:lnTo>
                  <a:lnTo>
                    <a:pt x="78" y="224"/>
                  </a:lnTo>
                  <a:lnTo>
                    <a:pt x="81" y="214"/>
                  </a:lnTo>
                  <a:lnTo>
                    <a:pt x="86" y="213"/>
                  </a:lnTo>
                  <a:lnTo>
                    <a:pt x="97" y="219"/>
                  </a:lnTo>
                  <a:lnTo>
                    <a:pt x="105" y="214"/>
                  </a:lnTo>
                  <a:lnTo>
                    <a:pt x="111" y="216"/>
                  </a:lnTo>
                  <a:lnTo>
                    <a:pt x="114" y="212"/>
                  </a:lnTo>
                  <a:lnTo>
                    <a:pt x="176" y="212"/>
                  </a:lnTo>
                  <a:lnTo>
                    <a:pt x="180" y="199"/>
                  </a:lnTo>
                  <a:lnTo>
                    <a:pt x="177" y="197"/>
                  </a:lnTo>
                  <a:lnTo>
                    <a:pt x="170" y="120"/>
                  </a:lnTo>
                  <a:lnTo>
                    <a:pt x="164" y="44"/>
                  </a:lnTo>
                  <a:lnTo>
                    <a:pt x="187" y="43"/>
                  </a:lnTo>
                  <a:lnTo>
                    <a:pt x="187" y="4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06">
              <a:extLst>
                <a:ext uri="{FF2B5EF4-FFF2-40B4-BE49-F238E27FC236}">
                  <a16:creationId xmlns:a16="http://schemas.microsoft.com/office/drawing/2014/main" id="{8161A096-45C6-BBEF-9AC6-E7A926F82B29}"/>
                </a:ext>
              </a:extLst>
            </p:cNvPr>
            <p:cNvSpPr>
              <a:spLocks/>
            </p:cNvSpPr>
            <p:nvPr/>
          </p:nvSpPr>
          <p:spPr bwMode="auto">
            <a:xfrm>
              <a:off x="4493" y="2929"/>
              <a:ext cx="47" cy="134"/>
            </a:xfrm>
            <a:custGeom>
              <a:avLst/>
              <a:gdLst>
                <a:gd name="T0" fmla="*/ 29 w 47"/>
                <a:gd name="T1" fmla="*/ 85 h 134"/>
                <a:gd name="T2" fmla="*/ 29 w 47"/>
                <a:gd name="T3" fmla="*/ 79 h 134"/>
                <a:gd name="T4" fmla="*/ 26 w 47"/>
                <a:gd name="T5" fmla="*/ 73 h 134"/>
                <a:gd name="T6" fmla="*/ 26 w 47"/>
                <a:gd name="T7" fmla="*/ 65 h 134"/>
                <a:gd name="T8" fmla="*/ 22 w 47"/>
                <a:gd name="T9" fmla="*/ 52 h 134"/>
                <a:gd name="T10" fmla="*/ 27 w 47"/>
                <a:gd name="T11" fmla="*/ 42 h 134"/>
                <a:gd name="T12" fmla="*/ 26 w 47"/>
                <a:gd name="T13" fmla="*/ 21 h 134"/>
                <a:gd name="T14" fmla="*/ 21 w 47"/>
                <a:gd name="T15" fmla="*/ 10 h 134"/>
                <a:gd name="T16" fmla="*/ 21 w 47"/>
                <a:gd name="T17" fmla="*/ 7 h 134"/>
                <a:gd name="T18" fmla="*/ 21 w 47"/>
                <a:gd name="T19" fmla="*/ 7 h 134"/>
                <a:gd name="T20" fmla="*/ 19 w 47"/>
                <a:gd name="T21" fmla="*/ 3 h 134"/>
                <a:gd name="T22" fmla="*/ 3 w 47"/>
                <a:gd name="T23" fmla="*/ 0 h 134"/>
                <a:gd name="T24" fmla="*/ 11 w 47"/>
                <a:gd name="T25" fmla="*/ 7 h 134"/>
                <a:gd name="T26" fmla="*/ 14 w 47"/>
                <a:gd name="T27" fmla="*/ 22 h 134"/>
                <a:gd name="T28" fmla="*/ 12 w 47"/>
                <a:gd name="T29" fmla="*/ 28 h 134"/>
                <a:gd name="T30" fmla="*/ 8 w 47"/>
                <a:gd name="T31" fmla="*/ 42 h 134"/>
                <a:gd name="T32" fmla="*/ 10 w 47"/>
                <a:gd name="T33" fmla="*/ 56 h 134"/>
                <a:gd name="T34" fmla="*/ 5 w 47"/>
                <a:gd name="T35" fmla="*/ 63 h 134"/>
                <a:gd name="T36" fmla="*/ 0 w 47"/>
                <a:gd name="T37" fmla="*/ 79 h 134"/>
                <a:gd name="T38" fmla="*/ 8 w 47"/>
                <a:gd name="T39" fmla="*/ 84 h 134"/>
                <a:gd name="T40" fmla="*/ 16 w 47"/>
                <a:gd name="T41" fmla="*/ 92 h 134"/>
                <a:gd name="T42" fmla="*/ 21 w 47"/>
                <a:gd name="T43" fmla="*/ 91 h 134"/>
                <a:gd name="T44" fmla="*/ 27 w 47"/>
                <a:gd name="T45" fmla="*/ 95 h 134"/>
                <a:gd name="T46" fmla="*/ 28 w 47"/>
                <a:gd name="T47" fmla="*/ 103 h 134"/>
                <a:gd name="T48" fmla="*/ 24 w 47"/>
                <a:gd name="T49" fmla="*/ 110 h 134"/>
                <a:gd name="T50" fmla="*/ 25 w 47"/>
                <a:gd name="T51" fmla="*/ 123 h 134"/>
                <a:gd name="T52" fmla="*/ 34 w 47"/>
                <a:gd name="T53" fmla="*/ 134 h 134"/>
                <a:gd name="T54" fmla="*/ 40 w 47"/>
                <a:gd name="T55" fmla="*/ 121 h 134"/>
                <a:gd name="T56" fmla="*/ 47 w 47"/>
                <a:gd name="T57" fmla="*/ 118 h 134"/>
                <a:gd name="T58" fmla="*/ 47 w 47"/>
                <a:gd name="T59" fmla="*/ 95 h 134"/>
                <a:gd name="T60" fmla="*/ 40 w 47"/>
                <a:gd name="T61" fmla="*/ 82 h 134"/>
                <a:gd name="T62" fmla="*/ 35 w 47"/>
                <a:gd name="T63" fmla="*/ 77 h 134"/>
                <a:gd name="T64" fmla="*/ 34 w 47"/>
                <a:gd name="T65" fmla="*/ 77 h 134"/>
                <a:gd name="T66" fmla="*/ 34 w 47"/>
                <a:gd name="T67" fmla="*/ 79 h 134"/>
                <a:gd name="T68" fmla="*/ 37 w 47"/>
                <a:gd name="T69" fmla="*/ 79 h 134"/>
                <a:gd name="T70" fmla="*/ 40 w 47"/>
                <a:gd name="T71" fmla="*/ 89 h 134"/>
                <a:gd name="T72" fmla="*/ 40 w 47"/>
                <a:gd name="T73" fmla="*/ 91 h 134"/>
                <a:gd name="T74" fmla="*/ 34 w 47"/>
                <a:gd name="T75" fmla="*/ 84 h 134"/>
                <a:gd name="T76" fmla="*/ 31 w 47"/>
                <a:gd name="T77" fmla="*/ 89 h 134"/>
                <a:gd name="T78" fmla="*/ 29 w 47"/>
                <a:gd name="T79" fmla="*/ 85 h 134"/>
                <a:gd name="T80" fmla="*/ 29 w 47"/>
                <a:gd name="T81" fmla="*/ 8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 h="134">
                  <a:moveTo>
                    <a:pt x="29" y="85"/>
                  </a:moveTo>
                  <a:lnTo>
                    <a:pt x="29" y="79"/>
                  </a:lnTo>
                  <a:lnTo>
                    <a:pt x="26" y="73"/>
                  </a:lnTo>
                  <a:lnTo>
                    <a:pt x="26" y="65"/>
                  </a:lnTo>
                  <a:lnTo>
                    <a:pt x="22" y="52"/>
                  </a:lnTo>
                  <a:lnTo>
                    <a:pt x="27" y="42"/>
                  </a:lnTo>
                  <a:lnTo>
                    <a:pt x="26" y="21"/>
                  </a:lnTo>
                  <a:lnTo>
                    <a:pt x="21" y="10"/>
                  </a:lnTo>
                  <a:lnTo>
                    <a:pt x="21" y="7"/>
                  </a:lnTo>
                  <a:lnTo>
                    <a:pt x="21" y="7"/>
                  </a:lnTo>
                  <a:lnTo>
                    <a:pt x="19" y="3"/>
                  </a:lnTo>
                  <a:lnTo>
                    <a:pt x="3" y="0"/>
                  </a:lnTo>
                  <a:lnTo>
                    <a:pt x="11" y="7"/>
                  </a:lnTo>
                  <a:lnTo>
                    <a:pt x="14" y="22"/>
                  </a:lnTo>
                  <a:lnTo>
                    <a:pt x="12" y="28"/>
                  </a:lnTo>
                  <a:lnTo>
                    <a:pt x="8" y="42"/>
                  </a:lnTo>
                  <a:lnTo>
                    <a:pt x="10" y="56"/>
                  </a:lnTo>
                  <a:lnTo>
                    <a:pt x="5" y="63"/>
                  </a:lnTo>
                  <a:lnTo>
                    <a:pt x="0" y="79"/>
                  </a:lnTo>
                  <a:lnTo>
                    <a:pt x="8" y="84"/>
                  </a:lnTo>
                  <a:lnTo>
                    <a:pt x="16" y="92"/>
                  </a:lnTo>
                  <a:lnTo>
                    <a:pt x="21" y="91"/>
                  </a:lnTo>
                  <a:lnTo>
                    <a:pt x="27" y="95"/>
                  </a:lnTo>
                  <a:lnTo>
                    <a:pt x="28" y="103"/>
                  </a:lnTo>
                  <a:lnTo>
                    <a:pt x="24" y="110"/>
                  </a:lnTo>
                  <a:lnTo>
                    <a:pt x="25" y="123"/>
                  </a:lnTo>
                  <a:lnTo>
                    <a:pt x="34" y="134"/>
                  </a:lnTo>
                  <a:lnTo>
                    <a:pt x="40" y="121"/>
                  </a:lnTo>
                  <a:lnTo>
                    <a:pt x="47" y="118"/>
                  </a:lnTo>
                  <a:lnTo>
                    <a:pt x="47" y="95"/>
                  </a:lnTo>
                  <a:lnTo>
                    <a:pt x="40" y="82"/>
                  </a:lnTo>
                  <a:lnTo>
                    <a:pt x="35" y="77"/>
                  </a:lnTo>
                  <a:lnTo>
                    <a:pt x="34" y="77"/>
                  </a:lnTo>
                  <a:lnTo>
                    <a:pt x="34" y="79"/>
                  </a:lnTo>
                  <a:lnTo>
                    <a:pt x="37" y="79"/>
                  </a:lnTo>
                  <a:lnTo>
                    <a:pt x="40" y="89"/>
                  </a:lnTo>
                  <a:lnTo>
                    <a:pt x="40" y="91"/>
                  </a:lnTo>
                  <a:lnTo>
                    <a:pt x="34" y="84"/>
                  </a:lnTo>
                  <a:lnTo>
                    <a:pt x="31" y="89"/>
                  </a:lnTo>
                  <a:lnTo>
                    <a:pt x="29" y="85"/>
                  </a:lnTo>
                  <a:lnTo>
                    <a:pt x="29" y="8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07">
              <a:extLst>
                <a:ext uri="{FF2B5EF4-FFF2-40B4-BE49-F238E27FC236}">
                  <a16:creationId xmlns:a16="http://schemas.microsoft.com/office/drawing/2014/main" id="{66179D5E-37DA-2554-2E85-14E390211CEB}"/>
                </a:ext>
              </a:extLst>
            </p:cNvPr>
            <p:cNvSpPr>
              <a:spLocks noEditPoints="1"/>
            </p:cNvSpPr>
            <p:nvPr/>
          </p:nvSpPr>
          <p:spPr bwMode="auto">
            <a:xfrm>
              <a:off x="5554" y="2641"/>
              <a:ext cx="301" cy="110"/>
            </a:xfrm>
            <a:custGeom>
              <a:avLst/>
              <a:gdLst>
                <a:gd name="T0" fmla="*/ 15 w 301"/>
                <a:gd name="T1" fmla="*/ 13 h 110"/>
                <a:gd name="T2" fmla="*/ 3 w 301"/>
                <a:gd name="T3" fmla="*/ 5 h 110"/>
                <a:gd name="T4" fmla="*/ 0 w 301"/>
                <a:gd name="T5" fmla="*/ 8 h 110"/>
                <a:gd name="T6" fmla="*/ 4 w 301"/>
                <a:gd name="T7" fmla="*/ 16 h 110"/>
                <a:gd name="T8" fmla="*/ 3 w 301"/>
                <a:gd name="T9" fmla="*/ 29 h 110"/>
                <a:gd name="T10" fmla="*/ 8 w 301"/>
                <a:gd name="T11" fmla="*/ 38 h 110"/>
                <a:gd name="T12" fmla="*/ 11 w 301"/>
                <a:gd name="T13" fmla="*/ 53 h 110"/>
                <a:gd name="T14" fmla="*/ 21 w 301"/>
                <a:gd name="T15" fmla="*/ 66 h 110"/>
                <a:gd name="T16" fmla="*/ 23 w 301"/>
                <a:gd name="T17" fmla="*/ 74 h 110"/>
                <a:gd name="T18" fmla="*/ 42 w 301"/>
                <a:gd name="T19" fmla="*/ 88 h 110"/>
                <a:gd name="T20" fmla="*/ 57 w 301"/>
                <a:gd name="T21" fmla="*/ 102 h 110"/>
                <a:gd name="T22" fmla="*/ 68 w 301"/>
                <a:gd name="T23" fmla="*/ 101 h 110"/>
                <a:gd name="T24" fmla="*/ 68 w 301"/>
                <a:gd name="T25" fmla="*/ 94 h 110"/>
                <a:gd name="T26" fmla="*/ 62 w 301"/>
                <a:gd name="T27" fmla="*/ 79 h 110"/>
                <a:gd name="T28" fmla="*/ 56 w 301"/>
                <a:gd name="T29" fmla="*/ 74 h 110"/>
                <a:gd name="T30" fmla="*/ 54 w 301"/>
                <a:gd name="T31" fmla="*/ 63 h 110"/>
                <a:gd name="T32" fmla="*/ 53 w 301"/>
                <a:gd name="T33" fmla="*/ 57 h 110"/>
                <a:gd name="T34" fmla="*/ 54 w 301"/>
                <a:gd name="T35" fmla="*/ 49 h 110"/>
                <a:gd name="T36" fmla="*/ 53 w 301"/>
                <a:gd name="T37" fmla="*/ 37 h 110"/>
                <a:gd name="T38" fmla="*/ 46 w 301"/>
                <a:gd name="T39" fmla="*/ 25 h 110"/>
                <a:gd name="T40" fmla="*/ 36 w 301"/>
                <a:gd name="T41" fmla="*/ 15 h 110"/>
                <a:gd name="T42" fmla="*/ 32 w 301"/>
                <a:gd name="T43" fmla="*/ 12 h 110"/>
                <a:gd name="T44" fmla="*/ 28 w 301"/>
                <a:gd name="T45" fmla="*/ 20 h 110"/>
                <a:gd name="T46" fmla="*/ 17 w 301"/>
                <a:gd name="T47" fmla="*/ 22 h 110"/>
                <a:gd name="T48" fmla="*/ 15 w 301"/>
                <a:gd name="T49" fmla="*/ 13 h 110"/>
                <a:gd name="T50" fmla="*/ 15 w 301"/>
                <a:gd name="T51" fmla="*/ 13 h 110"/>
                <a:gd name="T52" fmla="*/ 292 w 301"/>
                <a:gd name="T53" fmla="*/ 44 h 110"/>
                <a:gd name="T54" fmla="*/ 289 w 301"/>
                <a:gd name="T55" fmla="*/ 35 h 110"/>
                <a:gd name="T56" fmla="*/ 300 w 301"/>
                <a:gd name="T57" fmla="*/ 34 h 110"/>
                <a:gd name="T58" fmla="*/ 301 w 301"/>
                <a:gd name="T59" fmla="*/ 27 h 110"/>
                <a:gd name="T60" fmla="*/ 287 w 301"/>
                <a:gd name="T61" fmla="*/ 22 h 110"/>
                <a:gd name="T62" fmla="*/ 277 w 301"/>
                <a:gd name="T63" fmla="*/ 17 h 110"/>
                <a:gd name="T64" fmla="*/ 275 w 301"/>
                <a:gd name="T65" fmla="*/ 9 h 110"/>
                <a:gd name="T66" fmla="*/ 267 w 301"/>
                <a:gd name="T67" fmla="*/ 0 h 110"/>
                <a:gd name="T68" fmla="*/ 260 w 301"/>
                <a:gd name="T69" fmla="*/ 0 h 110"/>
                <a:gd name="T70" fmla="*/ 253 w 301"/>
                <a:gd name="T71" fmla="*/ 14 h 110"/>
                <a:gd name="T72" fmla="*/ 242 w 301"/>
                <a:gd name="T73" fmla="*/ 26 h 110"/>
                <a:gd name="T74" fmla="*/ 242 w 301"/>
                <a:gd name="T75" fmla="*/ 35 h 110"/>
                <a:gd name="T76" fmla="*/ 241 w 301"/>
                <a:gd name="T77" fmla="*/ 47 h 110"/>
                <a:gd name="T78" fmla="*/ 233 w 301"/>
                <a:gd name="T79" fmla="*/ 46 h 110"/>
                <a:gd name="T80" fmla="*/ 231 w 301"/>
                <a:gd name="T81" fmla="*/ 52 h 110"/>
                <a:gd name="T82" fmla="*/ 223 w 301"/>
                <a:gd name="T83" fmla="*/ 43 h 110"/>
                <a:gd name="T84" fmla="*/ 216 w 301"/>
                <a:gd name="T85" fmla="*/ 54 h 110"/>
                <a:gd name="T86" fmla="*/ 205 w 301"/>
                <a:gd name="T87" fmla="*/ 68 h 110"/>
                <a:gd name="T88" fmla="*/ 187 w 301"/>
                <a:gd name="T89" fmla="*/ 72 h 110"/>
                <a:gd name="T90" fmla="*/ 180 w 301"/>
                <a:gd name="T91" fmla="*/ 75 h 110"/>
                <a:gd name="T92" fmla="*/ 177 w 301"/>
                <a:gd name="T93" fmla="*/ 91 h 110"/>
                <a:gd name="T94" fmla="*/ 165 w 301"/>
                <a:gd name="T95" fmla="*/ 94 h 110"/>
                <a:gd name="T96" fmla="*/ 154 w 301"/>
                <a:gd name="T97" fmla="*/ 88 h 110"/>
                <a:gd name="T98" fmla="*/ 156 w 301"/>
                <a:gd name="T99" fmla="*/ 100 h 110"/>
                <a:gd name="T100" fmla="*/ 167 w 301"/>
                <a:gd name="T101" fmla="*/ 110 h 110"/>
                <a:gd name="T102" fmla="*/ 177 w 301"/>
                <a:gd name="T103" fmla="*/ 106 h 110"/>
                <a:gd name="T104" fmla="*/ 187 w 301"/>
                <a:gd name="T105" fmla="*/ 108 h 110"/>
                <a:gd name="T106" fmla="*/ 196 w 301"/>
                <a:gd name="T107" fmla="*/ 98 h 110"/>
                <a:gd name="T108" fmla="*/ 204 w 301"/>
                <a:gd name="T109" fmla="*/ 96 h 110"/>
                <a:gd name="T110" fmla="*/ 219 w 301"/>
                <a:gd name="T111" fmla="*/ 102 h 110"/>
                <a:gd name="T112" fmla="*/ 231 w 301"/>
                <a:gd name="T113" fmla="*/ 98 h 110"/>
                <a:gd name="T114" fmla="*/ 239 w 301"/>
                <a:gd name="T115" fmla="*/ 73 h 110"/>
                <a:gd name="T116" fmla="*/ 245 w 301"/>
                <a:gd name="T117" fmla="*/ 67 h 110"/>
                <a:gd name="T118" fmla="*/ 249 w 301"/>
                <a:gd name="T119" fmla="*/ 47 h 110"/>
                <a:gd name="T120" fmla="*/ 267 w 301"/>
                <a:gd name="T121" fmla="*/ 47 h 110"/>
                <a:gd name="T122" fmla="*/ 281 w 301"/>
                <a:gd name="T123" fmla="*/ 50 h 110"/>
                <a:gd name="T124" fmla="*/ 292 w 301"/>
                <a:gd name="T125" fmla="*/ 4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1" h="110">
                  <a:moveTo>
                    <a:pt x="15" y="13"/>
                  </a:moveTo>
                  <a:lnTo>
                    <a:pt x="3" y="5"/>
                  </a:lnTo>
                  <a:lnTo>
                    <a:pt x="0" y="8"/>
                  </a:lnTo>
                  <a:lnTo>
                    <a:pt x="4" y="16"/>
                  </a:lnTo>
                  <a:lnTo>
                    <a:pt x="3" y="29"/>
                  </a:lnTo>
                  <a:lnTo>
                    <a:pt x="8" y="38"/>
                  </a:lnTo>
                  <a:lnTo>
                    <a:pt x="11" y="53"/>
                  </a:lnTo>
                  <a:lnTo>
                    <a:pt x="21" y="66"/>
                  </a:lnTo>
                  <a:lnTo>
                    <a:pt x="23" y="74"/>
                  </a:lnTo>
                  <a:lnTo>
                    <a:pt x="42" y="88"/>
                  </a:lnTo>
                  <a:lnTo>
                    <a:pt x="57" y="102"/>
                  </a:lnTo>
                  <a:lnTo>
                    <a:pt x="68" y="101"/>
                  </a:lnTo>
                  <a:lnTo>
                    <a:pt x="68" y="94"/>
                  </a:lnTo>
                  <a:lnTo>
                    <a:pt x="62" y="79"/>
                  </a:lnTo>
                  <a:lnTo>
                    <a:pt x="56" y="74"/>
                  </a:lnTo>
                  <a:lnTo>
                    <a:pt x="54" y="63"/>
                  </a:lnTo>
                  <a:lnTo>
                    <a:pt x="53" y="57"/>
                  </a:lnTo>
                  <a:lnTo>
                    <a:pt x="54" y="49"/>
                  </a:lnTo>
                  <a:lnTo>
                    <a:pt x="53" y="37"/>
                  </a:lnTo>
                  <a:lnTo>
                    <a:pt x="46" y="25"/>
                  </a:lnTo>
                  <a:lnTo>
                    <a:pt x="36" y="15"/>
                  </a:lnTo>
                  <a:lnTo>
                    <a:pt x="32" y="12"/>
                  </a:lnTo>
                  <a:lnTo>
                    <a:pt x="28" y="20"/>
                  </a:lnTo>
                  <a:lnTo>
                    <a:pt x="17" y="22"/>
                  </a:lnTo>
                  <a:lnTo>
                    <a:pt x="15" y="13"/>
                  </a:lnTo>
                  <a:lnTo>
                    <a:pt x="15" y="13"/>
                  </a:lnTo>
                  <a:close/>
                  <a:moveTo>
                    <a:pt x="292" y="44"/>
                  </a:moveTo>
                  <a:lnTo>
                    <a:pt x="289" y="35"/>
                  </a:lnTo>
                  <a:lnTo>
                    <a:pt x="300" y="34"/>
                  </a:lnTo>
                  <a:lnTo>
                    <a:pt x="301" y="27"/>
                  </a:lnTo>
                  <a:lnTo>
                    <a:pt x="287" y="22"/>
                  </a:lnTo>
                  <a:lnTo>
                    <a:pt x="277" y="17"/>
                  </a:lnTo>
                  <a:lnTo>
                    <a:pt x="275" y="9"/>
                  </a:lnTo>
                  <a:lnTo>
                    <a:pt x="267" y="0"/>
                  </a:lnTo>
                  <a:lnTo>
                    <a:pt x="260" y="0"/>
                  </a:lnTo>
                  <a:lnTo>
                    <a:pt x="253" y="14"/>
                  </a:lnTo>
                  <a:lnTo>
                    <a:pt x="242" y="26"/>
                  </a:lnTo>
                  <a:lnTo>
                    <a:pt x="242" y="35"/>
                  </a:lnTo>
                  <a:lnTo>
                    <a:pt x="241" y="47"/>
                  </a:lnTo>
                  <a:lnTo>
                    <a:pt x="233" y="46"/>
                  </a:lnTo>
                  <a:lnTo>
                    <a:pt x="231" y="52"/>
                  </a:lnTo>
                  <a:lnTo>
                    <a:pt x="223" y="43"/>
                  </a:lnTo>
                  <a:lnTo>
                    <a:pt x="216" y="54"/>
                  </a:lnTo>
                  <a:lnTo>
                    <a:pt x="205" y="68"/>
                  </a:lnTo>
                  <a:lnTo>
                    <a:pt x="187" y="72"/>
                  </a:lnTo>
                  <a:lnTo>
                    <a:pt x="180" y="75"/>
                  </a:lnTo>
                  <a:lnTo>
                    <a:pt x="177" y="91"/>
                  </a:lnTo>
                  <a:lnTo>
                    <a:pt x="165" y="94"/>
                  </a:lnTo>
                  <a:lnTo>
                    <a:pt x="154" y="88"/>
                  </a:lnTo>
                  <a:lnTo>
                    <a:pt x="156" y="100"/>
                  </a:lnTo>
                  <a:lnTo>
                    <a:pt x="167" y="110"/>
                  </a:lnTo>
                  <a:lnTo>
                    <a:pt x="177" y="106"/>
                  </a:lnTo>
                  <a:lnTo>
                    <a:pt x="187" y="108"/>
                  </a:lnTo>
                  <a:lnTo>
                    <a:pt x="196" y="98"/>
                  </a:lnTo>
                  <a:lnTo>
                    <a:pt x="204" y="96"/>
                  </a:lnTo>
                  <a:lnTo>
                    <a:pt x="219" y="102"/>
                  </a:lnTo>
                  <a:lnTo>
                    <a:pt x="231" y="98"/>
                  </a:lnTo>
                  <a:lnTo>
                    <a:pt x="239" y="73"/>
                  </a:lnTo>
                  <a:lnTo>
                    <a:pt x="245" y="67"/>
                  </a:lnTo>
                  <a:lnTo>
                    <a:pt x="249" y="47"/>
                  </a:lnTo>
                  <a:lnTo>
                    <a:pt x="267" y="47"/>
                  </a:lnTo>
                  <a:lnTo>
                    <a:pt x="281" y="50"/>
                  </a:lnTo>
                  <a:lnTo>
                    <a:pt x="292"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08">
              <a:extLst>
                <a:ext uri="{FF2B5EF4-FFF2-40B4-BE49-F238E27FC236}">
                  <a16:creationId xmlns:a16="http://schemas.microsoft.com/office/drawing/2014/main" id="{C5CDA9CF-C8B7-69FB-795F-06EBB3CED338}"/>
                </a:ext>
              </a:extLst>
            </p:cNvPr>
            <p:cNvSpPr>
              <a:spLocks/>
            </p:cNvSpPr>
            <p:nvPr/>
          </p:nvSpPr>
          <p:spPr bwMode="auto">
            <a:xfrm>
              <a:off x="4165" y="3066"/>
              <a:ext cx="207" cy="215"/>
            </a:xfrm>
            <a:custGeom>
              <a:avLst/>
              <a:gdLst>
                <a:gd name="T0" fmla="*/ 179 w 207"/>
                <a:gd name="T1" fmla="*/ 10 h 215"/>
                <a:gd name="T2" fmla="*/ 149 w 207"/>
                <a:gd name="T3" fmla="*/ 17 h 215"/>
                <a:gd name="T4" fmla="*/ 112 w 207"/>
                <a:gd name="T5" fmla="*/ 14 h 215"/>
                <a:gd name="T6" fmla="*/ 102 w 207"/>
                <a:gd name="T7" fmla="*/ 6 h 215"/>
                <a:gd name="T8" fmla="*/ 39 w 207"/>
                <a:gd name="T9" fmla="*/ 7 h 215"/>
                <a:gd name="T10" fmla="*/ 36 w 207"/>
                <a:gd name="T11" fmla="*/ 8 h 215"/>
                <a:gd name="T12" fmla="*/ 28 w 207"/>
                <a:gd name="T13" fmla="*/ 0 h 215"/>
                <a:gd name="T14" fmla="*/ 17 w 207"/>
                <a:gd name="T15" fmla="*/ 0 h 215"/>
                <a:gd name="T16" fmla="*/ 8 w 207"/>
                <a:gd name="T17" fmla="*/ 3 h 215"/>
                <a:gd name="T18" fmla="*/ 0 w 207"/>
                <a:gd name="T19" fmla="*/ 6 h 215"/>
                <a:gd name="T20" fmla="*/ 1 w 207"/>
                <a:gd name="T21" fmla="*/ 19 h 215"/>
                <a:gd name="T22" fmla="*/ 14 w 207"/>
                <a:gd name="T23" fmla="*/ 37 h 215"/>
                <a:gd name="T24" fmla="*/ 16 w 207"/>
                <a:gd name="T25" fmla="*/ 48 h 215"/>
                <a:gd name="T26" fmla="*/ 24 w 207"/>
                <a:gd name="T27" fmla="*/ 70 h 215"/>
                <a:gd name="T28" fmla="*/ 32 w 207"/>
                <a:gd name="T29" fmla="*/ 84 h 215"/>
                <a:gd name="T30" fmla="*/ 37 w 207"/>
                <a:gd name="T31" fmla="*/ 91 h 215"/>
                <a:gd name="T32" fmla="*/ 40 w 207"/>
                <a:gd name="T33" fmla="*/ 101 h 215"/>
                <a:gd name="T34" fmla="*/ 40 w 207"/>
                <a:gd name="T35" fmla="*/ 123 h 215"/>
                <a:gd name="T36" fmla="*/ 44 w 207"/>
                <a:gd name="T37" fmla="*/ 150 h 215"/>
                <a:gd name="T38" fmla="*/ 47 w 207"/>
                <a:gd name="T39" fmla="*/ 163 h 215"/>
                <a:gd name="T40" fmla="*/ 50 w 207"/>
                <a:gd name="T41" fmla="*/ 180 h 215"/>
                <a:gd name="T42" fmla="*/ 56 w 207"/>
                <a:gd name="T43" fmla="*/ 193 h 215"/>
                <a:gd name="T44" fmla="*/ 66 w 207"/>
                <a:gd name="T45" fmla="*/ 207 h 215"/>
                <a:gd name="T46" fmla="*/ 74 w 207"/>
                <a:gd name="T47" fmla="*/ 198 h 215"/>
                <a:gd name="T48" fmla="*/ 79 w 207"/>
                <a:gd name="T49" fmla="*/ 202 h 215"/>
                <a:gd name="T50" fmla="*/ 82 w 207"/>
                <a:gd name="T51" fmla="*/ 210 h 215"/>
                <a:gd name="T52" fmla="*/ 88 w 207"/>
                <a:gd name="T53" fmla="*/ 211 h 215"/>
                <a:gd name="T54" fmla="*/ 98 w 207"/>
                <a:gd name="T55" fmla="*/ 215 h 215"/>
                <a:gd name="T56" fmla="*/ 106 w 207"/>
                <a:gd name="T57" fmla="*/ 214 h 215"/>
                <a:gd name="T58" fmla="*/ 120 w 207"/>
                <a:gd name="T59" fmla="*/ 205 h 215"/>
                <a:gd name="T60" fmla="*/ 123 w 207"/>
                <a:gd name="T61" fmla="*/ 139 h 215"/>
                <a:gd name="T62" fmla="*/ 125 w 207"/>
                <a:gd name="T63" fmla="*/ 87 h 215"/>
                <a:gd name="T64" fmla="*/ 140 w 207"/>
                <a:gd name="T65" fmla="*/ 86 h 215"/>
                <a:gd name="T66" fmla="*/ 142 w 207"/>
                <a:gd name="T67" fmla="*/ 23 h 215"/>
                <a:gd name="T68" fmla="*/ 154 w 207"/>
                <a:gd name="T69" fmla="*/ 22 h 215"/>
                <a:gd name="T70" fmla="*/ 178 w 207"/>
                <a:gd name="T71" fmla="*/ 17 h 215"/>
                <a:gd name="T72" fmla="*/ 184 w 207"/>
                <a:gd name="T73" fmla="*/ 24 h 215"/>
                <a:gd name="T74" fmla="*/ 194 w 207"/>
                <a:gd name="T75" fmla="*/ 17 h 215"/>
                <a:gd name="T76" fmla="*/ 198 w 207"/>
                <a:gd name="T77" fmla="*/ 17 h 215"/>
                <a:gd name="T78" fmla="*/ 207 w 207"/>
                <a:gd name="T79" fmla="*/ 12 h 215"/>
                <a:gd name="T80" fmla="*/ 207 w 207"/>
                <a:gd name="T81" fmla="*/ 11 h 215"/>
                <a:gd name="T82" fmla="*/ 201 w 207"/>
                <a:gd name="T83" fmla="*/ 7 h 215"/>
                <a:gd name="T84" fmla="*/ 191 w 207"/>
                <a:gd name="T85" fmla="*/ 6 h 215"/>
                <a:gd name="T86" fmla="*/ 179 w 207"/>
                <a:gd name="T87" fmla="*/ 10 h 215"/>
                <a:gd name="T88" fmla="*/ 179 w 207"/>
                <a:gd name="T89"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 h="215">
                  <a:moveTo>
                    <a:pt x="179" y="10"/>
                  </a:moveTo>
                  <a:lnTo>
                    <a:pt x="149" y="17"/>
                  </a:lnTo>
                  <a:lnTo>
                    <a:pt x="112" y="14"/>
                  </a:lnTo>
                  <a:lnTo>
                    <a:pt x="102" y="6"/>
                  </a:lnTo>
                  <a:lnTo>
                    <a:pt x="39" y="7"/>
                  </a:lnTo>
                  <a:lnTo>
                    <a:pt x="36" y="8"/>
                  </a:lnTo>
                  <a:lnTo>
                    <a:pt x="28" y="0"/>
                  </a:lnTo>
                  <a:lnTo>
                    <a:pt x="17" y="0"/>
                  </a:lnTo>
                  <a:lnTo>
                    <a:pt x="8" y="3"/>
                  </a:lnTo>
                  <a:lnTo>
                    <a:pt x="0" y="6"/>
                  </a:lnTo>
                  <a:lnTo>
                    <a:pt x="1" y="19"/>
                  </a:lnTo>
                  <a:lnTo>
                    <a:pt x="14" y="37"/>
                  </a:lnTo>
                  <a:lnTo>
                    <a:pt x="16" y="48"/>
                  </a:lnTo>
                  <a:lnTo>
                    <a:pt x="24" y="70"/>
                  </a:lnTo>
                  <a:lnTo>
                    <a:pt x="32" y="84"/>
                  </a:lnTo>
                  <a:lnTo>
                    <a:pt x="37" y="91"/>
                  </a:lnTo>
                  <a:lnTo>
                    <a:pt x="40" y="101"/>
                  </a:lnTo>
                  <a:lnTo>
                    <a:pt x="40" y="123"/>
                  </a:lnTo>
                  <a:lnTo>
                    <a:pt x="44" y="150"/>
                  </a:lnTo>
                  <a:lnTo>
                    <a:pt x="47" y="163"/>
                  </a:lnTo>
                  <a:lnTo>
                    <a:pt x="50" y="180"/>
                  </a:lnTo>
                  <a:lnTo>
                    <a:pt x="56" y="193"/>
                  </a:lnTo>
                  <a:lnTo>
                    <a:pt x="66" y="207"/>
                  </a:lnTo>
                  <a:lnTo>
                    <a:pt x="74" y="198"/>
                  </a:lnTo>
                  <a:lnTo>
                    <a:pt x="79" y="202"/>
                  </a:lnTo>
                  <a:lnTo>
                    <a:pt x="82" y="210"/>
                  </a:lnTo>
                  <a:lnTo>
                    <a:pt x="88" y="211"/>
                  </a:lnTo>
                  <a:lnTo>
                    <a:pt x="98" y="215"/>
                  </a:lnTo>
                  <a:lnTo>
                    <a:pt x="106" y="214"/>
                  </a:lnTo>
                  <a:lnTo>
                    <a:pt x="120" y="205"/>
                  </a:lnTo>
                  <a:lnTo>
                    <a:pt x="123" y="139"/>
                  </a:lnTo>
                  <a:lnTo>
                    <a:pt x="125" y="87"/>
                  </a:lnTo>
                  <a:lnTo>
                    <a:pt x="140" y="86"/>
                  </a:lnTo>
                  <a:lnTo>
                    <a:pt x="142" y="23"/>
                  </a:lnTo>
                  <a:lnTo>
                    <a:pt x="154" y="22"/>
                  </a:lnTo>
                  <a:lnTo>
                    <a:pt x="178" y="17"/>
                  </a:lnTo>
                  <a:lnTo>
                    <a:pt x="184" y="24"/>
                  </a:lnTo>
                  <a:lnTo>
                    <a:pt x="194" y="17"/>
                  </a:lnTo>
                  <a:lnTo>
                    <a:pt x="198" y="17"/>
                  </a:lnTo>
                  <a:lnTo>
                    <a:pt x="207" y="12"/>
                  </a:lnTo>
                  <a:lnTo>
                    <a:pt x="207" y="11"/>
                  </a:lnTo>
                  <a:lnTo>
                    <a:pt x="201" y="7"/>
                  </a:lnTo>
                  <a:lnTo>
                    <a:pt x="191" y="6"/>
                  </a:lnTo>
                  <a:lnTo>
                    <a:pt x="179" y="10"/>
                  </a:lnTo>
                  <a:lnTo>
                    <a:pt x="179"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09">
              <a:extLst>
                <a:ext uri="{FF2B5EF4-FFF2-40B4-BE49-F238E27FC236}">
                  <a16:creationId xmlns:a16="http://schemas.microsoft.com/office/drawing/2014/main" id="{FAE8951C-E7CB-800C-CE3B-B6A1758BEED6}"/>
                </a:ext>
              </a:extLst>
            </p:cNvPr>
            <p:cNvSpPr>
              <a:spLocks/>
            </p:cNvSpPr>
            <p:nvPr/>
          </p:nvSpPr>
          <p:spPr bwMode="auto">
            <a:xfrm>
              <a:off x="3988" y="2347"/>
              <a:ext cx="241" cy="210"/>
            </a:xfrm>
            <a:custGeom>
              <a:avLst/>
              <a:gdLst>
                <a:gd name="T0" fmla="*/ 204 w 241"/>
                <a:gd name="T1" fmla="*/ 7 h 210"/>
                <a:gd name="T2" fmla="*/ 179 w 241"/>
                <a:gd name="T3" fmla="*/ 0 h 210"/>
                <a:gd name="T4" fmla="*/ 128 w 241"/>
                <a:gd name="T5" fmla="*/ 34 h 210"/>
                <a:gd name="T6" fmla="*/ 83 w 241"/>
                <a:gd name="T7" fmla="*/ 69 h 210"/>
                <a:gd name="T8" fmla="*/ 61 w 241"/>
                <a:gd name="T9" fmla="*/ 77 h 210"/>
                <a:gd name="T10" fmla="*/ 62 w 241"/>
                <a:gd name="T11" fmla="*/ 118 h 210"/>
                <a:gd name="T12" fmla="*/ 54 w 241"/>
                <a:gd name="T13" fmla="*/ 130 h 210"/>
                <a:gd name="T14" fmla="*/ 52 w 241"/>
                <a:gd name="T15" fmla="*/ 140 h 210"/>
                <a:gd name="T16" fmla="*/ 38 w 241"/>
                <a:gd name="T17" fmla="*/ 143 h 210"/>
                <a:gd name="T18" fmla="*/ 17 w 241"/>
                <a:gd name="T19" fmla="*/ 145 h 210"/>
                <a:gd name="T20" fmla="*/ 12 w 241"/>
                <a:gd name="T21" fmla="*/ 151 h 210"/>
                <a:gd name="T22" fmla="*/ 1 w 241"/>
                <a:gd name="T23" fmla="*/ 152 h 210"/>
                <a:gd name="T24" fmla="*/ 0 w 241"/>
                <a:gd name="T25" fmla="*/ 160 h 210"/>
                <a:gd name="T26" fmla="*/ 2 w 241"/>
                <a:gd name="T27" fmla="*/ 169 h 210"/>
                <a:gd name="T28" fmla="*/ 11 w 241"/>
                <a:gd name="T29" fmla="*/ 180 h 210"/>
                <a:gd name="T30" fmla="*/ 12 w 241"/>
                <a:gd name="T31" fmla="*/ 189 h 210"/>
                <a:gd name="T32" fmla="*/ 29 w 241"/>
                <a:gd name="T33" fmla="*/ 193 h 210"/>
                <a:gd name="T34" fmla="*/ 29 w 241"/>
                <a:gd name="T35" fmla="*/ 205 h 210"/>
                <a:gd name="T36" fmla="*/ 34 w 241"/>
                <a:gd name="T37" fmla="*/ 200 h 210"/>
                <a:gd name="T38" fmla="*/ 40 w 241"/>
                <a:gd name="T39" fmla="*/ 200 h 210"/>
                <a:gd name="T40" fmla="*/ 52 w 241"/>
                <a:gd name="T41" fmla="*/ 210 h 210"/>
                <a:gd name="T42" fmla="*/ 53 w 241"/>
                <a:gd name="T43" fmla="*/ 194 h 210"/>
                <a:gd name="T44" fmla="*/ 57 w 241"/>
                <a:gd name="T45" fmla="*/ 187 h 210"/>
                <a:gd name="T46" fmla="*/ 59 w 241"/>
                <a:gd name="T47" fmla="*/ 176 h 210"/>
                <a:gd name="T48" fmla="*/ 63 w 241"/>
                <a:gd name="T49" fmla="*/ 173 h 210"/>
                <a:gd name="T50" fmla="*/ 80 w 241"/>
                <a:gd name="T51" fmla="*/ 171 h 210"/>
                <a:gd name="T52" fmla="*/ 96 w 241"/>
                <a:gd name="T53" fmla="*/ 177 h 210"/>
                <a:gd name="T54" fmla="*/ 102 w 241"/>
                <a:gd name="T55" fmla="*/ 184 h 210"/>
                <a:gd name="T56" fmla="*/ 110 w 241"/>
                <a:gd name="T57" fmla="*/ 184 h 210"/>
                <a:gd name="T58" fmla="*/ 117 w 241"/>
                <a:gd name="T59" fmla="*/ 180 h 210"/>
                <a:gd name="T60" fmla="*/ 136 w 241"/>
                <a:gd name="T61" fmla="*/ 189 h 210"/>
                <a:gd name="T62" fmla="*/ 144 w 241"/>
                <a:gd name="T63" fmla="*/ 189 h 210"/>
                <a:gd name="T64" fmla="*/ 153 w 241"/>
                <a:gd name="T65" fmla="*/ 181 h 210"/>
                <a:gd name="T66" fmla="*/ 163 w 241"/>
                <a:gd name="T67" fmla="*/ 182 h 210"/>
                <a:gd name="T68" fmla="*/ 167 w 241"/>
                <a:gd name="T69" fmla="*/ 179 h 210"/>
                <a:gd name="T70" fmla="*/ 175 w 241"/>
                <a:gd name="T71" fmla="*/ 181 h 210"/>
                <a:gd name="T72" fmla="*/ 187 w 241"/>
                <a:gd name="T73" fmla="*/ 186 h 210"/>
                <a:gd name="T74" fmla="*/ 199 w 241"/>
                <a:gd name="T75" fmla="*/ 176 h 210"/>
                <a:gd name="T76" fmla="*/ 203 w 241"/>
                <a:gd name="T77" fmla="*/ 176 h 210"/>
                <a:gd name="T78" fmla="*/ 214 w 241"/>
                <a:gd name="T79" fmla="*/ 196 h 210"/>
                <a:gd name="T80" fmla="*/ 217 w 241"/>
                <a:gd name="T81" fmla="*/ 195 h 210"/>
                <a:gd name="T82" fmla="*/ 217 w 241"/>
                <a:gd name="T83" fmla="*/ 190 h 210"/>
                <a:gd name="T84" fmla="*/ 221 w 241"/>
                <a:gd name="T85" fmla="*/ 188 h 210"/>
                <a:gd name="T86" fmla="*/ 223 w 241"/>
                <a:gd name="T87" fmla="*/ 181 h 210"/>
                <a:gd name="T88" fmla="*/ 213 w 241"/>
                <a:gd name="T89" fmla="*/ 180 h 210"/>
                <a:gd name="T90" fmla="*/ 213 w 241"/>
                <a:gd name="T91" fmla="*/ 168 h 210"/>
                <a:gd name="T92" fmla="*/ 206 w 241"/>
                <a:gd name="T93" fmla="*/ 162 h 210"/>
                <a:gd name="T94" fmla="*/ 213 w 241"/>
                <a:gd name="T95" fmla="*/ 139 h 210"/>
                <a:gd name="T96" fmla="*/ 232 w 241"/>
                <a:gd name="T97" fmla="*/ 122 h 210"/>
                <a:gd name="T98" fmla="*/ 233 w 241"/>
                <a:gd name="T99" fmla="*/ 98 h 210"/>
                <a:gd name="T100" fmla="*/ 238 w 241"/>
                <a:gd name="T101" fmla="*/ 63 h 210"/>
                <a:gd name="T102" fmla="*/ 241 w 241"/>
                <a:gd name="T103" fmla="*/ 55 h 210"/>
                <a:gd name="T104" fmla="*/ 234 w 241"/>
                <a:gd name="T105" fmla="*/ 49 h 210"/>
                <a:gd name="T106" fmla="*/ 234 w 241"/>
                <a:gd name="T107" fmla="*/ 43 h 210"/>
                <a:gd name="T108" fmla="*/ 228 w 241"/>
                <a:gd name="T109" fmla="*/ 38 h 210"/>
                <a:gd name="T110" fmla="*/ 224 w 241"/>
                <a:gd name="T111" fmla="*/ 11 h 210"/>
                <a:gd name="T112" fmla="*/ 213 w 241"/>
                <a:gd name="T113" fmla="*/ 17 h 210"/>
                <a:gd name="T114" fmla="*/ 204 w 241"/>
                <a:gd name="T115" fmla="*/ 7 h 210"/>
                <a:gd name="T116" fmla="*/ 204 w 241"/>
                <a:gd name="T117" fmla="*/ 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10">
                  <a:moveTo>
                    <a:pt x="204" y="7"/>
                  </a:moveTo>
                  <a:lnTo>
                    <a:pt x="179" y="0"/>
                  </a:lnTo>
                  <a:lnTo>
                    <a:pt x="128" y="34"/>
                  </a:lnTo>
                  <a:lnTo>
                    <a:pt x="83" y="69"/>
                  </a:lnTo>
                  <a:lnTo>
                    <a:pt x="61" y="77"/>
                  </a:lnTo>
                  <a:lnTo>
                    <a:pt x="62" y="118"/>
                  </a:lnTo>
                  <a:lnTo>
                    <a:pt x="54" y="130"/>
                  </a:lnTo>
                  <a:lnTo>
                    <a:pt x="52" y="140"/>
                  </a:lnTo>
                  <a:lnTo>
                    <a:pt x="38" y="143"/>
                  </a:lnTo>
                  <a:lnTo>
                    <a:pt x="17" y="145"/>
                  </a:lnTo>
                  <a:lnTo>
                    <a:pt x="12" y="151"/>
                  </a:lnTo>
                  <a:lnTo>
                    <a:pt x="1" y="152"/>
                  </a:lnTo>
                  <a:lnTo>
                    <a:pt x="0" y="160"/>
                  </a:lnTo>
                  <a:lnTo>
                    <a:pt x="2" y="169"/>
                  </a:lnTo>
                  <a:lnTo>
                    <a:pt x="11" y="180"/>
                  </a:lnTo>
                  <a:lnTo>
                    <a:pt x="12" y="189"/>
                  </a:lnTo>
                  <a:lnTo>
                    <a:pt x="29" y="193"/>
                  </a:lnTo>
                  <a:lnTo>
                    <a:pt x="29" y="205"/>
                  </a:lnTo>
                  <a:lnTo>
                    <a:pt x="34" y="200"/>
                  </a:lnTo>
                  <a:lnTo>
                    <a:pt x="40" y="200"/>
                  </a:lnTo>
                  <a:lnTo>
                    <a:pt x="52" y="210"/>
                  </a:lnTo>
                  <a:lnTo>
                    <a:pt x="53" y="194"/>
                  </a:lnTo>
                  <a:lnTo>
                    <a:pt x="57" y="187"/>
                  </a:lnTo>
                  <a:lnTo>
                    <a:pt x="59" y="176"/>
                  </a:lnTo>
                  <a:lnTo>
                    <a:pt x="63" y="173"/>
                  </a:lnTo>
                  <a:lnTo>
                    <a:pt x="80" y="171"/>
                  </a:lnTo>
                  <a:lnTo>
                    <a:pt x="96" y="177"/>
                  </a:lnTo>
                  <a:lnTo>
                    <a:pt x="102" y="184"/>
                  </a:lnTo>
                  <a:lnTo>
                    <a:pt x="110" y="184"/>
                  </a:lnTo>
                  <a:lnTo>
                    <a:pt x="117" y="180"/>
                  </a:lnTo>
                  <a:lnTo>
                    <a:pt x="136" y="189"/>
                  </a:lnTo>
                  <a:lnTo>
                    <a:pt x="144" y="189"/>
                  </a:lnTo>
                  <a:lnTo>
                    <a:pt x="153" y="181"/>
                  </a:lnTo>
                  <a:lnTo>
                    <a:pt x="163" y="182"/>
                  </a:lnTo>
                  <a:lnTo>
                    <a:pt x="167" y="179"/>
                  </a:lnTo>
                  <a:lnTo>
                    <a:pt x="175" y="181"/>
                  </a:lnTo>
                  <a:lnTo>
                    <a:pt x="187" y="186"/>
                  </a:lnTo>
                  <a:lnTo>
                    <a:pt x="199" y="176"/>
                  </a:lnTo>
                  <a:lnTo>
                    <a:pt x="203" y="176"/>
                  </a:lnTo>
                  <a:lnTo>
                    <a:pt x="214" y="196"/>
                  </a:lnTo>
                  <a:lnTo>
                    <a:pt x="217" y="195"/>
                  </a:lnTo>
                  <a:lnTo>
                    <a:pt x="217" y="190"/>
                  </a:lnTo>
                  <a:lnTo>
                    <a:pt x="221" y="188"/>
                  </a:lnTo>
                  <a:lnTo>
                    <a:pt x="223" y="181"/>
                  </a:lnTo>
                  <a:lnTo>
                    <a:pt x="213" y="180"/>
                  </a:lnTo>
                  <a:lnTo>
                    <a:pt x="213" y="168"/>
                  </a:lnTo>
                  <a:lnTo>
                    <a:pt x="206" y="162"/>
                  </a:lnTo>
                  <a:lnTo>
                    <a:pt x="213" y="139"/>
                  </a:lnTo>
                  <a:lnTo>
                    <a:pt x="232" y="122"/>
                  </a:lnTo>
                  <a:lnTo>
                    <a:pt x="233" y="98"/>
                  </a:lnTo>
                  <a:lnTo>
                    <a:pt x="238" y="63"/>
                  </a:lnTo>
                  <a:lnTo>
                    <a:pt x="241" y="55"/>
                  </a:lnTo>
                  <a:lnTo>
                    <a:pt x="234" y="49"/>
                  </a:lnTo>
                  <a:lnTo>
                    <a:pt x="234" y="43"/>
                  </a:lnTo>
                  <a:lnTo>
                    <a:pt x="228" y="38"/>
                  </a:lnTo>
                  <a:lnTo>
                    <a:pt x="224" y="11"/>
                  </a:lnTo>
                  <a:lnTo>
                    <a:pt x="213" y="17"/>
                  </a:lnTo>
                  <a:lnTo>
                    <a:pt x="204" y="7"/>
                  </a:lnTo>
                  <a:lnTo>
                    <a:pt x="204"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10">
              <a:extLst>
                <a:ext uri="{FF2B5EF4-FFF2-40B4-BE49-F238E27FC236}">
                  <a16:creationId xmlns:a16="http://schemas.microsoft.com/office/drawing/2014/main" id="{9B09F5A5-97C7-D7F8-F16F-36E379837EDC}"/>
                </a:ext>
              </a:extLst>
            </p:cNvPr>
            <p:cNvSpPr>
              <a:spLocks/>
            </p:cNvSpPr>
            <p:nvPr/>
          </p:nvSpPr>
          <p:spPr bwMode="auto">
            <a:xfrm>
              <a:off x="4025" y="2518"/>
              <a:ext cx="186" cy="171"/>
            </a:xfrm>
            <a:custGeom>
              <a:avLst/>
              <a:gdLst>
                <a:gd name="T0" fmla="*/ 180 w 186"/>
                <a:gd name="T1" fmla="*/ 24 h 171"/>
                <a:gd name="T2" fmla="*/ 177 w 186"/>
                <a:gd name="T3" fmla="*/ 25 h 171"/>
                <a:gd name="T4" fmla="*/ 166 w 186"/>
                <a:gd name="T5" fmla="*/ 5 h 171"/>
                <a:gd name="T6" fmla="*/ 162 w 186"/>
                <a:gd name="T7" fmla="*/ 5 h 171"/>
                <a:gd name="T8" fmla="*/ 150 w 186"/>
                <a:gd name="T9" fmla="*/ 15 h 171"/>
                <a:gd name="T10" fmla="*/ 138 w 186"/>
                <a:gd name="T11" fmla="*/ 10 h 171"/>
                <a:gd name="T12" fmla="*/ 130 w 186"/>
                <a:gd name="T13" fmla="*/ 8 h 171"/>
                <a:gd name="T14" fmla="*/ 126 w 186"/>
                <a:gd name="T15" fmla="*/ 11 h 171"/>
                <a:gd name="T16" fmla="*/ 116 w 186"/>
                <a:gd name="T17" fmla="*/ 10 h 171"/>
                <a:gd name="T18" fmla="*/ 107 w 186"/>
                <a:gd name="T19" fmla="*/ 18 h 171"/>
                <a:gd name="T20" fmla="*/ 99 w 186"/>
                <a:gd name="T21" fmla="*/ 18 h 171"/>
                <a:gd name="T22" fmla="*/ 80 w 186"/>
                <a:gd name="T23" fmla="*/ 9 h 171"/>
                <a:gd name="T24" fmla="*/ 73 w 186"/>
                <a:gd name="T25" fmla="*/ 13 h 171"/>
                <a:gd name="T26" fmla="*/ 65 w 186"/>
                <a:gd name="T27" fmla="*/ 13 h 171"/>
                <a:gd name="T28" fmla="*/ 59 w 186"/>
                <a:gd name="T29" fmla="*/ 6 h 171"/>
                <a:gd name="T30" fmla="*/ 43 w 186"/>
                <a:gd name="T31" fmla="*/ 0 h 171"/>
                <a:gd name="T32" fmla="*/ 26 w 186"/>
                <a:gd name="T33" fmla="*/ 2 h 171"/>
                <a:gd name="T34" fmla="*/ 22 w 186"/>
                <a:gd name="T35" fmla="*/ 5 h 171"/>
                <a:gd name="T36" fmla="*/ 20 w 186"/>
                <a:gd name="T37" fmla="*/ 16 h 171"/>
                <a:gd name="T38" fmla="*/ 16 w 186"/>
                <a:gd name="T39" fmla="*/ 23 h 171"/>
                <a:gd name="T40" fmla="*/ 15 w 186"/>
                <a:gd name="T41" fmla="*/ 39 h 171"/>
                <a:gd name="T42" fmla="*/ 14 w 186"/>
                <a:gd name="T43" fmla="*/ 45 h 171"/>
                <a:gd name="T44" fmla="*/ 18 w 186"/>
                <a:gd name="T45" fmla="*/ 56 h 171"/>
                <a:gd name="T46" fmla="*/ 14 w 186"/>
                <a:gd name="T47" fmla="*/ 63 h 171"/>
                <a:gd name="T48" fmla="*/ 17 w 186"/>
                <a:gd name="T49" fmla="*/ 67 h 171"/>
                <a:gd name="T50" fmla="*/ 9 w 186"/>
                <a:gd name="T51" fmla="*/ 78 h 171"/>
                <a:gd name="T52" fmla="*/ 4 w 186"/>
                <a:gd name="T53" fmla="*/ 84 h 171"/>
                <a:gd name="T54" fmla="*/ 1 w 186"/>
                <a:gd name="T55" fmla="*/ 95 h 171"/>
                <a:gd name="T56" fmla="*/ 1 w 186"/>
                <a:gd name="T57" fmla="*/ 106 h 171"/>
                <a:gd name="T58" fmla="*/ 0 w 186"/>
                <a:gd name="T59" fmla="*/ 135 h 171"/>
                <a:gd name="T60" fmla="*/ 14 w 186"/>
                <a:gd name="T61" fmla="*/ 135 h 171"/>
                <a:gd name="T62" fmla="*/ 26 w 186"/>
                <a:gd name="T63" fmla="*/ 135 h 171"/>
                <a:gd name="T64" fmla="*/ 38 w 186"/>
                <a:gd name="T65" fmla="*/ 147 h 171"/>
                <a:gd name="T66" fmla="*/ 42 w 186"/>
                <a:gd name="T67" fmla="*/ 159 h 171"/>
                <a:gd name="T68" fmla="*/ 51 w 186"/>
                <a:gd name="T69" fmla="*/ 170 h 171"/>
                <a:gd name="T70" fmla="*/ 63 w 186"/>
                <a:gd name="T71" fmla="*/ 171 h 171"/>
                <a:gd name="T72" fmla="*/ 70 w 186"/>
                <a:gd name="T73" fmla="*/ 167 h 171"/>
                <a:gd name="T74" fmla="*/ 75 w 186"/>
                <a:gd name="T75" fmla="*/ 168 h 171"/>
                <a:gd name="T76" fmla="*/ 92 w 186"/>
                <a:gd name="T77" fmla="*/ 161 h 171"/>
                <a:gd name="T78" fmla="*/ 96 w 186"/>
                <a:gd name="T79" fmla="*/ 149 h 171"/>
                <a:gd name="T80" fmla="*/ 103 w 186"/>
                <a:gd name="T81" fmla="*/ 132 h 171"/>
                <a:gd name="T82" fmla="*/ 107 w 186"/>
                <a:gd name="T83" fmla="*/ 131 h 171"/>
                <a:gd name="T84" fmla="*/ 117 w 186"/>
                <a:gd name="T85" fmla="*/ 121 h 171"/>
                <a:gd name="T86" fmla="*/ 123 w 186"/>
                <a:gd name="T87" fmla="*/ 121 h 171"/>
                <a:gd name="T88" fmla="*/ 132 w 186"/>
                <a:gd name="T89" fmla="*/ 128 h 171"/>
                <a:gd name="T90" fmla="*/ 142 w 186"/>
                <a:gd name="T91" fmla="*/ 122 h 171"/>
                <a:gd name="T92" fmla="*/ 144 w 186"/>
                <a:gd name="T93" fmla="*/ 115 h 171"/>
                <a:gd name="T94" fmla="*/ 147 w 186"/>
                <a:gd name="T95" fmla="*/ 108 h 171"/>
                <a:gd name="T96" fmla="*/ 149 w 186"/>
                <a:gd name="T97" fmla="*/ 98 h 171"/>
                <a:gd name="T98" fmla="*/ 158 w 186"/>
                <a:gd name="T99" fmla="*/ 91 h 171"/>
                <a:gd name="T100" fmla="*/ 161 w 186"/>
                <a:gd name="T101" fmla="*/ 79 h 171"/>
                <a:gd name="T102" fmla="*/ 165 w 186"/>
                <a:gd name="T103" fmla="*/ 75 h 171"/>
                <a:gd name="T104" fmla="*/ 166 w 186"/>
                <a:gd name="T105" fmla="*/ 66 h 171"/>
                <a:gd name="T106" fmla="*/ 170 w 186"/>
                <a:gd name="T107" fmla="*/ 54 h 171"/>
                <a:gd name="T108" fmla="*/ 184 w 186"/>
                <a:gd name="T109" fmla="*/ 40 h 171"/>
                <a:gd name="T110" fmla="*/ 184 w 186"/>
                <a:gd name="T111" fmla="*/ 35 h 171"/>
                <a:gd name="T112" fmla="*/ 186 w 186"/>
                <a:gd name="T113" fmla="*/ 31 h 171"/>
                <a:gd name="T114" fmla="*/ 180 w 186"/>
                <a:gd name="T115" fmla="*/ 24 h 171"/>
                <a:gd name="T116" fmla="*/ 180 w 186"/>
                <a:gd name="T117"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71">
                  <a:moveTo>
                    <a:pt x="180" y="24"/>
                  </a:moveTo>
                  <a:lnTo>
                    <a:pt x="177" y="25"/>
                  </a:lnTo>
                  <a:lnTo>
                    <a:pt x="166" y="5"/>
                  </a:lnTo>
                  <a:lnTo>
                    <a:pt x="162" y="5"/>
                  </a:lnTo>
                  <a:lnTo>
                    <a:pt x="150" y="15"/>
                  </a:lnTo>
                  <a:lnTo>
                    <a:pt x="138" y="10"/>
                  </a:lnTo>
                  <a:lnTo>
                    <a:pt x="130" y="8"/>
                  </a:lnTo>
                  <a:lnTo>
                    <a:pt x="126" y="11"/>
                  </a:lnTo>
                  <a:lnTo>
                    <a:pt x="116" y="10"/>
                  </a:lnTo>
                  <a:lnTo>
                    <a:pt x="107" y="18"/>
                  </a:lnTo>
                  <a:lnTo>
                    <a:pt x="99" y="18"/>
                  </a:lnTo>
                  <a:lnTo>
                    <a:pt x="80" y="9"/>
                  </a:lnTo>
                  <a:lnTo>
                    <a:pt x="73" y="13"/>
                  </a:lnTo>
                  <a:lnTo>
                    <a:pt x="65" y="13"/>
                  </a:lnTo>
                  <a:lnTo>
                    <a:pt x="59" y="6"/>
                  </a:lnTo>
                  <a:lnTo>
                    <a:pt x="43" y="0"/>
                  </a:lnTo>
                  <a:lnTo>
                    <a:pt x="26" y="2"/>
                  </a:lnTo>
                  <a:lnTo>
                    <a:pt x="22" y="5"/>
                  </a:lnTo>
                  <a:lnTo>
                    <a:pt x="20" y="16"/>
                  </a:lnTo>
                  <a:lnTo>
                    <a:pt x="16" y="23"/>
                  </a:lnTo>
                  <a:lnTo>
                    <a:pt x="15" y="39"/>
                  </a:lnTo>
                  <a:lnTo>
                    <a:pt x="14" y="45"/>
                  </a:lnTo>
                  <a:lnTo>
                    <a:pt x="18" y="56"/>
                  </a:lnTo>
                  <a:lnTo>
                    <a:pt x="14" y="63"/>
                  </a:lnTo>
                  <a:lnTo>
                    <a:pt x="17" y="67"/>
                  </a:lnTo>
                  <a:lnTo>
                    <a:pt x="9" y="78"/>
                  </a:lnTo>
                  <a:lnTo>
                    <a:pt x="4" y="84"/>
                  </a:lnTo>
                  <a:lnTo>
                    <a:pt x="1" y="95"/>
                  </a:lnTo>
                  <a:lnTo>
                    <a:pt x="1" y="106"/>
                  </a:lnTo>
                  <a:lnTo>
                    <a:pt x="0" y="135"/>
                  </a:lnTo>
                  <a:lnTo>
                    <a:pt x="14" y="135"/>
                  </a:lnTo>
                  <a:lnTo>
                    <a:pt x="26" y="135"/>
                  </a:lnTo>
                  <a:lnTo>
                    <a:pt x="38" y="147"/>
                  </a:lnTo>
                  <a:lnTo>
                    <a:pt x="42" y="159"/>
                  </a:lnTo>
                  <a:lnTo>
                    <a:pt x="51" y="170"/>
                  </a:lnTo>
                  <a:lnTo>
                    <a:pt x="63" y="171"/>
                  </a:lnTo>
                  <a:lnTo>
                    <a:pt x="70" y="167"/>
                  </a:lnTo>
                  <a:lnTo>
                    <a:pt x="75" y="168"/>
                  </a:lnTo>
                  <a:lnTo>
                    <a:pt x="92" y="161"/>
                  </a:lnTo>
                  <a:lnTo>
                    <a:pt x="96" y="149"/>
                  </a:lnTo>
                  <a:lnTo>
                    <a:pt x="103" y="132"/>
                  </a:lnTo>
                  <a:lnTo>
                    <a:pt x="107" y="131"/>
                  </a:lnTo>
                  <a:lnTo>
                    <a:pt x="117" y="121"/>
                  </a:lnTo>
                  <a:lnTo>
                    <a:pt x="123" y="121"/>
                  </a:lnTo>
                  <a:lnTo>
                    <a:pt x="132" y="128"/>
                  </a:lnTo>
                  <a:lnTo>
                    <a:pt x="142" y="122"/>
                  </a:lnTo>
                  <a:lnTo>
                    <a:pt x="144" y="115"/>
                  </a:lnTo>
                  <a:lnTo>
                    <a:pt x="147" y="108"/>
                  </a:lnTo>
                  <a:lnTo>
                    <a:pt x="149" y="98"/>
                  </a:lnTo>
                  <a:lnTo>
                    <a:pt x="158" y="91"/>
                  </a:lnTo>
                  <a:lnTo>
                    <a:pt x="161" y="79"/>
                  </a:lnTo>
                  <a:lnTo>
                    <a:pt x="165" y="75"/>
                  </a:lnTo>
                  <a:lnTo>
                    <a:pt x="166" y="66"/>
                  </a:lnTo>
                  <a:lnTo>
                    <a:pt x="170" y="54"/>
                  </a:lnTo>
                  <a:lnTo>
                    <a:pt x="184" y="40"/>
                  </a:lnTo>
                  <a:lnTo>
                    <a:pt x="184" y="35"/>
                  </a:lnTo>
                  <a:lnTo>
                    <a:pt x="186" y="31"/>
                  </a:lnTo>
                  <a:lnTo>
                    <a:pt x="180" y="24"/>
                  </a:lnTo>
                  <a:lnTo>
                    <a:pt x="180" y="2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11">
              <a:extLst>
                <a:ext uri="{FF2B5EF4-FFF2-40B4-BE49-F238E27FC236}">
                  <a16:creationId xmlns:a16="http://schemas.microsoft.com/office/drawing/2014/main" id="{23F32916-4F37-C426-385E-9B95AFE4370A}"/>
                </a:ext>
              </a:extLst>
            </p:cNvPr>
            <p:cNvSpPr>
              <a:spLocks/>
            </p:cNvSpPr>
            <p:nvPr/>
          </p:nvSpPr>
          <p:spPr bwMode="auto">
            <a:xfrm>
              <a:off x="2615" y="2497"/>
              <a:ext cx="74" cy="77"/>
            </a:xfrm>
            <a:custGeom>
              <a:avLst/>
              <a:gdLst>
                <a:gd name="T0" fmla="*/ 74 w 74"/>
                <a:gd name="T1" fmla="*/ 1 h 77"/>
                <a:gd name="T2" fmla="*/ 69 w 74"/>
                <a:gd name="T3" fmla="*/ 0 h 77"/>
                <a:gd name="T4" fmla="*/ 66 w 74"/>
                <a:gd name="T5" fmla="*/ 3 h 77"/>
                <a:gd name="T6" fmla="*/ 61 w 74"/>
                <a:gd name="T7" fmla="*/ 5 h 77"/>
                <a:gd name="T8" fmla="*/ 57 w 74"/>
                <a:gd name="T9" fmla="*/ 5 h 77"/>
                <a:gd name="T10" fmla="*/ 53 w 74"/>
                <a:gd name="T11" fmla="*/ 7 h 77"/>
                <a:gd name="T12" fmla="*/ 50 w 74"/>
                <a:gd name="T13" fmla="*/ 6 h 77"/>
                <a:gd name="T14" fmla="*/ 47 w 74"/>
                <a:gd name="T15" fmla="*/ 4 h 77"/>
                <a:gd name="T16" fmla="*/ 46 w 74"/>
                <a:gd name="T17" fmla="*/ 4 h 77"/>
                <a:gd name="T18" fmla="*/ 44 w 74"/>
                <a:gd name="T19" fmla="*/ 8 h 77"/>
                <a:gd name="T20" fmla="*/ 42 w 74"/>
                <a:gd name="T21" fmla="*/ 8 h 77"/>
                <a:gd name="T22" fmla="*/ 42 w 74"/>
                <a:gd name="T23" fmla="*/ 12 h 77"/>
                <a:gd name="T24" fmla="*/ 35 w 74"/>
                <a:gd name="T25" fmla="*/ 17 h 77"/>
                <a:gd name="T26" fmla="*/ 33 w 74"/>
                <a:gd name="T27" fmla="*/ 19 h 77"/>
                <a:gd name="T28" fmla="*/ 30 w 74"/>
                <a:gd name="T29" fmla="*/ 21 h 77"/>
                <a:gd name="T30" fmla="*/ 26 w 74"/>
                <a:gd name="T31" fmla="*/ 17 h 77"/>
                <a:gd name="T32" fmla="*/ 23 w 74"/>
                <a:gd name="T33" fmla="*/ 22 h 77"/>
                <a:gd name="T34" fmla="*/ 19 w 74"/>
                <a:gd name="T35" fmla="*/ 22 h 77"/>
                <a:gd name="T36" fmla="*/ 16 w 74"/>
                <a:gd name="T37" fmla="*/ 23 h 77"/>
                <a:gd name="T38" fmla="*/ 15 w 74"/>
                <a:gd name="T39" fmla="*/ 31 h 77"/>
                <a:gd name="T40" fmla="*/ 13 w 74"/>
                <a:gd name="T41" fmla="*/ 31 h 77"/>
                <a:gd name="T42" fmla="*/ 11 w 74"/>
                <a:gd name="T43" fmla="*/ 36 h 77"/>
                <a:gd name="T44" fmla="*/ 5 w 74"/>
                <a:gd name="T45" fmla="*/ 36 h 77"/>
                <a:gd name="T46" fmla="*/ 5 w 74"/>
                <a:gd name="T47" fmla="*/ 38 h 77"/>
                <a:gd name="T48" fmla="*/ 2 w 74"/>
                <a:gd name="T49" fmla="*/ 35 h 77"/>
                <a:gd name="T50" fmla="*/ 0 w 74"/>
                <a:gd name="T51" fmla="*/ 38 h 77"/>
                <a:gd name="T52" fmla="*/ 7 w 74"/>
                <a:gd name="T53" fmla="*/ 46 h 77"/>
                <a:gd name="T54" fmla="*/ 14 w 74"/>
                <a:gd name="T55" fmla="*/ 52 h 77"/>
                <a:gd name="T56" fmla="*/ 16 w 74"/>
                <a:gd name="T57" fmla="*/ 57 h 77"/>
                <a:gd name="T58" fmla="*/ 23 w 74"/>
                <a:gd name="T59" fmla="*/ 64 h 77"/>
                <a:gd name="T60" fmla="*/ 28 w 74"/>
                <a:gd name="T61" fmla="*/ 70 h 77"/>
                <a:gd name="T62" fmla="*/ 30 w 74"/>
                <a:gd name="T63" fmla="*/ 68 h 77"/>
                <a:gd name="T64" fmla="*/ 40 w 74"/>
                <a:gd name="T65" fmla="*/ 73 h 77"/>
                <a:gd name="T66" fmla="*/ 44 w 74"/>
                <a:gd name="T67" fmla="*/ 71 h 77"/>
                <a:gd name="T68" fmla="*/ 49 w 74"/>
                <a:gd name="T69" fmla="*/ 72 h 77"/>
                <a:gd name="T70" fmla="*/ 51 w 74"/>
                <a:gd name="T71" fmla="*/ 75 h 77"/>
                <a:gd name="T72" fmla="*/ 56 w 74"/>
                <a:gd name="T73" fmla="*/ 77 h 77"/>
                <a:gd name="T74" fmla="*/ 60 w 74"/>
                <a:gd name="T75" fmla="*/ 73 h 77"/>
                <a:gd name="T76" fmla="*/ 58 w 74"/>
                <a:gd name="T77" fmla="*/ 70 h 77"/>
                <a:gd name="T78" fmla="*/ 58 w 74"/>
                <a:gd name="T79" fmla="*/ 65 h 77"/>
                <a:gd name="T80" fmla="*/ 61 w 74"/>
                <a:gd name="T81" fmla="*/ 61 h 77"/>
                <a:gd name="T82" fmla="*/ 61 w 74"/>
                <a:gd name="T83" fmla="*/ 56 h 77"/>
                <a:gd name="T84" fmla="*/ 63 w 74"/>
                <a:gd name="T85" fmla="*/ 48 h 77"/>
                <a:gd name="T86" fmla="*/ 65 w 74"/>
                <a:gd name="T87" fmla="*/ 46 h 77"/>
                <a:gd name="T88" fmla="*/ 65 w 74"/>
                <a:gd name="T89" fmla="*/ 38 h 77"/>
                <a:gd name="T90" fmla="*/ 65 w 74"/>
                <a:gd name="T91" fmla="*/ 33 h 77"/>
                <a:gd name="T92" fmla="*/ 65 w 74"/>
                <a:gd name="T93" fmla="*/ 26 h 77"/>
                <a:gd name="T94" fmla="*/ 68 w 74"/>
                <a:gd name="T95" fmla="*/ 19 h 77"/>
                <a:gd name="T96" fmla="*/ 72 w 74"/>
                <a:gd name="T97" fmla="*/ 13 h 77"/>
                <a:gd name="T98" fmla="*/ 71 w 74"/>
                <a:gd name="T99" fmla="*/ 6 h 77"/>
                <a:gd name="T100" fmla="*/ 72 w 74"/>
                <a:gd name="T101" fmla="*/ 3 h 77"/>
                <a:gd name="T102" fmla="*/ 74 w 74"/>
                <a:gd name="T103" fmla="*/ 1 h 77"/>
                <a:gd name="T104" fmla="*/ 74 w 74"/>
                <a:gd name="T10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74" y="1"/>
                  </a:moveTo>
                  <a:lnTo>
                    <a:pt x="69" y="0"/>
                  </a:lnTo>
                  <a:lnTo>
                    <a:pt x="66" y="3"/>
                  </a:lnTo>
                  <a:lnTo>
                    <a:pt x="61" y="5"/>
                  </a:lnTo>
                  <a:lnTo>
                    <a:pt x="57" y="5"/>
                  </a:lnTo>
                  <a:lnTo>
                    <a:pt x="53" y="7"/>
                  </a:lnTo>
                  <a:lnTo>
                    <a:pt x="50" y="6"/>
                  </a:lnTo>
                  <a:lnTo>
                    <a:pt x="47" y="4"/>
                  </a:lnTo>
                  <a:lnTo>
                    <a:pt x="46" y="4"/>
                  </a:lnTo>
                  <a:lnTo>
                    <a:pt x="44" y="8"/>
                  </a:lnTo>
                  <a:lnTo>
                    <a:pt x="42" y="8"/>
                  </a:lnTo>
                  <a:lnTo>
                    <a:pt x="42" y="12"/>
                  </a:lnTo>
                  <a:lnTo>
                    <a:pt x="35" y="17"/>
                  </a:lnTo>
                  <a:lnTo>
                    <a:pt x="33" y="19"/>
                  </a:lnTo>
                  <a:lnTo>
                    <a:pt x="30" y="21"/>
                  </a:lnTo>
                  <a:lnTo>
                    <a:pt x="26" y="17"/>
                  </a:lnTo>
                  <a:lnTo>
                    <a:pt x="23" y="22"/>
                  </a:lnTo>
                  <a:lnTo>
                    <a:pt x="19" y="22"/>
                  </a:lnTo>
                  <a:lnTo>
                    <a:pt x="16" y="23"/>
                  </a:lnTo>
                  <a:lnTo>
                    <a:pt x="15" y="31"/>
                  </a:lnTo>
                  <a:lnTo>
                    <a:pt x="13" y="31"/>
                  </a:lnTo>
                  <a:lnTo>
                    <a:pt x="11" y="36"/>
                  </a:lnTo>
                  <a:lnTo>
                    <a:pt x="5" y="36"/>
                  </a:lnTo>
                  <a:lnTo>
                    <a:pt x="5" y="38"/>
                  </a:lnTo>
                  <a:lnTo>
                    <a:pt x="2" y="35"/>
                  </a:lnTo>
                  <a:lnTo>
                    <a:pt x="0" y="38"/>
                  </a:lnTo>
                  <a:lnTo>
                    <a:pt x="7" y="46"/>
                  </a:lnTo>
                  <a:lnTo>
                    <a:pt x="14" y="52"/>
                  </a:lnTo>
                  <a:lnTo>
                    <a:pt x="16" y="57"/>
                  </a:lnTo>
                  <a:lnTo>
                    <a:pt x="23" y="64"/>
                  </a:lnTo>
                  <a:lnTo>
                    <a:pt x="28" y="70"/>
                  </a:lnTo>
                  <a:lnTo>
                    <a:pt x="30" y="68"/>
                  </a:lnTo>
                  <a:lnTo>
                    <a:pt x="40" y="73"/>
                  </a:lnTo>
                  <a:lnTo>
                    <a:pt x="44" y="71"/>
                  </a:lnTo>
                  <a:lnTo>
                    <a:pt x="49" y="72"/>
                  </a:lnTo>
                  <a:lnTo>
                    <a:pt x="51" y="75"/>
                  </a:lnTo>
                  <a:lnTo>
                    <a:pt x="56" y="77"/>
                  </a:lnTo>
                  <a:lnTo>
                    <a:pt x="60" y="73"/>
                  </a:lnTo>
                  <a:lnTo>
                    <a:pt x="58" y="70"/>
                  </a:lnTo>
                  <a:lnTo>
                    <a:pt x="58" y="65"/>
                  </a:lnTo>
                  <a:lnTo>
                    <a:pt x="61" y="61"/>
                  </a:lnTo>
                  <a:lnTo>
                    <a:pt x="61" y="56"/>
                  </a:lnTo>
                  <a:lnTo>
                    <a:pt x="63" y="48"/>
                  </a:lnTo>
                  <a:lnTo>
                    <a:pt x="65" y="46"/>
                  </a:lnTo>
                  <a:lnTo>
                    <a:pt x="65" y="38"/>
                  </a:lnTo>
                  <a:lnTo>
                    <a:pt x="65" y="33"/>
                  </a:lnTo>
                  <a:lnTo>
                    <a:pt x="65" y="26"/>
                  </a:lnTo>
                  <a:lnTo>
                    <a:pt x="68" y="19"/>
                  </a:lnTo>
                  <a:lnTo>
                    <a:pt x="72" y="13"/>
                  </a:lnTo>
                  <a:lnTo>
                    <a:pt x="71" y="6"/>
                  </a:lnTo>
                  <a:lnTo>
                    <a:pt x="72" y="3"/>
                  </a:lnTo>
                  <a:lnTo>
                    <a:pt x="74" y="1"/>
                  </a:lnTo>
                  <a:lnTo>
                    <a:pt x="7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12">
              <a:extLst>
                <a:ext uri="{FF2B5EF4-FFF2-40B4-BE49-F238E27FC236}">
                  <a16:creationId xmlns:a16="http://schemas.microsoft.com/office/drawing/2014/main" id="{24C2E99D-7BD0-D86D-28D6-303C1840B9B6}"/>
                </a:ext>
              </a:extLst>
            </p:cNvPr>
            <p:cNvSpPr>
              <a:spLocks/>
            </p:cNvSpPr>
            <p:nvPr/>
          </p:nvSpPr>
          <p:spPr bwMode="auto">
            <a:xfrm>
              <a:off x="4028" y="1818"/>
              <a:ext cx="50" cy="47"/>
            </a:xfrm>
            <a:custGeom>
              <a:avLst/>
              <a:gdLst>
                <a:gd name="T0" fmla="*/ 36 w 50"/>
                <a:gd name="T1" fmla="*/ 29 h 47"/>
                <a:gd name="T2" fmla="*/ 44 w 50"/>
                <a:gd name="T3" fmla="*/ 29 h 47"/>
                <a:gd name="T4" fmla="*/ 47 w 50"/>
                <a:gd name="T5" fmla="*/ 22 h 47"/>
                <a:gd name="T6" fmla="*/ 50 w 50"/>
                <a:gd name="T7" fmla="*/ 7 h 47"/>
                <a:gd name="T8" fmla="*/ 47 w 50"/>
                <a:gd name="T9" fmla="*/ 1 h 47"/>
                <a:gd name="T10" fmla="*/ 36 w 50"/>
                <a:gd name="T11" fmla="*/ 0 h 47"/>
                <a:gd name="T12" fmla="*/ 18 w 50"/>
                <a:gd name="T13" fmla="*/ 8 h 47"/>
                <a:gd name="T14" fmla="*/ 7 w 50"/>
                <a:gd name="T15" fmla="*/ 33 h 47"/>
                <a:gd name="T16" fmla="*/ 0 w 50"/>
                <a:gd name="T17" fmla="*/ 37 h 47"/>
                <a:gd name="T18" fmla="*/ 0 w 50"/>
                <a:gd name="T19" fmla="*/ 37 h 47"/>
                <a:gd name="T20" fmla="*/ 10 w 50"/>
                <a:gd name="T21" fmla="*/ 39 h 47"/>
                <a:gd name="T22" fmla="*/ 23 w 50"/>
                <a:gd name="T23" fmla="*/ 35 h 47"/>
                <a:gd name="T24" fmla="*/ 31 w 50"/>
                <a:gd name="T25" fmla="*/ 43 h 47"/>
                <a:gd name="T26" fmla="*/ 39 w 50"/>
                <a:gd name="T27" fmla="*/ 47 h 47"/>
                <a:gd name="T28" fmla="*/ 36 w 50"/>
                <a:gd name="T29" fmla="*/ 29 h 47"/>
                <a:gd name="T30" fmla="*/ 36 w 50"/>
                <a:gd name="T3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7">
                  <a:moveTo>
                    <a:pt x="36" y="29"/>
                  </a:moveTo>
                  <a:lnTo>
                    <a:pt x="44" y="29"/>
                  </a:lnTo>
                  <a:lnTo>
                    <a:pt x="47" y="22"/>
                  </a:lnTo>
                  <a:lnTo>
                    <a:pt x="50" y="7"/>
                  </a:lnTo>
                  <a:lnTo>
                    <a:pt x="47" y="1"/>
                  </a:lnTo>
                  <a:lnTo>
                    <a:pt x="36" y="0"/>
                  </a:lnTo>
                  <a:lnTo>
                    <a:pt x="18" y="8"/>
                  </a:lnTo>
                  <a:lnTo>
                    <a:pt x="7" y="33"/>
                  </a:lnTo>
                  <a:lnTo>
                    <a:pt x="0" y="37"/>
                  </a:lnTo>
                  <a:lnTo>
                    <a:pt x="0" y="37"/>
                  </a:lnTo>
                  <a:lnTo>
                    <a:pt x="10" y="39"/>
                  </a:lnTo>
                  <a:lnTo>
                    <a:pt x="23" y="35"/>
                  </a:lnTo>
                  <a:lnTo>
                    <a:pt x="31" y="43"/>
                  </a:lnTo>
                  <a:lnTo>
                    <a:pt x="39" y="47"/>
                  </a:lnTo>
                  <a:lnTo>
                    <a:pt x="36" y="29"/>
                  </a:lnTo>
                  <a:lnTo>
                    <a:pt x="36"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13">
              <a:extLst>
                <a:ext uri="{FF2B5EF4-FFF2-40B4-BE49-F238E27FC236}">
                  <a16:creationId xmlns:a16="http://schemas.microsoft.com/office/drawing/2014/main" id="{A2BD8A05-0DD0-0F2D-AAA2-B3ADF3026463}"/>
                </a:ext>
              </a:extLst>
            </p:cNvPr>
            <p:cNvSpPr>
              <a:spLocks noEditPoints="1"/>
            </p:cNvSpPr>
            <p:nvPr/>
          </p:nvSpPr>
          <p:spPr bwMode="auto">
            <a:xfrm>
              <a:off x="4045" y="1410"/>
              <a:ext cx="292" cy="332"/>
            </a:xfrm>
            <a:custGeom>
              <a:avLst/>
              <a:gdLst>
                <a:gd name="T0" fmla="*/ 233 w 292"/>
                <a:gd name="T1" fmla="*/ 130 h 332"/>
                <a:gd name="T2" fmla="*/ 198 w 292"/>
                <a:gd name="T3" fmla="*/ 141 h 332"/>
                <a:gd name="T4" fmla="*/ 155 w 292"/>
                <a:gd name="T5" fmla="*/ 147 h 332"/>
                <a:gd name="T6" fmla="*/ 109 w 292"/>
                <a:gd name="T7" fmla="*/ 177 h 332"/>
                <a:gd name="T8" fmla="*/ 65 w 292"/>
                <a:gd name="T9" fmla="*/ 229 h 332"/>
                <a:gd name="T10" fmla="*/ 11 w 292"/>
                <a:gd name="T11" fmla="*/ 259 h 332"/>
                <a:gd name="T12" fmla="*/ 5 w 292"/>
                <a:gd name="T13" fmla="*/ 306 h 332"/>
                <a:gd name="T14" fmla="*/ 29 w 292"/>
                <a:gd name="T15" fmla="*/ 332 h 332"/>
                <a:gd name="T16" fmla="*/ 69 w 292"/>
                <a:gd name="T17" fmla="*/ 309 h 332"/>
                <a:gd name="T18" fmla="*/ 83 w 292"/>
                <a:gd name="T19" fmla="*/ 310 h 332"/>
                <a:gd name="T20" fmla="*/ 95 w 292"/>
                <a:gd name="T21" fmla="*/ 280 h 332"/>
                <a:gd name="T22" fmla="*/ 83 w 292"/>
                <a:gd name="T23" fmla="*/ 250 h 332"/>
                <a:gd name="T24" fmla="*/ 102 w 292"/>
                <a:gd name="T25" fmla="*/ 236 h 332"/>
                <a:gd name="T26" fmla="*/ 101 w 292"/>
                <a:gd name="T27" fmla="*/ 225 h 332"/>
                <a:gd name="T28" fmla="*/ 126 w 292"/>
                <a:gd name="T29" fmla="*/ 186 h 332"/>
                <a:gd name="T30" fmla="*/ 143 w 292"/>
                <a:gd name="T31" fmla="*/ 174 h 332"/>
                <a:gd name="T32" fmla="*/ 167 w 292"/>
                <a:gd name="T33" fmla="*/ 169 h 332"/>
                <a:gd name="T34" fmla="*/ 174 w 292"/>
                <a:gd name="T35" fmla="*/ 158 h 332"/>
                <a:gd name="T36" fmla="*/ 195 w 292"/>
                <a:gd name="T37" fmla="*/ 162 h 332"/>
                <a:gd name="T38" fmla="*/ 222 w 292"/>
                <a:gd name="T39" fmla="*/ 165 h 332"/>
                <a:gd name="T40" fmla="*/ 235 w 292"/>
                <a:gd name="T41" fmla="*/ 147 h 332"/>
                <a:gd name="T42" fmla="*/ 267 w 292"/>
                <a:gd name="T43" fmla="*/ 148 h 332"/>
                <a:gd name="T44" fmla="*/ 274 w 292"/>
                <a:gd name="T45" fmla="*/ 158 h 332"/>
                <a:gd name="T46" fmla="*/ 292 w 292"/>
                <a:gd name="T47" fmla="*/ 151 h 332"/>
                <a:gd name="T48" fmla="*/ 290 w 292"/>
                <a:gd name="T49" fmla="*/ 138 h 332"/>
                <a:gd name="T50" fmla="*/ 252 w 292"/>
                <a:gd name="T51" fmla="*/ 127 h 332"/>
                <a:gd name="T52" fmla="*/ 173 w 292"/>
                <a:gd name="T53" fmla="*/ 31 h 332"/>
                <a:gd name="T54" fmla="*/ 148 w 292"/>
                <a:gd name="T55" fmla="*/ 29 h 332"/>
                <a:gd name="T56" fmla="*/ 149 w 292"/>
                <a:gd name="T57" fmla="*/ 37 h 332"/>
                <a:gd name="T58" fmla="*/ 189 w 292"/>
                <a:gd name="T59" fmla="*/ 34 h 332"/>
                <a:gd name="T60" fmla="*/ 104 w 292"/>
                <a:gd name="T61" fmla="*/ 7 h 332"/>
                <a:gd name="T62" fmla="*/ 87 w 292"/>
                <a:gd name="T63" fmla="*/ 11 h 332"/>
                <a:gd name="T64" fmla="*/ 67 w 292"/>
                <a:gd name="T65" fmla="*/ 7 h 332"/>
                <a:gd name="T66" fmla="*/ 50 w 292"/>
                <a:gd name="T67" fmla="*/ 21 h 332"/>
                <a:gd name="T68" fmla="*/ 87 w 292"/>
                <a:gd name="T69" fmla="*/ 36 h 332"/>
                <a:gd name="T70" fmla="*/ 102 w 292"/>
                <a:gd name="T71" fmla="*/ 49 h 332"/>
                <a:gd name="T72" fmla="*/ 117 w 292"/>
                <a:gd name="T73" fmla="*/ 37 h 332"/>
                <a:gd name="T74" fmla="*/ 129 w 292"/>
                <a:gd name="T75" fmla="*/ 25 h 332"/>
                <a:gd name="T76" fmla="*/ 118 w 292"/>
                <a:gd name="T77" fmla="*/ 11 h 332"/>
                <a:gd name="T78" fmla="*/ 160 w 292"/>
                <a:gd name="T79" fmla="*/ 0 h 332"/>
                <a:gd name="T80" fmla="*/ 136 w 292"/>
                <a:gd name="T81" fmla="*/ 0 h 332"/>
                <a:gd name="T82" fmla="*/ 119 w 292"/>
                <a:gd name="T83" fmla="*/ 9 h 332"/>
                <a:gd name="T84" fmla="*/ 136 w 292"/>
                <a:gd name="T85" fmla="*/ 12 h 332"/>
                <a:gd name="T86" fmla="*/ 194 w 292"/>
                <a:gd name="T87" fmla="*/ 13 h 332"/>
                <a:gd name="T88" fmla="*/ 185 w 292"/>
                <a:gd name="T89" fmla="*/ 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332">
                  <a:moveTo>
                    <a:pt x="252" y="127"/>
                  </a:moveTo>
                  <a:lnTo>
                    <a:pt x="233" y="130"/>
                  </a:lnTo>
                  <a:lnTo>
                    <a:pt x="212" y="130"/>
                  </a:lnTo>
                  <a:lnTo>
                    <a:pt x="198" y="141"/>
                  </a:lnTo>
                  <a:lnTo>
                    <a:pt x="179" y="141"/>
                  </a:lnTo>
                  <a:lnTo>
                    <a:pt x="155" y="147"/>
                  </a:lnTo>
                  <a:lnTo>
                    <a:pt x="127" y="166"/>
                  </a:lnTo>
                  <a:lnTo>
                    <a:pt x="109" y="177"/>
                  </a:lnTo>
                  <a:lnTo>
                    <a:pt x="85" y="207"/>
                  </a:lnTo>
                  <a:lnTo>
                    <a:pt x="65" y="229"/>
                  </a:lnTo>
                  <a:lnTo>
                    <a:pt x="42" y="246"/>
                  </a:lnTo>
                  <a:lnTo>
                    <a:pt x="11" y="259"/>
                  </a:lnTo>
                  <a:lnTo>
                    <a:pt x="0" y="269"/>
                  </a:lnTo>
                  <a:lnTo>
                    <a:pt x="5" y="306"/>
                  </a:lnTo>
                  <a:lnTo>
                    <a:pt x="11" y="324"/>
                  </a:lnTo>
                  <a:lnTo>
                    <a:pt x="29" y="332"/>
                  </a:lnTo>
                  <a:lnTo>
                    <a:pt x="46" y="328"/>
                  </a:lnTo>
                  <a:lnTo>
                    <a:pt x="69" y="309"/>
                  </a:lnTo>
                  <a:lnTo>
                    <a:pt x="78" y="320"/>
                  </a:lnTo>
                  <a:lnTo>
                    <a:pt x="83" y="310"/>
                  </a:lnTo>
                  <a:lnTo>
                    <a:pt x="92" y="299"/>
                  </a:lnTo>
                  <a:lnTo>
                    <a:pt x="95" y="280"/>
                  </a:lnTo>
                  <a:lnTo>
                    <a:pt x="86" y="271"/>
                  </a:lnTo>
                  <a:lnTo>
                    <a:pt x="83" y="250"/>
                  </a:lnTo>
                  <a:lnTo>
                    <a:pt x="90" y="236"/>
                  </a:lnTo>
                  <a:lnTo>
                    <a:pt x="102" y="236"/>
                  </a:lnTo>
                  <a:lnTo>
                    <a:pt x="106" y="230"/>
                  </a:lnTo>
                  <a:lnTo>
                    <a:pt x="101" y="225"/>
                  </a:lnTo>
                  <a:lnTo>
                    <a:pt x="117" y="202"/>
                  </a:lnTo>
                  <a:lnTo>
                    <a:pt x="126" y="186"/>
                  </a:lnTo>
                  <a:lnTo>
                    <a:pt x="132" y="174"/>
                  </a:lnTo>
                  <a:lnTo>
                    <a:pt x="143" y="174"/>
                  </a:lnTo>
                  <a:lnTo>
                    <a:pt x="145" y="166"/>
                  </a:lnTo>
                  <a:lnTo>
                    <a:pt x="167" y="169"/>
                  </a:lnTo>
                  <a:lnTo>
                    <a:pt x="167" y="159"/>
                  </a:lnTo>
                  <a:lnTo>
                    <a:pt x="174" y="158"/>
                  </a:lnTo>
                  <a:lnTo>
                    <a:pt x="180" y="154"/>
                  </a:lnTo>
                  <a:lnTo>
                    <a:pt x="195" y="162"/>
                  </a:lnTo>
                  <a:lnTo>
                    <a:pt x="209" y="161"/>
                  </a:lnTo>
                  <a:lnTo>
                    <a:pt x="222" y="165"/>
                  </a:lnTo>
                  <a:lnTo>
                    <a:pt x="232" y="158"/>
                  </a:lnTo>
                  <a:lnTo>
                    <a:pt x="235" y="147"/>
                  </a:lnTo>
                  <a:lnTo>
                    <a:pt x="251" y="142"/>
                  </a:lnTo>
                  <a:lnTo>
                    <a:pt x="267" y="148"/>
                  </a:lnTo>
                  <a:lnTo>
                    <a:pt x="265" y="159"/>
                  </a:lnTo>
                  <a:lnTo>
                    <a:pt x="274" y="158"/>
                  </a:lnTo>
                  <a:lnTo>
                    <a:pt x="292" y="151"/>
                  </a:lnTo>
                  <a:lnTo>
                    <a:pt x="292" y="151"/>
                  </a:lnTo>
                  <a:lnTo>
                    <a:pt x="276" y="142"/>
                  </a:lnTo>
                  <a:lnTo>
                    <a:pt x="290" y="138"/>
                  </a:lnTo>
                  <a:lnTo>
                    <a:pt x="252" y="127"/>
                  </a:lnTo>
                  <a:lnTo>
                    <a:pt x="252" y="127"/>
                  </a:lnTo>
                  <a:close/>
                  <a:moveTo>
                    <a:pt x="189" y="34"/>
                  </a:moveTo>
                  <a:lnTo>
                    <a:pt x="173" y="31"/>
                  </a:lnTo>
                  <a:lnTo>
                    <a:pt x="168" y="26"/>
                  </a:lnTo>
                  <a:lnTo>
                    <a:pt x="148" y="29"/>
                  </a:lnTo>
                  <a:lnTo>
                    <a:pt x="155" y="33"/>
                  </a:lnTo>
                  <a:lnTo>
                    <a:pt x="149" y="37"/>
                  </a:lnTo>
                  <a:lnTo>
                    <a:pt x="167" y="39"/>
                  </a:lnTo>
                  <a:lnTo>
                    <a:pt x="189" y="34"/>
                  </a:lnTo>
                  <a:close/>
                  <a:moveTo>
                    <a:pt x="118" y="11"/>
                  </a:moveTo>
                  <a:lnTo>
                    <a:pt x="104" y="7"/>
                  </a:lnTo>
                  <a:lnTo>
                    <a:pt x="90" y="7"/>
                  </a:lnTo>
                  <a:lnTo>
                    <a:pt x="87" y="11"/>
                  </a:lnTo>
                  <a:lnTo>
                    <a:pt x="74" y="11"/>
                  </a:lnTo>
                  <a:lnTo>
                    <a:pt x="67" y="7"/>
                  </a:lnTo>
                  <a:lnTo>
                    <a:pt x="41" y="12"/>
                  </a:lnTo>
                  <a:lnTo>
                    <a:pt x="50" y="21"/>
                  </a:lnTo>
                  <a:lnTo>
                    <a:pt x="71" y="32"/>
                  </a:lnTo>
                  <a:lnTo>
                    <a:pt x="87" y="36"/>
                  </a:lnTo>
                  <a:lnTo>
                    <a:pt x="79" y="40"/>
                  </a:lnTo>
                  <a:lnTo>
                    <a:pt x="102" y="49"/>
                  </a:lnTo>
                  <a:lnTo>
                    <a:pt x="115" y="48"/>
                  </a:lnTo>
                  <a:lnTo>
                    <a:pt x="117" y="37"/>
                  </a:lnTo>
                  <a:lnTo>
                    <a:pt x="125" y="35"/>
                  </a:lnTo>
                  <a:lnTo>
                    <a:pt x="129" y="25"/>
                  </a:lnTo>
                  <a:lnTo>
                    <a:pt x="153" y="20"/>
                  </a:lnTo>
                  <a:lnTo>
                    <a:pt x="118" y="11"/>
                  </a:lnTo>
                  <a:close/>
                  <a:moveTo>
                    <a:pt x="185" y="2"/>
                  </a:moveTo>
                  <a:lnTo>
                    <a:pt x="160" y="0"/>
                  </a:lnTo>
                  <a:lnTo>
                    <a:pt x="151" y="2"/>
                  </a:lnTo>
                  <a:lnTo>
                    <a:pt x="136" y="0"/>
                  </a:lnTo>
                  <a:lnTo>
                    <a:pt x="107" y="3"/>
                  </a:lnTo>
                  <a:lnTo>
                    <a:pt x="119" y="9"/>
                  </a:lnTo>
                  <a:lnTo>
                    <a:pt x="134" y="9"/>
                  </a:lnTo>
                  <a:lnTo>
                    <a:pt x="136" y="12"/>
                  </a:lnTo>
                  <a:lnTo>
                    <a:pt x="166" y="14"/>
                  </a:lnTo>
                  <a:lnTo>
                    <a:pt x="194" y="13"/>
                  </a:lnTo>
                  <a:lnTo>
                    <a:pt x="206" y="7"/>
                  </a:lnTo>
                  <a:lnTo>
                    <a:pt x="18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4">
              <a:extLst>
                <a:ext uri="{FF2B5EF4-FFF2-40B4-BE49-F238E27FC236}">
                  <a16:creationId xmlns:a16="http://schemas.microsoft.com/office/drawing/2014/main" id="{C2D95D1A-3A4D-263A-D6B5-6F08E780EA37}"/>
                </a:ext>
              </a:extLst>
            </p:cNvPr>
            <p:cNvSpPr>
              <a:spLocks/>
            </p:cNvSpPr>
            <p:nvPr/>
          </p:nvSpPr>
          <p:spPr bwMode="auto">
            <a:xfrm>
              <a:off x="5197" y="2223"/>
              <a:ext cx="129" cy="72"/>
            </a:xfrm>
            <a:custGeom>
              <a:avLst/>
              <a:gdLst>
                <a:gd name="T0" fmla="*/ 125 w 129"/>
                <a:gd name="T1" fmla="*/ 45 h 72"/>
                <a:gd name="T2" fmla="*/ 107 w 129"/>
                <a:gd name="T3" fmla="*/ 44 h 72"/>
                <a:gd name="T4" fmla="*/ 89 w 129"/>
                <a:gd name="T5" fmla="*/ 40 h 72"/>
                <a:gd name="T6" fmla="*/ 75 w 129"/>
                <a:gd name="T7" fmla="*/ 32 h 72"/>
                <a:gd name="T8" fmla="*/ 62 w 129"/>
                <a:gd name="T9" fmla="*/ 29 h 72"/>
                <a:gd name="T10" fmla="*/ 55 w 129"/>
                <a:gd name="T11" fmla="*/ 20 h 72"/>
                <a:gd name="T12" fmla="*/ 46 w 129"/>
                <a:gd name="T13" fmla="*/ 17 h 72"/>
                <a:gd name="T14" fmla="*/ 29 w 129"/>
                <a:gd name="T15" fmla="*/ 6 h 72"/>
                <a:gd name="T16" fmla="*/ 15 w 129"/>
                <a:gd name="T17" fmla="*/ 0 h 72"/>
                <a:gd name="T18" fmla="*/ 10 w 129"/>
                <a:gd name="T19" fmla="*/ 4 h 72"/>
                <a:gd name="T20" fmla="*/ 2 w 129"/>
                <a:gd name="T21" fmla="*/ 13 h 72"/>
                <a:gd name="T22" fmla="*/ 0 w 129"/>
                <a:gd name="T23" fmla="*/ 29 h 72"/>
                <a:gd name="T24" fmla="*/ 15 w 129"/>
                <a:gd name="T25" fmla="*/ 36 h 72"/>
                <a:gd name="T26" fmla="*/ 32 w 129"/>
                <a:gd name="T27" fmla="*/ 45 h 72"/>
                <a:gd name="T28" fmla="*/ 53 w 129"/>
                <a:gd name="T29" fmla="*/ 55 h 72"/>
                <a:gd name="T30" fmla="*/ 75 w 129"/>
                <a:gd name="T31" fmla="*/ 57 h 72"/>
                <a:gd name="T32" fmla="*/ 85 w 129"/>
                <a:gd name="T33" fmla="*/ 66 h 72"/>
                <a:gd name="T34" fmla="*/ 97 w 129"/>
                <a:gd name="T35" fmla="*/ 68 h 72"/>
                <a:gd name="T36" fmla="*/ 116 w 129"/>
                <a:gd name="T37" fmla="*/ 72 h 72"/>
                <a:gd name="T38" fmla="*/ 129 w 129"/>
                <a:gd name="T39" fmla="*/ 71 h 72"/>
                <a:gd name="T40" fmla="*/ 129 w 129"/>
                <a:gd name="T41" fmla="*/ 64 h 72"/>
                <a:gd name="T42" fmla="*/ 125 w 129"/>
                <a:gd name="T43" fmla="*/ 53 h 72"/>
                <a:gd name="T44" fmla="*/ 125 w 129"/>
                <a:gd name="T45" fmla="*/ 45 h 72"/>
                <a:gd name="T46" fmla="*/ 125 w 129"/>
                <a:gd name="T4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72">
                  <a:moveTo>
                    <a:pt x="125" y="45"/>
                  </a:moveTo>
                  <a:lnTo>
                    <a:pt x="107" y="44"/>
                  </a:lnTo>
                  <a:lnTo>
                    <a:pt x="89" y="40"/>
                  </a:lnTo>
                  <a:lnTo>
                    <a:pt x="75" y="32"/>
                  </a:lnTo>
                  <a:lnTo>
                    <a:pt x="62" y="29"/>
                  </a:lnTo>
                  <a:lnTo>
                    <a:pt x="55" y="20"/>
                  </a:lnTo>
                  <a:lnTo>
                    <a:pt x="46" y="17"/>
                  </a:lnTo>
                  <a:lnTo>
                    <a:pt x="29" y="6"/>
                  </a:lnTo>
                  <a:lnTo>
                    <a:pt x="15" y="0"/>
                  </a:lnTo>
                  <a:lnTo>
                    <a:pt x="10" y="4"/>
                  </a:lnTo>
                  <a:lnTo>
                    <a:pt x="2" y="13"/>
                  </a:lnTo>
                  <a:lnTo>
                    <a:pt x="0" y="29"/>
                  </a:lnTo>
                  <a:lnTo>
                    <a:pt x="15" y="36"/>
                  </a:lnTo>
                  <a:lnTo>
                    <a:pt x="32" y="45"/>
                  </a:lnTo>
                  <a:lnTo>
                    <a:pt x="53" y="55"/>
                  </a:lnTo>
                  <a:lnTo>
                    <a:pt x="75" y="57"/>
                  </a:lnTo>
                  <a:lnTo>
                    <a:pt x="85" y="66"/>
                  </a:lnTo>
                  <a:lnTo>
                    <a:pt x="97" y="68"/>
                  </a:lnTo>
                  <a:lnTo>
                    <a:pt x="116" y="72"/>
                  </a:lnTo>
                  <a:lnTo>
                    <a:pt x="129" y="71"/>
                  </a:lnTo>
                  <a:lnTo>
                    <a:pt x="129" y="64"/>
                  </a:lnTo>
                  <a:lnTo>
                    <a:pt x="125" y="53"/>
                  </a:lnTo>
                  <a:lnTo>
                    <a:pt x="125" y="45"/>
                  </a:lnTo>
                  <a:lnTo>
                    <a:pt x="125" y="4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15">
              <a:extLst>
                <a:ext uri="{FF2B5EF4-FFF2-40B4-BE49-F238E27FC236}">
                  <a16:creationId xmlns:a16="http://schemas.microsoft.com/office/drawing/2014/main" id="{38F92EBB-EF72-D41D-9E4A-DD9235A58626}"/>
                </a:ext>
              </a:extLst>
            </p:cNvPr>
            <p:cNvSpPr>
              <a:spLocks noEditPoints="1"/>
            </p:cNvSpPr>
            <p:nvPr/>
          </p:nvSpPr>
          <p:spPr bwMode="auto">
            <a:xfrm>
              <a:off x="6315" y="3377"/>
              <a:ext cx="284" cy="215"/>
            </a:xfrm>
            <a:custGeom>
              <a:avLst/>
              <a:gdLst>
                <a:gd name="T0" fmla="*/ 166 w 284"/>
                <a:gd name="T1" fmla="*/ 109 h 215"/>
                <a:gd name="T2" fmla="*/ 140 w 284"/>
                <a:gd name="T3" fmla="*/ 126 h 215"/>
                <a:gd name="T4" fmla="*/ 115 w 284"/>
                <a:gd name="T5" fmla="*/ 144 h 215"/>
                <a:gd name="T6" fmla="*/ 80 w 284"/>
                <a:gd name="T7" fmla="*/ 161 h 215"/>
                <a:gd name="T8" fmla="*/ 52 w 284"/>
                <a:gd name="T9" fmla="*/ 171 h 215"/>
                <a:gd name="T10" fmla="*/ 3 w 284"/>
                <a:gd name="T11" fmla="*/ 201 h 215"/>
                <a:gd name="T12" fmla="*/ 14 w 284"/>
                <a:gd name="T13" fmla="*/ 209 h 215"/>
                <a:gd name="T14" fmla="*/ 31 w 284"/>
                <a:gd name="T15" fmla="*/ 215 h 215"/>
                <a:gd name="T16" fmla="*/ 60 w 284"/>
                <a:gd name="T17" fmla="*/ 202 h 215"/>
                <a:gd name="T18" fmla="*/ 96 w 284"/>
                <a:gd name="T19" fmla="*/ 173 h 215"/>
                <a:gd name="T20" fmla="*/ 124 w 284"/>
                <a:gd name="T21" fmla="*/ 167 h 215"/>
                <a:gd name="T22" fmla="*/ 138 w 284"/>
                <a:gd name="T23" fmla="*/ 151 h 215"/>
                <a:gd name="T24" fmla="*/ 170 w 284"/>
                <a:gd name="T25" fmla="*/ 130 h 215"/>
                <a:gd name="T26" fmla="*/ 177 w 284"/>
                <a:gd name="T27" fmla="*/ 116 h 215"/>
                <a:gd name="T28" fmla="*/ 163 w 284"/>
                <a:gd name="T29" fmla="*/ 116 h 215"/>
                <a:gd name="T30" fmla="*/ 245 w 284"/>
                <a:gd name="T31" fmla="*/ 30 h 215"/>
                <a:gd name="T32" fmla="*/ 241 w 284"/>
                <a:gd name="T33" fmla="*/ 10 h 215"/>
                <a:gd name="T34" fmla="*/ 232 w 284"/>
                <a:gd name="T35" fmla="*/ 1 h 215"/>
                <a:gd name="T36" fmla="*/ 233 w 284"/>
                <a:gd name="T37" fmla="*/ 30 h 215"/>
                <a:gd name="T38" fmla="*/ 233 w 284"/>
                <a:gd name="T39" fmla="*/ 41 h 215"/>
                <a:gd name="T40" fmla="*/ 225 w 284"/>
                <a:gd name="T41" fmla="*/ 65 h 215"/>
                <a:gd name="T42" fmla="*/ 198 w 284"/>
                <a:gd name="T43" fmla="*/ 84 h 215"/>
                <a:gd name="T44" fmla="*/ 204 w 284"/>
                <a:gd name="T45" fmla="*/ 98 h 215"/>
                <a:gd name="T46" fmla="*/ 182 w 284"/>
                <a:gd name="T47" fmla="*/ 122 h 215"/>
                <a:gd name="T48" fmla="*/ 185 w 284"/>
                <a:gd name="T49" fmla="*/ 129 h 215"/>
                <a:gd name="T50" fmla="*/ 218 w 284"/>
                <a:gd name="T51" fmla="*/ 111 h 215"/>
                <a:gd name="T52" fmla="*/ 235 w 284"/>
                <a:gd name="T53" fmla="*/ 98 h 215"/>
                <a:gd name="T54" fmla="*/ 247 w 284"/>
                <a:gd name="T55" fmla="*/ 84 h 215"/>
                <a:gd name="T56" fmla="*/ 270 w 284"/>
                <a:gd name="T57" fmla="*/ 74 h 215"/>
                <a:gd name="T58" fmla="*/ 278 w 284"/>
                <a:gd name="T59" fmla="*/ 56 h 215"/>
                <a:gd name="T60" fmla="*/ 256 w 284"/>
                <a:gd name="T61" fmla="*/ 62 h 215"/>
                <a:gd name="T62" fmla="*/ 254 w 284"/>
                <a:gd name="T63" fmla="*/ 42 h 215"/>
                <a:gd name="T64" fmla="*/ 243 w 284"/>
                <a:gd name="T65" fmla="*/ 49 h 215"/>
                <a:gd name="T66" fmla="*/ 245 w 284"/>
                <a:gd name="T67"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15">
                  <a:moveTo>
                    <a:pt x="163" y="116"/>
                  </a:moveTo>
                  <a:lnTo>
                    <a:pt x="166" y="109"/>
                  </a:lnTo>
                  <a:lnTo>
                    <a:pt x="150" y="116"/>
                  </a:lnTo>
                  <a:lnTo>
                    <a:pt x="140" y="126"/>
                  </a:lnTo>
                  <a:lnTo>
                    <a:pt x="131" y="130"/>
                  </a:lnTo>
                  <a:lnTo>
                    <a:pt x="115" y="144"/>
                  </a:lnTo>
                  <a:lnTo>
                    <a:pt x="99" y="153"/>
                  </a:lnTo>
                  <a:lnTo>
                    <a:pt x="80" y="161"/>
                  </a:lnTo>
                  <a:lnTo>
                    <a:pt x="64" y="168"/>
                  </a:lnTo>
                  <a:lnTo>
                    <a:pt x="52" y="171"/>
                  </a:lnTo>
                  <a:lnTo>
                    <a:pt x="21" y="188"/>
                  </a:lnTo>
                  <a:lnTo>
                    <a:pt x="3" y="201"/>
                  </a:lnTo>
                  <a:lnTo>
                    <a:pt x="0" y="207"/>
                  </a:lnTo>
                  <a:lnTo>
                    <a:pt x="14" y="209"/>
                  </a:lnTo>
                  <a:lnTo>
                    <a:pt x="18" y="214"/>
                  </a:lnTo>
                  <a:lnTo>
                    <a:pt x="31" y="215"/>
                  </a:lnTo>
                  <a:lnTo>
                    <a:pt x="42" y="210"/>
                  </a:lnTo>
                  <a:lnTo>
                    <a:pt x="60" y="202"/>
                  </a:lnTo>
                  <a:lnTo>
                    <a:pt x="82" y="185"/>
                  </a:lnTo>
                  <a:lnTo>
                    <a:pt x="96" y="173"/>
                  </a:lnTo>
                  <a:lnTo>
                    <a:pt x="113" y="167"/>
                  </a:lnTo>
                  <a:lnTo>
                    <a:pt x="124" y="167"/>
                  </a:lnTo>
                  <a:lnTo>
                    <a:pt x="126" y="158"/>
                  </a:lnTo>
                  <a:lnTo>
                    <a:pt x="138" y="151"/>
                  </a:lnTo>
                  <a:lnTo>
                    <a:pt x="158" y="139"/>
                  </a:lnTo>
                  <a:lnTo>
                    <a:pt x="170" y="130"/>
                  </a:lnTo>
                  <a:lnTo>
                    <a:pt x="176" y="123"/>
                  </a:lnTo>
                  <a:lnTo>
                    <a:pt x="177" y="116"/>
                  </a:lnTo>
                  <a:lnTo>
                    <a:pt x="161" y="123"/>
                  </a:lnTo>
                  <a:lnTo>
                    <a:pt x="163" y="116"/>
                  </a:lnTo>
                  <a:lnTo>
                    <a:pt x="163" y="116"/>
                  </a:lnTo>
                  <a:close/>
                  <a:moveTo>
                    <a:pt x="245" y="30"/>
                  </a:moveTo>
                  <a:lnTo>
                    <a:pt x="249" y="14"/>
                  </a:lnTo>
                  <a:lnTo>
                    <a:pt x="241" y="10"/>
                  </a:lnTo>
                  <a:lnTo>
                    <a:pt x="239" y="0"/>
                  </a:lnTo>
                  <a:lnTo>
                    <a:pt x="232" y="1"/>
                  </a:lnTo>
                  <a:lnTo>
                    <a:pt x="231" y="14"/>
                  </a:lnTo>
                  <a:lnTo>
                    <a:pt x="233" y="30"/>
                  </a:lnTo>
                  <a:lnTo>
                    <a:pt x="236" y="37"/>
                  </a:lnTo>
                  <a:lnTo>
                    <a:pt x="233" y="41"/>
                  </a:lnTo>
                  <a:lnTo>
                    <a:pt x="232" y="53"/>
                  </a:lnTo>
                  <a:lnTo>
                    <a:pt x="225" y="65"/>
                  </a:lnTo>
                  <a:lnTo>
                    <a:pt x="213" y="79"/>
                  </a:lnTo>
                  <a:lnTo>
                    <a:pt x="198" y="84"/>
                  </a:lnTo>
                  <a:lnTo>
                    <a:pt x="194" y="91"/>
                  </a:lnTo>
                  <a:lnTo>
                    <a:pt x="204" y="98"/>
                  </a:lnTo>
                  <a:lnTo>
                    <a:pt x="202" y="108"/>
                  </a:lnTo>
                  <a:lnTo>
                    <a:pt x="182" y="122"/>
                  </a:lnTo>
                  <a:lnTo>
                    <a:pt x="187" y="125"/>
                  </a:lnTo>
                  <a:lnTo>
                    <a:pt x="185" y="129"/>
                  </a:lnTo>
                  <a:lnTo>
                    <a:pt x="202" y="122"/>
                  </a:lnTo>
                  <a:lnTo>
                    <a:pt x="218" y="111"/>
                  </a:lnTo>
                  <a:lnTo>
                    <a:pt x="231" y="101"/>
                  </a:lnTo>
                  <a:lnTo>
                    <a:pt x="235" y="98"/>
                  </a:lnTo>
                  <a:lnTo>
                    <a:pt x="240" y="90"/>
                  </a:lnTo>
                  <a:lnTo>
                    <a:pt x="247" y="84"/>
                  </a:lnTo>
                  <a:lnTo>
                    <a:pt x="258" y="85"/>
                  </a:lnTo>
                  <a:lnTo>
                    <a:pt x="270" y="74"/>
                  </a:lnTo>
                  <a:lnTo>
                    <a:pt x="284" y="58"/>
                  </a:lnTo>
                  <a:lnTo>
                    <a:pt x="278" y="56"/>
                  </a:lnTo>
                  <a:lnTo>
                    <a:pt x="266" y="63"/>
                  </a:lnTo>
                  <a:lnTo>
                    <a:pt x="256" y="62"/>
                  </a:lnTo>
                  <a:lnTo>
                    <a:pt x="248" y="56"/>
                  </a:lnTo>
                  <a:lnTo>
                    <a:pt x="254" y="42"/>
                  </a:lnTo>
                  <a:lnTo>
                    <a:pt x="252" y="37"/>
                  </a:lnTo>
                  <a:lnTo>
                    <a:pt x="243" y="49"/>
                  </a:lnTo>
                  <a:lnTo>
                    <a:pt x="245" y="30"/>
                  </a:lnTo>
                  <a:lnTo>
                    <a:pt x="245" y="3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16">
              <a:extLst>
                <a:ext uri="{FF2B5EF4-FFF2-40B4-BE49-F238E27FC236}">
                  <a16:creationId xmlns:a16="http://schemas.microsoft.com/office/drawing/2014/main" id="{360699A5-04CD-1434-5103-7FDD1E0BDB57}"/>
                </a:ext>
              </a:extLst>
            </p:cNvPr>
            <p:cNvSpPr>
              <a:spLocks noEditPoints="1"/>
            </p:cNvSpPr>
            <p:nvPr/>
          </p:nvSpPr>
          <p:spPr bwMode="auto">
            <a:xfrm>
              <a:off x="4788" y="2295"/>
              <a:ext cx="115" cy="173"/>
            </a:xfrm>
            <a:custGeom>
              <a:avLst/>
              <a:gdLst>
                <a:gd name="T0" fmla="*/ 103 w 115"/>
                <a:gd name="T1" fmla="*/ 94 h 173"/>
                <a:gd name="T2" fmla="*/ 108 w 115"/>
                <a:gd name="T3" fmla="*/ 88 h 173"/>
                <a:gd name="T4" fmla="*/ 111 w 115"/>
                <a:gd name="T5" fmla="*/ 83 h 173"/>
                <a:gd name="T6" fmla="*/ 115 w 115"/>
                <a:gd name="T7" fmla="*/ 73 h 173"/>
                <a:gd name="T8" fmla="*/ 115 w 115"/>
                <a:gd name="T9" fmla="*/ 68 h 173"/>
                <a:gd name="T10" fmla="*/ 109 w 115"/>
                <a:gd name="T11" fmla="*/ 66 h 173"/>
                <a:gd name="T12" fmla="*/ 105 w 115"/>
                <a:gd name="T13" fmla="*/ 61 h 173"/>
                <a:gd name="T14" fmla="*/ 96 w 115"/>
                <a:gd name="T15" fmla="*/ 50 h 173"/>
                <a:gd name="T16" fmla="*/ 87 w 115"/>
                <a:gd name="T17" fmla="*/ 47 h 173"/>
                <a:gd name="T18" fmla="*/ 76 w 115"/>
                <a:gd name="T19" fmla="*/ 45 h 173"/>
                <a:gd name="T20" fmla="*/ 66 w 115"/>
                <a:gd name="T21" fmla="*/ 38 h 173"/>
                <a:gd name="T22" fmla="*/ 59 w 115"/>
                <a:gd name="T23" fmla="*/ 26 h 173"/>
                <a:gd name="T24" fmla="*/ 51 w 115"/>
                <a:gd name="T25" fmla="*/ 26 h 173"/>
                <a:gd name="T26" fmla="*/ 50 w 115"/>
                <a:gd name="T27" fmla="*/ 38 h 173"/>
                <a:gd name="T28" fmla="*/ 54 w 115"/>
                <a:gd name="T29" fmla="*/ 40 h 173"/>
                <a:gd name="T30" fmla="*/ 47 w 115"/>
                <a:gd name="T31" fmla="*/ 44 h 173"/>
                <a:gd name="T32" fmla="*/ 47 w 115"/>
                <a:gd name="T33" fmla="*/ 51 h 173"/>
                <a:gd name="T34" fmla="*/ 44 w 115"/>
                <a:gd name="T35" fmla="*/ 58 h 173"/>
                <a:gd name="T36" fmla="*/ 44 w 115"/>
                <a:gd name="T37" fmla="*/ 66 h 173"/>
                <a:gd name="T38" fmla="*/ 52 w 115"/>
                <a:gd name="T39" fmla="*/ 78 h 173"/>
                <a:gd name="T40" fmla="*/ 45 w 115"/>
                <a:gd name="T41" fmla="*/ 114 h 173"/>
                <a:gd name="T42" fmla="*/ 0 w 115"/>
                <a:gd name="T43" fmla="*/ 131 h 173"/>
                <a:gd name="T44" fmla="*/ 15 w 115"/>
                <a:gd name="T45" fmla="*/ 161 h 173"/>
                <a:gd name="T46" fmla="*/ 20 w 115"/>
                <a:gd name="T47" fmla="*/ 173 h 173"/>
                <a:gd name="T48" fmla="*/ 27 w 115"/>
                <a:gd name="T49" fmla="*/ 173 h 173"/>
                <a:gd name="T50" fmla="*/ 37 w 115"/>
                <a:gd name="T51" fmla="*/ 166 h 173"/>
                <a:gd name="T52" fmla="*/ 46 w 115"/>
                <a:gd name="T53" fmla="*/ 168 h 173"/>
                <a:gd name="T54" fmla="*/ 53 w 115"/>
                <a:gd name="T55" fmla="*/ 163 h 173"/>
                <a:gd name="T56" fmla="*/ 52 w 115"/>
                <a:gd name="T57" fmla="*/ 156 h 173"/>
                <a:gd name="T58" fmla="*/ 58 w 115"/>
                <a:gd name="T59" fmla="*/ 152 h 173"/>
                <a:gd name="T60" fmla="*/ 68 w 115"/>
                <a:gd name="T61" fmla="*/ 152 h 173"/>
                <a:gd name="T62" fmla="*/ 71 w 115"/>
                <a:gd name="T63" fmla="*/ 147 h 173"/>
                <a:gd name="T64" fmla="*/ 72 w 115"/>
                <a:gd name="T65" fmla="*/ 139 h 173"/>
                <a:gd name="T66" fmla="*/ 81 w 115"/>
                <a:gd name="T67" fmla="*/ 132 h 173"/>
                <a:gd name="T68" fmla="*/ 88 w 115"/>
                <a:gd name="T69" fmla="*/ 132 h 173"/>
                <a:gd name="T70" fmla="*/ 89 w 115"/>
                <a:gd name="T71" fmla="*/ 130 h 173"/>
                <a:gd name="T72" fmla="*/ 87 w 115"/>
                <a:gd name="T73" fmla="*/ 118 h 173"/>
                <a:gd name="T74" fmla="*/ 88 w 115"/>
                <a:gd name="T75" fmla="*/ 110 h 173"/>
                <a:gd name="T76" fmla="*/ 91 w 115"/>
                <a:gd name="T77" fmla="*/ 106 h 173"/>
                <a:gd name="T78" fmla="*/ 98 w 115"/>
                <a:gd name="T79" fmla="*/ 106 h 173"/>
                <a:gd name="T80" fmla="*/ 103 w 115"/>
                <a:gd name="T81" fmla="*/ 94 h 173"/>
                <a:gd name="T82" fmla="*/ 103 w 115"/>
                <a:gd name="T83" fmla="*/ 94 h 173"/>
                <a:gd name="T84" fmla="*/ 57 w 115"/>
                <a:gd name="T85" fmla="*/ 9 h 173"/>
                <a:gd name="T86" fmla="*/ 57 w 115"/>
                <a:gd name="T87" fmla="*/ 1 h 173"/>
                <a:gd name="T88" fmla="*/ 55 w 115"/>
                <a:gd name="T89" fmla="*/ 0 h 173"/>
                <a:gd name="T90" fmla="*/ 51 w 115"/>
                <a:gd name="T91" fmla="*/ 6 h 173"/>
                <a:gd name="T92" fmla="*/ 55 w 115"/>
                <a:gd name="T93" fmla="*/ 12 h 173"/>
                <a:gd name="T94" fmla="*/ 57 w 115"/>
                <a:gd name="T95" fmla="*/ 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173">
                  <a:moveTo>
                    <a:pt x="103" y="94"/>
                  </a:moveTo>
                  <a:lnTo>
                    <a:pt x="108" y="88"/>
                  </a:lnTo>
                  <a:lnTo>
                    <a:pt x="111" y="83"/>
                  </a:lnTo>
                  <a:lnTo>
                    <a:pt x="115" y="73"/>
                  </a:lnTo>
                  <a:lnTo>
                    <a:pt x="115" y="68"/>
                  </a:lnTo>
                  <a:lnTo>
                    <a:pt x="109" y="66"/>
                  </a:lnTo>
                  <a:lnTo>
                    <a:pt x="105" y="61"/>
                  </a:lnTo>
                  <a:lnTo>
                    <a:pt x="96" y="50"/>
                  </a:lnTo>
                  <a:lnTo>
                    <a:pt x="87" y="47"/>
                  </a:lnTo>
                  <a:lnTo>
                    <a:pt x="76" y="45"/>
                  </a:lnTo>
                  <a:lnTo>
                    <a:pt x="66" y="38"/>
                  </a:lnTo>
                  <a:lnTo>
                    <a:pt x="59" y="26"/>
                  </a:lnTo>
                  <a:lnTo>
                    <a:pt x="51" y="26"/>
                  </a:lnTo>
                  <a:lnTo>
                    <a:pt x="50" y="38"/>
                  </a:lnTo>
                  <a:lnTo>
                    <a:pt x="54" y="40"/>
                  </a:lnTo>
                  <a:lnTo>
                    <a:pt x="47" y="44"/>
                  </a:lnTo>
                  <a:lnTo>
                    <a:pt x="47" y="51"/>
                  </a:lnTo>
                  <a:lnTo>
                    <a:pt x="44" y="58"/>
                  </a:lnTo>
                  <a:lnTo>
                    <a:pt x="44" y="66"/>
                  </a:lnTo>
                  <a:lnTo>
                    <a:pt x="52" y="78"/>
                  </a:lnTo>
                  <a:lnTo>
                    <a:pt x="45" y="114"/>
                  </a:lnTo>
                  <a:lnTo>
                    <a:pt x="0" y="131"/>
                  </a:lnTo>
                  <a:lnTo>
                    <a:pt x="15" y="161"/>
                  </a:lnTo>
                  <a:lnTo>
                    <a:pt x="20" y="173"/>
                  </a:lnTo>
                  <a:lnTo>
                    <a:pt x="27" y="173"/>
                  </a:lnTo>
                  <a:lnTo>
                    <a:pt x="37" y="166"/>
                  </a:lnTo>
                  <a:lnTo>
                    <a:pt x="46" y="168"/>
                  </a:lnTo>
                  <a:lnTo>
                    <a:pt x="53" y="163"/>
                  </a:lnTo>
                  <a:lnTo>
                    <a:pt x="52" y="156"/>
                  </a:lnTo>
                  <a:lnTo>
                    <a:pt x="58" y="152"/>
                  </a:lnTo>
                  <a:lnTo>
                    <a:pt x="68" y="152"/>
                  </a:lnTo>
                  <a:lnTo>
                    <a:pt x="71" y="147"/>
                  </a:lnTo>
                  <a:lnTo>
                    <a:pt x="72" y="139"/>
                  </a:lnTo>
                  <a:lnTo>
                    <a:pt x="81" y="132"/>
                  </a:lnTo>
                  <a:lnTo>
                    <a:pt x="88" y="132"/>
                  </a:lnTo>
                  <a:lnTo>
                    <a:pt x="89" y="130"/>
                  </a:lnTo>
                  <a:lnTo>
                    <a:pt x="87" y="118"/>
                  </a:lnTo>
                  <a:lnTo>
                    <a:pt x="88" y="110"/>
                  </a:lnTo>
                  <a:lnTo>
                    <a:pt x="91" y="106"/>
                  </a:lnTo>
                  <a:lnTo>
                    <a:pt x="98" y="106"/>
                  </a:lnTo>
                  <a:lnTo>
                    <a:pt x="103" y="94"/>
                  </a:lnTo>
                  <a:lnTo>
                    <a:pt x="103" y="94"/>
                  </a:lnTo>
                  <a:close/>
                  <a:moveTo>
                    <a:pt x="57" y="9"/>
                  </a:moveTo>
                  <a:lnTo>
                    <a:pt x="57" y="1"/>
                  </a:lnTo>
                  <a:lnTo>
                    <a:pt x="55" y="0"/>
                  </a:lnTo>
                  <a:lnTo>
                    <a:pt x="51" y="6"/>
                  </a:lnTo>
                  <a:lnTo>
                    <a:pt x="55" y="12"/>
                  </a:lnTo>
                  <a:lnTo>
                    <a:pt x="5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17">
              <a:extLst>
                <a:ext uri="{FF2B5EF4-FFF2-40B4-BE49-F238E27FC236}">
                  <a16:creationId xmlns:a16="http://schemas.microsoft.com/office/drawing/2014/main" id="{100151BC-F795-D616-C765-939ACB651167}"/>
                </a:ext>
              </a:extLst>
            </p:cNvPr>
            <p:cNvSpPr>
              <a:spLocks/>
            </p:cNvSpPr>
            <p:nvPr/>
          </p:nvSpPr>
          <p:spPr bwMode="auto">
            <a:xfrm>
              <a:off x="4903" y="2104"/>
              <a:ext cx="232" cy="239"/>
            </a:xfrm>
            <a:custGeom>
              <a:avLst/>
              <a:gdLst>
                <a:gd name="T0" fmla="*/ 206 w 232"/>
                <a:gd name="T1" fmla="*/ 22 h 239"/>
                <a:gd name="T2" fmla="*/ 184 w 232"/>
                <a:gd name="T3" fmla="*/ 0 h 239"/>
                <a:gd name="T4" fmla="*/ 170 w 232"/>
                <a:gd name="T5" fmla="*/ 4 h 239"/>
                <a:gd name="T6" fmla="*/ 139 w 232"/>
                <a:gd name="T7" fmla="*/ 11 h 239"/>
                <a:gd name="T8" fmla="*/ 137 w 232"/>
                <a:gd name="T9" fmla="*/ 26 h 239"/>
                <a:gd name="T10" fmla="*/ 136 w 232"/>
                <a:gd name="T11" fmla="*/ 43 h 239"/>
                <a:gd name="T12" fmla="*/ 135 w 232"/>
                <a:gd name="T13" fmla="*/ 56 h 239"/>
                <a:gd name="T14" fmla="*/ 130 w 232"/>
                <a:gd name="T15" fmla="*/ 67 h 239"/>
                <a:gd name="T16" fmla="*/ 117 w 232"/>
                <a:gd name="T17" fmla="*/ 83 h 239"/>
                <a:gd name="T18" fmla="*/ 115 w 232"/>
                <a:gd name="T19" fmla="*/ 98 h 239"/>
                <a:gd name="T20" fmla="*/ 98 w 232"/>
                <a:gd name="T21" fmla="*/ 99 h 239"/>
                <a:gd name="T22" fmla="*/ 86 w 232"/>
                <a:gd name="T23" fmla="*/ 104 h 239"/>
                <a:gd name="T24" fmla="*/ 82 w 232"/>
                <a:gd name="T25" fmla="*/ 129 h 239"/>
                <a:gd name="T26" fmla="*/ 53 w 232"/>
                <a:gd name="T27" fmla="*/ 134 h 239"/>
                <a:gd name="T28" fmla="*/ 42 w 232"/>
                <a:gd name="T29" fmla="*/ 136 h 239"/>
                <a:gd name="T30" fmla="*/ 0 w 232"/>
                <a:gd name="T31" fmla="*/ 130 h 239"/>
                <a:gd name="T32" fmla="*/ 16 w 232"/>
                <a:gd name="T33" fmla="*/ 150 h 239"/>
                <a:gd name="T34" fmla="*/ 35 w 232"/>
                <a:gd name="T35" fmla="*/ 174 h 239"/>
                <a:gd name="T36" fmla="*/ 45 w 232"/>
                <a:gd name="T37" fmla="*/ 185 h 239"/>
                <a:gd name="T38" fmla="*/ 21 w 232"/>
                <a:gd name="T39" fmla="*/ 214 h 239"/>
                <a:gd name="T40" fmla="*/ 67 w 232"/>
                <a:gd name="T41" fmla="*/ 211 h 239"/>
                <a:gd name="T42" fmla="*/ 109 w 232"/>
                <a:gd name="T43" fmla="*/ 222 h 239"/>
                <a:gd name="T44" fmla="*/ 126 w 232"/>
                <a:gd name="T45" fmla="*/ 239 h 239"/>
                <a:gd name="T46" fmla="*/ 169 w 232"/>
                <a:gd name="T47" fmla="*/ 227 h 239"/>
                <a:gd name="T48" fmla="*/ 154 w 232"/>
                <a:gd name="T49" fmla="*/ 203 h 239"/>
                <a:gd name="T50" fmla="*/ 139 w 232"/>
                <a:gd name="T51" fmla="*/ 181 h 239"/>
                <a:gd name="T52" fmla="*/ 171 w 232"/>
                <a:gd name="T53" fmla="*/ 164 h 239"/>
                <a:gd name="T54" fmla="*/ 189 w 232"/>
                <a:gd name="T55" fmla="*/ 127 h 239"/>
                <a:gd name="T56" fmla="*/ 198 w 232"/>
                <a:gd name="T57" fmla="*/ 97 h 239"/>
                <a:gd name="T58" fmla="*/ 193 w 232"/>
                <a:gd name="T59" fmla="*/ 78 h 239"/>
                <a:gd name="T60" fmla="*/ 177 w 232"/>
                <a:gd name="T61" fmla="*/ 51 h 239"/>
                <a:gd name="T62" fmla="*/ 206 w 232"/>
                <a:gd name="T63" fmla="*/ 47 h 239"/>
                <a:gd name="T64" fmla="*/ 232 w 232"/>
                <a:gd name="T65"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239">
                  <a:moveTo>
                    <a:pt x="232" y="29"/>
                  </a:moveTo>
                  <a:lnTo>
                    <a:pt x="206" y="22"/>
                  </a:lnTo>
                  <a:lnTo>
                    <a:pt x="198" y="8"/>
                  </a:lnTo>
                  <a:lnTo>
                    <a:pt x="184" y="0"/>
                  </a:lnTo>
                  <a:lnTo>
                    <a:pt x="177" y="2"/>
                  </a:lnTo>
                  <a:lnTo>
                    <a:pt x="170" y="4"/>
                  </a:lnTo>
                  <a:lnTo>
                    <a:pt x="153" y="7"/>
                  </a:lnTo>
                  <a:lnTo>
                    <a:pt x="139" y="11"/>
                  </a:lnTo>
                  <a:lnTo>
                    <a:pt x="132" y="18"/>
                  </a:lnTo>
                  <a:lnTo>
                    <a:pt x="137" y="26"/>
                  </a:lnTo>
                  <a:lnTo>
                    <a:pt x="142" y="35"/>
                  </a:lnTo>
                  <a:lnTo>
                    <a:pt x="136" y="43"/>
                  </a:lnTo>
                  <a:lnTo>
                    <a:pt x="138" y="50"/>
                  </a:lnTo>
                  <a:lnTo>
                    <a:pt x="135" y="56"/>
                  </a:lnTo>
                  <a:lnTo>
                    <a:pt x="121" y="55"/>
                  </a:lnTo>
                  <a:lnTo>
                    <a:pt x="130" y="67"/>
                  </a:lnTo>
                  <a:lnTo>
                    <a:pt x="121" y="72"/>
                  </a:lnTo>
                  <a:lnTo>
                    <a:pt x="117" y="83"/>
                  </a:lnTo>
                  <a:lnTo>
                    <a:pt x="120" y="93"/>
                  </a:lnTo>
                  <a:lnTo>
                    <a:pt x="115" y="98"/>
                  </a:lnTo>
                  <a:lnTo>
                    <a:pt x="109" y="97"/>
                  </a:lnTo>
                  <a:lnTo>
                    <a:pt x="98" y="99"/>
                  </a:lnTo>
                  <a:lnTo>
                    <a:pt x="98" y="104"/>
                  </a:lnTo>
                  <a:lnTo>
                    <a:pt x="86" y="104"/>
                  </a:lnTo>
                  <a:lnTo>
                    <a:pt x="80" y="113"/>
                  </a:lnTo>
                  <a:lnTo>
                    <a:pt x="82" y="129"/>
                  </a:lnTo>
                  <a:lnTo>
                    <a:pt x="64" y="136"/>
                  </a:lnTo>
                  <a:lnTo>
                    <a:pt x="53" y="134"/>
                  </a:lnTo>
                  <a:lnTo>
                    <a:pt x="51" y="139"/>
                  </a:lnTo>
                  <a:lnTo>
                    <a:pt x="42" y="136"/>
                  </a:lnTo>
                  <a:lnTo>
                    <a:pt x="27" y="139"/>
                  </a:lnTo>
                  <a:lnTo>
                    <a:pt x="0" y="130"/>
                  </a:lnTo>
                  <a:lnTo>
                    <a:pt x="9" y="139"/>
                  </a:lnTo>
                  <a:lnTo>
                    <a:pt x="16" y="150"/>
                  </a:lnTo>
                  <a:lnTo>
                    <a:pt x="32" y="157"/>
                  </a:lnTo>
                  <a:lnTo>
                    <a:pt x="35" y="174"/>
                  </a:lnTo>
                  <a:lnTo>
                    <a:pt x="42" y="176"/>
                  </a:lnTo>
                  <a:lnTo>
                    <a:pt x="45" y="185"/>
                  </a:lnTo>
                  <a:lnTo>
                    <a:pt x="24" y="194"/>
                  </a:lnTo>
                  <a:lnTo>
                    <a:pt x="21" y="214"/>
                  </a:lnTo>
                  <a:lnTo>
                    <a:pt x="42" y="212"/>
                  </a:lnTo>
                  <a:lnTo>
                    <a:pt x="67" y="211"/>
                  </a:lnTo>
                  <a:lnTo>
                    <a:pt x="95" y="208"/>
                  </a:lnTo>
                  <a:lnTo>
                    <a:pt x="109" y="222"/>
                  </a:lnTo>
                  <a:lnTo>
                    <a:pt x="114" y="234"/>
                  </a:lnTo>
                  <a:lnTo>
                    <a:pt x="126" y="239"/>
                  </a:lnTo>
                  <a:lnTo>
                    <a:pt x="135" y="227"/>
                  </a:lnTo>
                  <a:lnTo>
                    <a:pt x="169" y="227"/>
                  </a:lnTo>
                  <a:lnTo>
                    <a:pt x="164" y="212"/>
                  </a:lnTo>
                  <a:lnTo>
                    <a:pt x="154" y="203"/>
                  </a:lnTo>
                  <a:lnTo>
                    <a:pt x="150" y="189"/>
                  </a:lnTo>
                  <a:lnTo>
                    <a:pt x="139" y="181"/>
                  </a:lnTo>
                  <a:lnTo>
                    <a:pt x="153" y="162"/>
                  </a:lnTo>
                  <a:lnTo>
                    <a:pt x="171" y="164"/>
                  </a:lnTo>
                  <a:lnTo>
                    <a:pt x="184" y="146"/>
                  </a:lnTo>
                  <a:lnTo>
                    <a:pt x="189" y="127"/>
                  </a:lnTo>
                  <a:lnTo>
                    <a:pt x="200" y="109"/>
                  </a:lnTo>
                  <a:lnTo>
                    <a:pt x="198" y="97"/>
                  </a:lnTo>
                  <a:lnTo>
                    <a:pt x="207" y="87"/>
                  </a:lnTo>
                  <a:lnTo>
                    <a:pt x="193" y="78"/>
                  </a:lnTo>
                  <a:lnTo>
                    <a:pt x="186" y="66"/>
                  </a:lnTo>
                  <a:lnTo>
                    <a:pt x="177" y="51"/>
                  </a:lnTo>
                  <a:lnTo>
                    <a:pt x="182" y="42"/>
                  </a:lnTo>
                  <a:lnTo>
                    <a:pt x="206" y="47"/>
                  </a:lnTo>
                  <a:lnTo>
                    <a:pt x="221" y="44"/>
                  </a:lnTo>
                  <a:lnTo>
                    <a:pt x="232" y="29"/>
                  </a:lnTo>
                  <a:lnTo>
                    <a:pt x="232"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18">
              <a:extLst>
                <a:ext uri="{FF2B5EF4-FFF2-40B4-BE49-F238E27FC236}">
                  <a16:creationId xmlns:a16="http://schemas.microsoft.com/office/drawing/2014/main" id="{1209CD5B-ED9A-8584-5DE2-E3E0BEA74E91}"/>
                </a:ext>
              </a:extLst>
            </p:cNvPr>
            <p:cNvSpPr>
              <a:spLocks/>
            </p:cNvSpPr>
            <p:nvPr/>
          </p:nvSpPr>
          <p:spPr bwMode="auto">
            <a:xfrm>
              <a:off x="2683" y="2593"/>
              <a:ext cx="90" cy="43"/>
            </a:xfrm>
            <a:custGeom>
              <a:avLst/>
              <a:gdLst>
                <a:gd name="T0" fmla="*/ 88 w 90"/>
                <a:gd name="T1" fmla="*/ 17 h 43"/>
                <a:gd name="T2" fmla="*/ 83 w 90"/>
                <a:gd name="T3" fmla="*/ 12 h 43"/>
                <a:gd name="T4" fmla="*/ 78 w 90"/>
                <a:gd name="T5" fmla="*/ 7 h 43"/>
                <a:gd name="T6" fmla="*/ 71 w 90"/>
                <a:gd name="T7" fmla="*/ 4 h 43"/>
                <a:gd name="T8" fmla="*/ 62 w 90"/>
                <a:gd name="T9" fmla="*/ 3 h 43"/>
                <a:gd name="T10" fmla="*/ 63 w 90"/>
                <a:gd name="T11" fmla="*/ 2 h 43"/>
                <a:gd name="T12" fmla="*/ 55 w 90"/>
                <a:gd name="T13" fmla="*/ 0 h 43"/>
                <a:gd name="T14" fmla="*/ 49 w 90"/>
                <a:gd name="T15" fmla="*/ 6 h 43"/>
                <a:gd name="T16" fmla="*/ 39 w 90"/>
                <a:gd name="T17" fmla="*/ 9 h 43"/>
                <a:gd name="T18" fmla="*/ 32 w 90"/>
                <a:gd name="T19" fmla="*/ 14 h 43"/>
                <a:gd name="T20" fmla="*/ 25 w 90"/>
                <a:gd name="T21" fmla="*/ 15 h 43"/>
                <a:gd name="T22" fmla="*/ 21 w 90"/>
                <a:gd name="T23" fmla="*/ 11 h 43"/>
                <a:gd name="T24" fmla="*/ 19 w 90"/>
                <a:gd name="T25" fmla="*/ 12 h 43"/>
                <a:gd name="T26" fmla="*/ 13 w 90"/>
                <a:gd name="T27" fmla="*/ 12 h 43"/>
                <a:gd name="T28" fmla="*/ 13 w 90"/>
                <a:gd name="T29" fmla="*/ 7 h 43"/>
                <a:gd name="T30" fmla="*/ 8 w 90"/>
                <a:gd name="T31" fmla="*/ 1 h 43"/>
                <a:gd name="T32" fmla="*/ 2 w 90"/>
                <a:gd name="T33" fmla="*/ 3 h 43"/>
                <a:gd name="T34" fmla="*/ 2 w 90"/>
                <a:gd name="T35" fmla="*/ 10 h 43"/>
                <a:gd name="T36" fmla="*/ 4 w 90"/>
                <a:gd name="T37" fmla="*/ 13 h 43"/>
                <a:gd name="T38" fmla="*/ 2 w 90"/>
                <a:gd name="T39" fmla="*/ 14 h 43"/>
                <a:gd name="T40" fmla="*/ 2 w 90"/>
                <a:gd name="T41" fmla="*/ 18 h 43"/>
                <a:gd name="T42" fmla="*/ 1 w 90"/>
                <a:gd name="T43" fmla="*/ 21 h 43"/>
                <a:gd name="T44" fmla="*/ 0 w 90"/>
                <a:gd name="T45" fmla="*/ 25 h 43"/>
                <a:gd name="T46" fmla="*/ 2 w 90"/>
                <a:gd name="T47" fmla="*/ 28 h 43"/>
                <a:gd name="T48" fmla="*/ 2 w 90"/>
                <a:gd name="T49" fmla="*/ 24 h 43"/>
                <a:gd name="T50" fmla="*/ 9 w 90"/>
                <a:gd name="T51" fmla="*/ 24 h 43"/>
                <a:gd name="T52" fmla="*/ 13 w 90"/>
                <a:gd name="T53" fmla="*/ 26 h 43"/>
                <a:gd name="T54" fmla="*/ 20 w 90"/>
                <a:gd name="T55" fmla="*/ 27 h 43"/>
                <a:gd name="T56" fmla="*/ 23 w 90"/>
                <a:gd name="T57" fmla="*/ 34 h 43"/>
                <a:gd name="T58" fmla="*/ 28 w 90"/>
                <a:gd name="T59" fmla="*/ 35 h 43"/>
                <a:gd name="T60" fmla="*/ 30 w 90"/>
                <a:gd name="T61" fmla="*/ 33 h 43"/>
                <a:gd name="T62" fmla="*/ 32 w 90"/>
                <a:gd name="T63" fmla="*/ 43 h 43"/>
                <a:gd name="T64" fmla="*/ 39 w 90"/>
                <a:gd name="T65" fmla="*/ 42 h 43"/>
                <a:gd name="T66" fmla="*/ 41 w 90"/>
                <a:gd name="T67" fmla="*/ 40 h 43"/>
                <a:gd name="T68" fmla="*/ 46 w 90"/>
                <a:gd name="T69" fmla="*/ 37 h 43"/>
                <a:gd name="T70" fmla="*/ 39 w 90"/>
                <a:gd name="T71" fmla="*/ 28 h 43"/>
                <a:gd name="T72" fmla="*/ 41 w 90"/>
                <a:gd name="T73" fmla="*/ 24 h 43"/>
                <a:gd name="T74" fmla="*/ 44 w 90"/>
                <a:gd name="T75" fmla="*/ 23 h 43"/>
                <a:gd name="T76" fmla="*/ 51 w 90"/>
                <a:gd name="T77" fmla="*/ 19 h 43"/>
                <a:gd name="T78" fmla="*/ 54 w 90"/>
                <a:gd name="T79" fmla="*/ 12 h 43"/>
                <a:gd name="T80" fmla="*/ 61 w 90"/>
                <a:gd name="T81" fmla="*/ 12 h 43"/>
                <a:gd name="T82" fmla="*/ 69 w 90"/>
                <a:gd name="T83" fmla="*/ 16 h 43"/>
                <a:gd name="T84" fmla="*/ 72 w 90"/>
                <a:gd name="T85" fmla="*/ 22 h 43"/>
                <a:gd name="T86" fmla="*/ 75 w 90"/>
                <a:gd name="T87" fmla="*/ 23 h 43"/>
                <a:gd name="T88" fmla="*/ 71 w 90"/>
                <a:gd name="T89" fmla="*/ 28 h 43"/>
                <a:gd name="T90" fmla="*/ 74 w 90"/>
                <a:gd name="T91" fmla="*/ 38 h 43"/>
                <a:gd name="T92" fmla="*/ 79 w 90"/>
                <a:gd name="T93" fmla="*/ 43 h 43"/>
                <a:gd name="T94" fmla="*/ 81 w 90"/>
                <a:gd name="T95" fmla="*/ 34 h 43"/>
                <a:gd name="T96" fmla="*/ 86 w 90"/>
                <a:gd name="T97" fmla="*/ 35 h 43"/>
                <a:gd name="T98" fmla="*/ 90 w 90"/>
                <a:gd name="T99" fmla="*/ 30 h 43"/>
                <a:gd name="T100" fmla="*/ 86 w 90"/>
                <a:gd name="T101" fmla="*/ 20 h 43"/>
                <a:gd name="T102" fmla="*/ 88 w 90"/>
                <a:gd name="T10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43">
                  <a:moveTo>
                    <a:pt x="88" y="17"/>
                  </a:moveTo>
                  <a:lnTo>
                    <a:pt x="83" y="12"/>
                  </a:lnTo>
                  <a:lnTo>
                    <a:pt x="78" y="7"/>
                  </a:lnTo>
                  <a:lnTo>
                    <a:pt x="71" y="4"/>
                  </a:lnTo>
                  <a:lnTo>
                    <a:pt x="62" y="3"/>
                  </a:lnTo>
                  <a:lnTo>
                    <a:pt x="63" y="2"/>
                  </a:lnTo>
                  <a:lnTo>
                    <a:pt x="55" y="0"/>
                  </a:lnTo>
                  <a:lnTo>
                    <a:pt x="49" y="6"/>
                  </a:lnTo>
                  <a:lnTo>
                    <a:pt x="39" y="9"/>
                  </a:lnTo>
                  <a:lnTo>
                    <a:pt x="32" y="14"/>
                  </a:lnTo>
                  <a:lnTo>
                    <a:pt x="25" y="15"/>
                  </a:lnTo>
                  <a:lnTo>
                    <a:pt x="21" y="11"/>
                  </a:lnTo>
                  <a:lnTo>
                    <a:pt x="19" y="12"/>
                  </a:lnTo>
                  <a:lnTo>
                    <a:pt x="13" y="12"/>
                  </a:lnTo>
                  <a:lnTo>
                    <a:pt x="13" y="7"/>
                  </a:lnTo>
                  <a:lnTo>
                    <a:pt x="8" y="1"/>
                  </a:lnTo>
                  <a:lnTo>
                    <a:pt x="2" y="3"/>
                  </a:lnTo>
                  <a:lnTo>
                    <a:pt x="2" y="10"/>
                  </a:lnTo>
                  <a:lnTo>
                    <a:pt x="4" y="13"/>
                  </a:lnTo>
                  <a:lnTo>
                    <a:pt x="2" y="14"/>
                  </a:lnTo>
                  <a:lnTo>
                    <a:pt x="2" y="18"/>
                  </a:lnTo>
                  <a:lnTo>
                    <a:pt x="1" y="21"/>
                  </a:lnTo>
                  <a:lnTo>
                    <a:pt x="0" y="25"/>
                  </a:lnTo>
                  <a:lnTo>
                    <a:pt x="2" y="28"/>
                  </a:lnTo>
                  <a:lnTo>
                    <a:pt x="2" y="24"/>
                  </a:lnTo>
                  <a:lnTo>
                    <a:pt x="9" y="24"/>
                  </a:lnTo>
                  <a:lnTo>
                    <a:pt x="13" y="26"/>
                  </a:lnTo>
                  <a:lnTo>
                    <a:pt x="20" y="27"/>
                  </a:lnTo>
                  <a:lnTo>
                    <a:pt x="23" y="34"/>
                  </a:lnTo>
                  <a:lnTo>
                    <a:pt x="28" y="35"/>
                  </a:lnTo>
                  <a:lnTo>
                    <a:pt x="30" y="33"/>
                  </a:lnTo>
                  <a:lnTo>
                    <a:pt x="32" y="43"/>
                  </a:lnTo>
                  <a:lnTo>
                    <a:pt x="39" y="42"/>
                  </a:lnTo>
                  <a:lnTo>
                    <a:pt x="41" y="40"/>
                  </a:lnTo>
                  <a:lnTo>
                    <a:pt x="46" y="37"/>
                  </a:lnTo>
                  <a:lnTo>
                    <a:pt x="39" y="28"/>
                  </a:lnTo>
                  <a:lnTo>
                    <a:pt x="41" y="24"/>
                  </a:lnTo>
                  <a:lnTo>
                    <a:pt x="44" y="23"/>
                  </a:lnTo>
                  <a:lnTo>
                    <a:pt x="51" y="19"/>
                  </a:lnTo>
                  <a:lnTo>
                    <a:pt x="54" y="12"/>
                  </a:lnTo>
                  <a:lnTo>
                    <a:pt x="61" y="12"/>
                  </a:lnTo>
                  <a:lnTo>
                    <a:pt x="69" y="16"/>
                  </a:lnTo>
                  <a:lnTo>
                    <a:pt x="72" y="22"/>
                  </a:lnTo>
                  <a:lnTo>
                    <a:pt x="75" y="23"/>
                  </a:lnTo>
                  <a:lnTo>
                    <a:pt x="71" y="28"/>
                  </a:lnTo>
                  <a:lnTo>
                    <a:pt x="74" y="38"/>
                  </a:lnTo>
                  <a:lnTo>
                    <a:pt x="79" y="43"/>
                  </a:lnTo>
                  <a:lnTo>
                    <a:pt x="81" y="34"/>
                  </a:lnTo>
                  <a:lnTo>
                    <a:pt x="86" y="35"/>
                  </a:lnTo>
                  <a:lnTo>
                    <a:pt x="90" y="30"/>
                  </a:lnTo>
                  <a:lnTo>
                    <a:pt x="86" y="20"/>
                  </a:lnTo>
                  <a:lnTo>
                    <a:pt x="88"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19">
              <a:extLst>
                <a:ext uri="{FF2B5EF4-FFF2-40B4-BE49-F238E27FC236}">
                  <a16:creationId xmlns:a16="http://schemas.microsoft.com/office/drawing/2014/main" id="{20B7BCA5-5994-5403-BB95-89F758319189}"/>
                </a:ext>
              </a:extLst>
            </p:cNvPr>
            <p:cNvSpPr>
              <a:spLocks/>
            </p:cNvSpPr>
            <p:nvPr/>
          </p:nvSpPr>
          <p:spPr bwMode="auto">
            <a:xfrm>
              <a:off x="2705" y="2765"/>
              <a:ext cx="207" cy="326"/>
            </a:xfrm>
            <a:custGeom>
              <a:avLst/>
              <a:gdLst>
                <a:gd name="T0" fmla="*/ 173 w 207"/>
                <a:gd name="T1" fmla="*/ 66 h 326"/>
                <a:gd name="T2" fmla="*/ 178 w 207"/>
                <a:gd name="T3" fmla="*/ 48 h 326"/>
                <a:gd name="T4" fmla="*/ 156 w 207"/>
                <a:gd name="T5" fmla="*/ 41 h 326"/>
                <a:gd name="T6" fmla="*/ 142 w 207"/>
                <a:gd name="T7" fmla="*/ 43 h 326"/>
                <a:gd name="T8" fmla="*/ 120 w 207"/>
                <a:gd name="T9" fmla="*/ 22 h 326"/>
                <a:gd name="T10" fmla="*/ 108 w 207"/>
                <a:gd name="T11" fmla="*/ 9 h 326"/>
                <a:gd name="T12" fmla="*/ 93 w 207"/>
                <a:gd name="T13" fmla="*/ 2 h 326"/>
                <a:gd name="T14" fmla="*/ 91 w 207"/>
                <a:gd name="T15" fmla="*/ 27 h 326"/>
                <a:gd name="T16" fmla="*/ 55 w 207"/>
                <a:gd name="T17" fmla="*/ 53 h 326"/>
                <a:gd name="T18" fmla="*/ 43 w 207"/>
                <a:gd name="T19" fmla="*/ 80 h 326"/>
                <a:gd name="T20" fmla="*/ 28 w 207"/>
                <a:gd name="T21" fmla="*/ 79 h 326"/>
                <a:gd name="T22" fmla="*/ 15 w 207"/>
                <a:gd name="T23" fmla="*/ 78 h 326"/>
                <a:gd name="T24" fmla="*/ 19 w 207"/>
                <a:gd name="T25" fmla="*/ 67 h 326"/>
                <a:gd name="T26" fmla="*/ 4 w 207"/>
                <a:gd name="T27" fmla="*/ 71 h 326"/>
                <a:gd name="T28" fmla="*/ 8 w 207"/>
                <a:gd name="T29" fmla="*/ 101 h 326"/>
                <a:gd name="T30" fmla="*/ 15 w 207"/>
                <a:gd name="T31" fmla="*/ 116 h 326"/>
                <a:gd name="T32" fmla="*/ 33 w 207"/>
                <a:gd name="T33" fmla="*/ 140 h 326"/>
                <a:gd name="T34" fmla="*/ 57 w 207"/>
                <a:gd name="T35" fmla="*/ 184 h 326"/>
                <a:gd name="T36" fmla="*/ 89 w 207"/>
                <a:gd name="T37" fmla="*/ 240 h 326"/>
                <a:gd name="T38" fmla="*/ 94 w 207"/>
                <a:gd name="T39" fmla="*/ 260 h 326"/>
                <a:gd name="T40" fmla="*/ 138 w 207"/>
                <a:gd name="T41" fmla="*/ 290 h 326"/>
                <a:gd name="T42" fmla="*/ 172 w 207"/>
                <a:gd name="T43" fmla="*/ 315 h 326"/>
                <a:gd name="T44" fmla="*/ 196 w 207"/>
                <a:gd name="T45" fmla="*/ 321 h 326"/>
                <a:gd name="T46" fmla="*/ 207 w 207"/>
                <a:gd name="T47" fmla="*/ 292 h 326"/>
                <a:gd name="T48" fmla="*/ 202 w 207"/>
                <a:gd name="T49" fmla="*/ 272 h 326"/>
                <a:gd name="T50" fmla="*/ 204 w 207"/>
                <a:gd name="T51" fmla="*/ 256 h 326"/>
                <a:gd name="T52" fmla="*/ 203 w 207"/>
                <a:gd name="T53" fmla="*/ 229 h 326"/>
                <a:gd name="T54" fmla="*/ 191 w 207"/>
                <a:gd name="T55" fmla="*/ 194 h 326"/>
                <a:gd name="T56" fmla="*/ 175 w 207"/>
                <a:gd name="T57" fmla="*/ 195 h 326"/>
                <a:gd name="T58" fmla="*/ 162 w 207"/>
                <a:gd name="T59" fmla="*/ 178 h 326"/>
                <a:gd name="T60" fmla="*/ 142 w 207"/>
                <a:gd name="T61" fmla="*/ 169 h 326"/>
                <a:gd name="T62" fmla="*/ 135 w 207"/>
                <a:gd name="T63" fmla="*/ 160 h 326"/>
                <a:gd name="T64" fmla="*/ 118 w 207"/>
                <a:gd name="T65" fmla="*/ 133 h 326"/>
                <a:gd name="T66" fmla="*/ 122 w 207"/>
                <a:gd name="T67" fmla="*/ 123 h 326"/>
                <a:gd name="T68" fmla="*/ 129 w 207"/>
                <a:gd name="T69" fmla="*/ 108 h 326"/>
                <a:gd name="T70" fmla="*/ 134 w 207"/>
                <a:gd name="T71" fmla="*/ 93 h 326"/>
                <a:gd name="T72" fmla="*/ 164 w 207"/>
                <a:gd name="T73" fmla="*/ 78 h 326"/>
                <a:gd name="T74" fmla="*/ 180 w 207"/>
                <a:gd name="T75" fmla="*/ 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326">
                  <a:moveTo>
                    <a:pt x="180" y="76"/>
                  </a:moveTo>
                  <a:lnTo>
                    <a:pt x="173" y="66"/>
                  </a:lnTo>
                  <a:lnTo>
                    <a:pt x="168" y="66"/>
                  </a:lnTo>
                  <a:lnTo>
                    <a:pt x="178" y="48"/>
                  </a:lnTo>
                  <a:lnTo>
                    <a:pt x="165" y="39"/>
                  </a:lnTo>
                  <a:lnTo>
                    <a:pt x="156" y="41"/>
                  </a:lnTo>
                  <a:lnTo>
                    <a:pt x="150" y="38"/>
                  </a:lnTo>
                  <a:lnTo>
                    <a:pt x="142" y="43"/>
                  </a:lnTo>
                  <a:lnTo>
                    <a:pt x="130" y="41"/>
                  </a:lnTo>
                  <a:lnTo>
                    <a:pt x="120" y="22"/>
                  </a:lnTo>
                  <a:lnTo>
                    <a:pt x="113" y="17"/>
                  </a:lnTo>
                  <a:lnTo>
                    <a:pt x="108" y="9"/>
                  </a:lnTo>
                  <a:lnTo>
                    <a:pt x="97" y="0"/>
                  </a:lnTo>
                  <a:lnTo>
                    <a:pt x="93" y="2"/>
                  </a:lnTo>
                  <a:lnTo>
                    <a:pt x="96" y="16"/>
                  </a:lnTo>
                  <a:lnTo>
                    <a:pt x="91" y="27"/>
                  </a:lnTo>
                  <a:lnTo>
                    <a:pt x="74" y="46"/>
                  </a:lnTo>
                  <a:lnTo>
                    <a:pt x="55" y="53"/>
                  </a:lnTo>
                  <a:lnTo>
                    <a:pt x="46" y="68"/>
                  </a:lnTo>
                  <a:lnTo>
                    <a:pt x="43" y="80"/>
                  </a:lnTo>
                  <a:lnTo>
                    <a:pt x="35" y="88"/>
                  </a:lnTo>
                  <a:lnTo>
                    <a:pt x="28" y="79"/>
                  </a:lnTo>
                  <a:lnTo>
                    <a:pt x="22" y="76"/>
                  </a:lnTo>
                  <a:lnTo>
                    <a:pt x="15" y="78"/>
                  </a:lnTo>
                  <a:lnTo>
                    <a:pt x="15" y="72"/>
                  </a:lnTo>
                  <a:lnTo>
                    <a:pt x="19" y="67"/>
                  </a:lnTo>
                  <a:lnTo>
                    <a:pt x="17" y="60"/>
                  </a:lnTo>
                  <a:lnTo>
                    <a:pt x="4" y="71"/>
                  </a:lnTo>
                  <a:lnTo>
                    <a:pt x="0" y="83"/>
                  </a:lnTo>
                  <a:lnTo>
                    <a:pt x="8" y="101"/>
                  </a:lnTo>
                  <a:lnTo>
                    <a:pt x="3" y="109"/>
                  </a:lnTo>
                  <a:lnTo>
                    <a:pt x="15" y="116"/>
                  </a:lnTo>
                  <a:lnTo>
                    <a:pt x="27" y="127"/>
                  </a:lnTo>
                  <a:lnTo>
                    <a:pt x="33" y="140"/>
                  </a:lnTo>
                  <a:lnTo>
                    <a:pt x="40" y="148"/>
                  </a:lnTo>
                  <a:lnTo>
                    <a:pt x="57" y="184"/>
                  </a:lnTo>
                  <a:lnTo>
                    <a:pt x="74" y="217"/>
                  </a:lnTo>
                  <a:lnTo>
                    <a:pt x="89" y="240"/>
                  </a:lnTo>
                  <a:lnTo>
                    <a:pt x="87" y="245"/>
                  </a:lnTo>
                  <a:lnTo>
                    <a:pt x="94" y="260"/>
                  </a:lnTo>
                  <a:lnTo>
                    <a:pt x="108" y="271"/>
                  </a:lnTo>
                  <a:lnTo>
                    <a:pt x="138" y="290"/>
                  </a:lnTo>
                  <a:lnTo>
                    <a:pt x="170" y="308"/>
                  </a:lnTo>
                  <a:lnTo>
                    <a:pt x="172" y="315"/>
                  </a:lnTo>
                  <a:lnTo>
                    <a:pt x="188" y="326"/>
                  </a:lnTo>
                  <a:lnTo>
                    <a:pt x="196" y="321"/>
                  </a:lnTo>
                  <a:lnTo>
                    <a:pt x="199" y="312"/>
                  </a:lnTo>
                  <a:lnTo>
                    <a:pt x="207" y="292"/>
                  </a:lnTo>
                  <a:lnTo>
                    <a:pt x="199" y="278"/>
                  </a:lnTo>
                  <a:lnTo>
                    <a:pt x="202" y="272"/>
                  </a:lnTo>
                  <a:lnTo>
                    <a:pt x="199" y="265"/>
                  </a:lnTo>
                  <a:lnTo>
                    <a:pt x="204" y="256"/>
                  </a:lnTo>
                  <a:lnTo>
                    <a:pt x="203" y="241"/>
                  </a:lnTo>
                  <a:lnTo>
                    <a:pt x="203" y="229"/>
                  </a:lnTo>
                  <a:lnTo>
                    <a:pt x="206" y="222"/>
                  </a:lnTo>
                  <a:lnTo>
                    <a:pt x="191" y="194"/>
                  </a:lnTo>
                  <a:lnTo>
                    <a:pt x="182" y="197"/>
                  </a:lnTo>
                  <a:lnTo>
                    <a:pt x="175" y="195"/>
                  </a:lnTo>
                  <a:lnTo>
                    <a:pt x="175" y="168"/>
                  </a:lnTo>
                  <a:lnTo>
                    <a:pt x="162" y="178"/>
                  </a:lnTo>
                  <a:lnTo>
                    <a:pt x="149" y="178"/>
                  </a:lnTo>
                  <a:lnTo>
                    <a:pt x="142" y="169"/>
                  </a:lnTo>
                  <a:lnTo>
                    <a:pt x="132" y="168"/>
                  </a:lnTo>
                  <a:lnTo>
                    <a:pt x="135" y="160"/>
                  </a:lnTo>
                  <a:lnTo>
                    <a:pt x="125" y="149"/>
                  </a:lnTo>
                  <a:lnTo>
                    <a:pt x="118" y="133"/>
                  </a:lnTo>
                  <a:lnTo>
                    <a:pt x="122" y="130"/>
                  </a:lnTo>
                  <a:lnTo>
                    <a:pt x="122" y="123"/>
                  </a:lnTo>
                  <a:lnTo>
                    <a:pt x="131" y="117"/>
                  </a:lnTo>
                  <a:lnTo>
                    <a:pt x="129" y="108"/>
                  </a:lnTo>
                  <a:lnTo>
                    <a:pt x="133" y="102"/>
                  </a:lnTo>
                  <a:lnTo>
                    <a:pt x="134" y="93"/>
                  </a:lnTo>
                  <a:lnTo>
                    <a:pt x="152" y="81"/>
                  </a:lnTo>
                  <a:lnTo>
                    <a:pt x="164" y="78"/>
                  </a:lnTo>
                  <a:lnTo>
                    <a:pt x="166" y="75"/>
                  </a:lnTo>
                  <a:lnTo>
                    <a:pt x="180" y="76"/>
                  </a:lnTo>
                  <a:lnTo>
                    <a:pt x="180" y="7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20">
              <a:extLst>
                <a:ext uri="{FF2B5EF4-FFF2-40B4-BE49-F238E27FC236}">
                  <a16:creationId xmlns:a16="http://schemas.microsoft.com/office/drawing/2014/main" id="{326175BD-7927-6D10-018B-8F2E966EC61C}"/>
                </a:ext>
              </a:extLst>
            </p:cNvPr>
            <p:cNvSpPr>
              <a:spLocks noEditPoints="1"/>
            </p:cNvSpPr>
            <p:nvPr/>
          </p:nvSpPr>
          <p:spPr bwMode="auto">
            <a:xfrm>
              <a:off x="5820" y="2435"/>
              <a:ext cx="148" cy="230"/>
            </a:xfrm>
            <a:custGeom>
              <a:avLst/>
              <a:gdLst>
                <a:gd name="T0" fmla="*/ 142 w 148"/>
                <a:gd name="T1" fmla="*/ 173 h 230"/>
                <a:gd name="T2" fmla="*/ 127 w 148"/>
                <a:gd name="T3" fmla="*/ 156 h 230"/>
                <a:gd name="T4" fmla="*/ 118 w 148"/>
                <a:gd name="T5" fmla="*/ 170 h 230"/>
                <a:gd name="T6" fmla="*/ 104 w 148"/>
                <a:gd name="T7" fmla="*/ 183 h 230"/>
                <a:gd name="T8" fmla="*/ 90 w 148"/>
                <a:gd name="T9" fmla="*/ 181 h 230"/>
                <a:gd name="T10" fmla="*/ 75 w 148"/>
                <a:gd name="T11" fmla="*/ 202 h 230"/>
                <a:gd name="T12" fmla="*/ 89 w 148"/>
                <a:gd name="T13" fmla="*/ 197 h 230"/>
                <a:gd name="T14" fmla="*/ 101 w 148"/>
                <a:gd name="T15" fmla="*/ 190 h 230"/>
                <a:gd name="T16" fmla="*/ 107 w 148"/>
                <a:gd name="T17" fmla="*/ 207 h 230"/>
                <a:gd name="T18" fmla="*/ 132 w 148"/>
                <a:gd name="T19" fmla="*/ 230 h 230"/>
                <a:gd name="T20" fmla="*/ 130 w 148"/>
                <a:gd name="T21" fmla="*/ 209 h 230"/>
                <a:gd name="T22" fmla="*/ 144 w 148"/>
                <a:gd name="T23" fmla="*/ 218 h 230"/>
                <a:gd name="T24" fmla="*/ 146 w 148"/>
                <a:gd name="T25" fmla="*/ 192 h 230"/>
                <a:gd name="T26" fmla="*/ 144 w 148"/>
                <a:gd name="T27" fmla="*/ 179 h 230"/>
                <a:gd name="T28" fmla="*/ 103 w 148"/>
                <a:gd name="T29" fmla="*/ 130 h 230"/>
                <a:gd name="T30" fmla="*/ 95 w 148"/>
                <a:gd name="T31" fmla="*/ 135 h 230"/>
                <a:gd name="T32" fmla="*/ 86 w 148"/>
                <a:gd name="T33" fmla="*/ 147 h 230"/>
                <a:gd name="T34" fmla="*/ 79 w 148"/>
                <a:gd name="T35" fmla="*/ 157 h 230"/>
                <a:gd name="T36" fmla="*/ 95 w 148"/>
                <a:gd name="T37" fmla="*/ 164 h 230"/>
                <a:gd name="T38" fmla="*/ 103 w 148"/>
                <a:gd name="T39" fmla="*/ 146 h 230"/>
                <a:gd name="T40" fmla="*/ 19 w 148"/>
                <a:gd name="T41" fmla="*/ 164 h 230"/>
                <a:gd name="T42" fmla="*/ 36 w 148"/>
                <a:gd name="T43" fmla="*/ 142 h 230"/>
                <a:gd name="T44" fmla="*/ 25 w 148"/>
                <a:gd name="T45" fmla="*/ 144 h 230"/>
                <a:gd name="T46" fmla="*/ 7 w 148"/>
                <a:gd name="T47" fmla="*/ 168 h 230"/>
                <a:gd name="T48" fmla="*/ 19 w 148"/>
                <a:gd name="T49" fmla="*/ 164 h 230"/>
                <a:gd name="T50" fmla="*/ 68 w 148"/>
                <a:gd name="T51" fmla="*/ 118 h 230"/>
                <a:gd name="T52" fmla="*/ 71 w 148"/>
                <a:gd name="T53" fmla="*/ 135 h 230"/>
                <a:gd name="T54" fmla="*/ 81 w 148"/>
                <a:gd name="T55" fmla="*/ 138 h 230"/>
                <a:gd name="T56" fmla="*/ 88 w 148"/>
                <a:gd name="T57" fmla="*/ 123 h 230"/>
                <a:gd name="T58" fmla="*/ 68 w 148"/>
                <a:gd name="T59" fmla="*/ 118 h 230"/>
                <a:gd name="T60" fmla="*/ 124 w 148"/>
                <a:gd name="T61" fmla="*/ 113 h 230"/>
                <a:gd name="T62" fmla="*/ 104 w 148"/>
                <a:gd name="T63" fmla="*/ 106 h 230"/>
                <a:gd name="T64" fmla="*/ 116 w 148"/>
                <a:gd name="T65" fmla="*/ 126 h 230"/>
                <a:gd name="T66" fmla="*/ 110 w 148"/>
                <a:gd name="T67" fmla="*/ 136 h 230"/>
                <a:gd name="T68" fmla="*/ 116 w 148"/>
                <a:gd name="T69" fmla="*/ 149 h 230"/>
                <a:gd name="T70" fmla="*/ 118 w 148"/>
                <a:gd name="T71" fmla="*/ 134 h 230"/>
                <a:gd name="T72" fmla="*/ 130 w 148"/>
                <a:gd name="T73" fmla="*/ 133 h 230"/>
                <a:gd name="T74" fmla="*/ 124 w 148"/>
                <a:gd name="T75" fmla="*/ 113 h 230"/>
                <a:gd name="T76" fmla="*/ 53 w 148"/>
                <a:gd name="T77" fmla="*/ 91 h 230"/>
                <a:gd name="T78" fmla="*/ 50 w 148"/>
                <a:gd name="T79" fmla="*/ 103 h 230"/>
                <a:gd name="T80" fmla="*/ 60 w 148"/>
                <a:gd name="T81" fmla="*/ 97 h 230"/>
                <a:gd name="T82" fmla="*/ 42 w 148"/>
                <a:gd name="T83" fmla="*/ 0 h 230"/>
                <a:gd name="T84" fmla="*/ 30 w 148"/>
                <a:gd name="T85" fmla="*/ 17 h 230"/>
                <a:gd name="T86" fmla="*/ 26 w 148"/>
                <a:gd name="T87" fmla="*/ 38 h 230"/>
                <a:gd name="T88" fmla="*/ 32 w 148"/>
                <a:gd name="T89" fmla="*/ 63 h 230"/>
                <a:gd name="T90" fmla="*/ 43 w 148"/>
                <a:gd name="T91" fmla="*/ 67 h 230"/>
                <a:gd name="T92" fmla="*/ 44 w 148"/>
                <a:gd name="T93" fmla="*/ 76 h 230"/>
                <a:gd name="T94" fmla="*/ 52 w 148"/>
                <a:gd name="T95" fmla="*/ 87 h 230"/>
                <a:gd name="T96" fmla="*/ 77 w 148"/>
                <a:gd name="T97" fmla="*/ 95 h 230"/>
                <a:gd name="T98" fmla="*/ 88 w 148"/>
                <a:gd name="T99" fmla="*/ 98 h 230"/>
                <a:gd name="T100" fmla="*/ 102 w 148"/>
                <a:gd name="T101" fmla="*/ 98 h 230"/>
                <a:gd name="T102" fmla="*/ 96 w 148"/>
                <a:gd name="T103" fmla="*/ 84 h 230"/>
                <a:gd name="T104" fmla="*/ 69 w 148"/>
                <a:gd name="T105" fmla="*/ 77 h 230"/>
                <a:gd name="T106" fmla="*/ 54 w 148"/>
                <a:gd name="T107" fmla="*/ 61 h 230"/>
                <a:gd name="T108" fmla="*/ 63 w 148"/>
                <a:gd name="T109" fmla="*/ 40 h 230"/>
                <a:gd name="T110" fmla="*/ 57 w 148"/>
                <a:gd name="T111" fmla="*/ 12 h 230"/>
                <a:gd name="T112" fmla="*/ 56 w 148"/>
                <a:gd name="T113" fmla="*/ 0 h 230"/>
                <a:gd name="T114" fmla="*/ 42 w 148"/>
                <a:gd name="T115"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230">
                  <a:moveTo>
                    <a:pt x="144" y="179"/>
                  </a:moveTo>
                  <a:lnTo>
                    <a:pt x="142" y="173"/>
                  </a:lnTo>
                  <a:lnTo>
                    <a:pt x="140" y="164"/>
                  </a:lnTo>
                  <a:lnTo>
                    <a:pt x="127" y="156"/>
                  </a:lnTo>
                  <a:lnTo>
                    <a:pt x="129" y="170"/>
                  </a:lnTo>
                  <a:lnTo>
                    <a:pt x="118" y="170"/>
                  </a:lnTo>
                  <a:lnTo>
                    <a:pt x="116" y="178"/>
                  </a:lnTo>
                  <a:lnTo>
                    <a:pt x="104" y="183"/>
                  </a:lnTo>
                  <a:lnTo>
                    <a:pt x="98" y="175"/>
                  </a:lnTo>
                  <a:lnTo>
                    <a:pt x="90" y="181"/>
                  </a:lnTo>
                  <a:lnTo>
                    <a:pt x="81" y="186"/>
                  </a:lnTo>
                  <a:lnTo>
                    <a:pt x="75" y="202"/>
                  </a:lnTo>
                  <a:lnTo>
                    <a:pt x="79" y="207"/>
                  </a:lnTo>
                  <a:lnTo>
                    <a:pt x="89" y="197"/>
                  </a:lnTo>
                  <a:lnTo>
                    <a:pt x="97" y="198"/>
                  </a:lnTo>
                  <a:lnTo>
                    <a:pt x="101" y="190"/>
                  </a:lnTo>
                  <a:lnTo>
                    <a:pt x="111" y="198"/>
                  </a:lnTo>
                  <a:lnTo>
                    <a:pt x="107" y="207"/>
                  </a:lnTo>
                  <a:lnTo>
                    <a:pt x="113" y="220"/>
                  </a:lnTo>
                  <a:lnTo>
                    <a:pt x="132" y="230"/>
                  </a:lnTo>
                  <a:lnTo>
                    <a:pt x="136" y="222"/>
                  </a:lnTo>
                  <a:lnTo>
                    <a:pt x="130" y="209"/>
                  </a:lnTo>
                  <a:lnTo>
                    <a:pt x="137" y="200"/>
                  </a:lnTo>
                  <a:lnTo>
                    <a:pt x="144" y="218"/>
                  </a:lnTo>
                  <a:lnTo>
                    <a:pt x="148" y="202"/>
                  </a:lnTo>
                  <a:lnTo>
                    <a:pt x="146" y="192"/>
                  </a:lnTo>
                  <a:lnTo>
                    <a:pt x="144" y="179"/>
                  </a:lnTo>
                  <a:lnTo>
                    <a:pt x="144" y="179"/>
                  </a:lnTo>
                  <a:close/>
                  <a:moveTo>
                    <a:pt x="103" y="146"/>
                  </a:moveTo>
                  <a:lnTo>
                    <a:pt x="103" y="130"/>
                  </a:lnTo>
                  <a:lnTo>
                    <a:pt x="93" y="146"/>
                  </a:lnTo>
                  <a:lnTo>
                    <a:pt x="95" y="135"/>
                  </a:lnTo>
                  <a:lnTo>
                    <a:pt x="86" y="136"/>
                  </a:lnTo>
                  <a:lnTo>
                    <a:pt x="86" y="147"/>
                  </a:lnTo>
                  <a:lnTo>
                    <a:pt x="82" y="152"/>
                  </a:lnTo>
                  <a:lnTo>
                    <a:pt x="79" y="157"/>
                  </a:lnTo>
                  <a:lnTo>
                    <a:pt x="90" y="169"/>
                  </a:lnTo>
                  <a:lnTo>
                    <a:pt x="95" y="164"/>
                  </a:lnTo>
                  <a:lnTo>
                    <a:pt x="98" y="153"/>
                  </a:lnTo>
                  <a:lnTo>
                    <a:pt x="103" y="146"/>
                  </a:lnTo>
                  <a:lnTo>
                    <a:pt x="103" y="146"/>
                  </a:lnTo>
                  <a:close/>
                  <a:moveTo>
                    <a:pt x="19" y="164"/>
                  </a:moveTo>
                  <a:lnTo>
                    <a:pt x="26" y="151"/>
                  </a:lnTo>
                  <a:lnTo>
                    <a:pt x="36" y="142"/>
                  </a:lnTo>
                  <a:lnTo>
                    <a:pt x="32" y="127"/>
                  </a:lnTo>
                  <a:lnTo>
                    <a:pt x="25" y="144"/>
                  </a:lnTo>
                  <a:lnTo>
                    <a:pt x="17" y="157"/>
                  </a:lnTo>
                  <a:lnTo>
                    <a:pt x="7" y="168"/>
                  </a:lnTo>
                  <a:lnTo>
                    <a:pt x="0" y="181"/>
                  </a:lnTo>
                  <a:lnTo>
                    <a:pt x="19" y="164"/>
                  </a:lnTo>
                  <a:lnTo>
                    <a:pt x="19" y="164"/>
                  </a:lnTo>
                  <a:close/>
                  <a:moveTo>
                    <a:pt x="68" y="118"/>
                  </a:moveTo>
                  <a:lnTo>
                    <a:pt x="71" y="126"/>
                  </a:lnTo>
                  <a:lnTo>
                    <a:pt x="71" y="135"/>
                  </a:lnTo>
                  <a:lnTo>
                    <a:pt x="72" y="144"/>
                  </a:lnTo>
                  <a:lnTo>
                    <a:pt x="81" y="138"/>
                  </a:lnTo>
                  <a:lnTo>
                    <a:pt x="88" y="130"/>
                  </a:lnTo>
                  <a:lnTo>
                    <a:pt x="88" y="123"/>
                  </a:lnTo>
                  <a:lnTo>
                    <a:pt x="78" y="123"/>
                  </a:lnTo>
                  <a:lnTo>
                    <a:pt x="68" y="118"/>
                  </a:lnTo>
                  <a:lnTo>
                    <a:pt x="68" y="118"/>
                  </a:lnTo>
                  <a:close/>
                  <a:moveTo>
                    <a:pt x="124" y="113"/>
                  </a:moveTo>
                  <a:lnTo>
                    <a:pt x="118" y="107"/>
                  </a:lnTo>
                  <a:lnTo>
                    <a:pt x="104" y="106"/>
                  </a:lnTo>
                  <a:lnTo>
                    <a:pt x="115" y="119"/>
                  </a:lnTo>
                  <a:lnTo>
                    <a:pt x="116" y="126"/>
                  </a:lnTo>
                  <a:lnTo>
                    <a:pt x="107" y="125"/>
                  </a:lnTo>
                  <a:lnTo>
                    <a:pt x="110" y="136"/>
                  </a:lnTo>
                  <a:lnTo>
                    <a:pt x="114" y="137"/>
                  </a:lnTo>
                  <a:lnTo>
                    <a:pt x="116" y="149"/>
                  </a:lnTo>
                  <a:lnTo>
                    <a:pt x="123" y="145"/>
                  </a:lnTo>
                  <a:lnTo>
                    <a:pt x="118" y="134"/>
                  </a:lnTo>
                  <a:lnTo>
                    <a:pt x="118" y="128"/>
                  </a:lnTo>
                  <a:lnTo>
                    <a:pt x="130" y="133"/>
                  </a:lnTo>
                  <a:lnTo>
                    <a:pt x="124" y="113"/>
                  </a:lnTo>
                  <a:lnTo>
                    <a:pt x="124" y="113"/>
                  </a:lnTo>
                  <a:close/>
                  <a:moveTo>
                    <a:pt x="60" y="97"/>
                  </a:moveTo>
                  <a:lnTo>
                    <a:pt x="53" y="91"/>
                  </a:lnTo>
                  <a:lnTo>
                    <a:pt x="40" y="90"/>
                  </a:lnTo>
                  <a:lnTo>
                    <a:pt x="50" y="103"/>
                  </a:lnTo>
                  <a:lnTo>
                    <a:pt x="58" y="112"/>
                  </a:lnTo>
                  <a:lnTo>
                    <a:pt x="60" y="97"/>
                  </a:lnTo>
                  <a:lnTo>
                    <a:pt x="60" y="97"/>
                  </a:lnTo>
                  <a:close/>
                  <a:moveTo>
                    <a:pt x="42" y="0"/>
                  </a:moveTo>
                  <a:lnTo>
                    <a:pt x="32" y="0"/>
                  </a:lnTo>
                  <a:lnTo>
                    <a:pt x="30" y="17"/>
                  </a:lnTo>
                  <a:lnTo>
                    <a:pt x="33" y="44"/>
                  </a:lnTo>
                  <a:lnTo>
                    <a:pt x="26" y="38"/>
                  </a:lnTo>
                  <a:lnTo>
                    <a:pt x="29" y="55"/>
                  </a:lnTo>
                  <a:lnTo>
                    <a:pt x="32" y="63"/>
                  </a:lnTo>
                  <a:lnTo>
                    <a:pt x="42" y="73"/>
                  </a:lnTo>
                  <a:lnTo>
                    <a:pt x="43" y="67"/>
                  </a:lnTo>
                  <a:lnTo>
                    <a:pt x="48" y="71"/>
                  </a:lnTo>
                  <a:lnTo>
                    <a:pt x="44" y="76"/>
                  </a:lnTo>
                  <a:lnTo>
                    <a:pt x="44" y="83"/>
                  </a:lnTo>
                  <a:lnTo>
                    <a:pt x="52" y="87"/>
                  </a:lnTo>
                  <a:lnTo>
                    <a:pt x="66" y="84"/>
                  </a:lnTo>
                  <a:lnTo>
                    <a:pt x="77" y="95"/>
                  </a:lnTo>
                  <a:lnTo>
                    <a:pt x="81" y="88"/>
                  </a:lnTo>
                  <a:lnTo>
                    <a:pt x="88" y="98"/>
                  </a:lnTo>
                  <a:lnTo>
                    <a:pt x="101" y="107"/>
                  </a:lnTo>
                  <a:lnTo>
                    <a:pt x="102" y="98"/>
                  </a:lnTo>
                  <a:lnTo>
                    <a:pt x="96" y="94"/>
                  </a:lnTo>
                  <a:lnTo>
                    <a:pt x="96" y="84"/>
                  </a:lnTo>
                  <a:lnTo>
                    <a:pt x="75" y="75"/>
                  </a:lnTo>
                  <a:lnTo>
                    <a:pt x="69" y="77"/>
                  </a:lnTo>
                  <a:lnTo>
                    <a:pt x="60" y="75"/>
                  </a:lnTo>
                  <a:lnTo>
                    <a:pt x="54" y="61"/>
                  </a:lnTo>
                  <a:lnTo>
                    <a:pt x="55" y="46"/>
                  </a:lnTo>
                  <a:lnTo>
                    <a:pt x="63" y="40"/>
                  </a:lnTo>
                  <a:lnTo>
                    <a:pt x="65" y="26"/>
                  </a:lnTo>
                  <a:lnTo>
                    <a:pt x="57" y="12"/>
                  </a:lnTo>
                  <a:lnTo>
                    <a:pt x="58" y="5"/>
                  </a:lnTo>
                  <a:lnTo>
                    <a:pt x="56" y="0"/>
                  </a:lnTo>
                  <a:lnTo>
                    <a:pt x="52" y="5"/>
                  </a:lnTo>
                  <a:lnTo>
                    <a:pt x="42" y="0"/>
                  </a:lnTo>
                  <a:lnTo>
                    <a:pt x="42"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21">
              <a:extLst>
                <a:ext uri="{FF2B5EF4-FFF2-40B4-BE49-F238E27FC236}">
                  <a16:creationId xmlns:a16="http://schemas.microsoft.com/office/drawing/2014/main" id="{2F473AB5-C8BD-644A-BED5-541CC1AB7D70}"/>
                </a:ext>
              </a:extLst>
            </p:cNvPr>
            <p:cNvSpPr>
              <a:spLocks noEditPoints="1"/>
            </p:cNvSpPr>
            <p:nvPr/>
          </p:nvSpPr>
          <p:spPr bwMode="auto">
            <a:xfrm>
              <a:off x="6192" y="2809"/>
              <a:ext cx="239" cy="145"/>
            </a:xfrm>
            <a:custGeom>
              <a:avLst/>
              <a:gdLst>
                <a:gd name="T0" fmla="*/ 239 w 239"/>
                <a:gd name="T1" fmla="*/ 72 h 145"/>
                <a:gd name="T2" fmla="*/ 226 w 239"/>
                <a:gd name="T3" fmla="*/ 54 h 145"/>
                <a:gd name="T4" fmla="*/ 219 w 239"/>
                <a:gd name="T5" fmla="*/ 45 h 145"/>
                <a:gd name="T6" fmla="*/ 220 w 239"/>
                <a:gd name="T7" fmla="*/ 60 h 145"/>
                <a:gd name="T8" fmla="*/ 232 w 239"/>
                <a:gd name="T9" fmla="*/ 79 h 145"/>
                <a:gd name="T10" fmla="*/ 237 w 239"/>
                <a:gd name="T11" fmla="*/ 76 h 145"/>
                <a:gd name="T12" fmla="*/ 183 w 239"/>
                <a:gd name="T13" fmla="*/ 42 h 145"/>
                <a:gd name="T14" fmla="*/ 182 w 239"/>
                <a:gd name="T15" fmla="*/ 29 h 145"/>
                <a:gd name="T16" fmla="*/ 173 w 239"/>
                <a:gd name="T17" fmla="*/ 40 h 145"/>
                <a:gd name="T18" fmla="*/ 159 w 239"/>
                <a:gd name="T19" fmla="*/ 53 h 145"/>
                <a:gd name="T20" fmla="*/ 149 w 239"/>
                <a:gd name="T21" fmla="*/ 44 h 145"/>
                <a:gd name="T22" fmla="*/ 144 w 239"/>
                <a:gd name="T23" fmla="*/ 53 h 145"/>
                <a:gd name="T24" fmla="*/ 121 w 239"/>
                <a:gd name="T25" fmla="*/ 52 h 145"/>
                <a:gd name="T26" fmla="*/ 128 w 239"/>
                <a:gd name="T27" fmla="*/ 62 h 145"/>
                <a:gd name="T28" fmla="*/ 149 w 239"/>
                <a:gd name="T29" fmla="*/ 68 h 145"/>
                <a:gd name="T30" fmla="*/ 166 w 239"/>
                <a:gd name="T31" fmla="*/ 59 h 145"/>
                <a:gd name="T32" fmla="*/ 177 w 239"/>
                <a:gd name="T33" fmla="*/ 53 h 145"/>
                <a:gd name="T34" fmla="*/ 100 w 239"/>
                <a:gd name="T35" fmla="*/ 87 h 145"/>
                <a:gd name="T36" fmla="*/ 112 w 239"/>
                <a:gd name="T37" fmla="*/ 73 h 145"/>
                <a:gd name="T38" fmla="*/ 83 w 239"/>
                <a:gd name="T39" fmla="*/ 53 h 145"/>
                <a:gd name="T40" fmla="*/ 73 w 239"/>
                <a:gd name="T41" fmla="*/ 33 h 145"/>
                <a:gd name="T42" fmla="*/ 35 w 239"/>
                <a:gd name="T43" fmla="*/ 14 h 145"/>
                <a:gd name="T44" fmla="*/ 5 w 239"/>
                <a:gd name="T45" fmla="*/ 60 h 145"/>
                <a:gd name="T46" fmla="*/ 16 w 239"/>
                <a:gd name="T47" fmla="*/ 118 h 145"/>
                <a:gd name="T48" fmla="*/ 38 w 239"/>
                <a:gd name="T49" fmla="*/ 115 h 145"/>
                <a:gd name="T50" fmla="*/ 47 w 239"/>
                <a:gd name="T51" fmla="*/ 96 h 145"/>
                <a:gd name="T52" fmla="*/ 81 w 239"/>
                <a:gd name="T53" fmla="*/ 99 h 145"/>
                <a:gd name="T54" fmla="*/ 96 w 239"/>
                <a:gd name="T55" fmla="*/ 124 h 145"/>
                <a:gd name="T56" fmla="*/ 121 w 239"/>
                <a:gd name="T57" fmla="*/ 138 h 145"/>
                <a:gd name="T58" fmla="*/ 138 w 239"/>
                <a:gd name="T59" fmla="*/ 145 h 145"/>
                <a:gd name="T60" fmla="*/ 151 w 239"/>
                <a:gd name="T61" fmla="*/ 139 h 145"/>
                <a:gd name="T62" fmla="*/ 140 w 239"/>
                <a:gd name="T63" fmla="*/ 127 h 145"/>
                <a:gd name="T64" fmla="*/ 130 w 239"/>
                <a:gd name="T65" fmla="*/ 117 h 145"/>
                <a:gd name="T66" fmla="*/ 113 w 239"/>
                <a:gd name="T67" fmla="*/ 98 h 145"/>
                <a:gd name="T68" fmla="*/ 100 w 239"/>
                <a:gd name="T69" fmla="*/ 87 h 145"/>
                <a:gd name="T70" fmla="*/ 196 w 239"/>
                <a:gd name="T71" fmla="*/ 26 h 145"/>
                <a:gd name="T72" fmla="*/ 184 w 239"/>
                <a:gd name="T73" fmla="*/ 13 h 145"/>
                <a:gd name="T74" fmla="*/ 172 w 239"/>
                <a:gd name="T75" fmla="*/ 5 h 145"/>
                <a:gd name="T76" fmla="*/ 159 w 239"/>
                <a:gd name="T77" fmla="*/ 4 h 145"/>
                <a:gd name="T78" fmla="*/ 179 w 239"/>
                <a:gd name="T79" fmla="*/ 17 h 145"/>
                <a:gd name="T80" fmla="*/ 189 w 239"/>
                <a:gd name="T81" fmla="*/ 30 h 145"/>
                <a:gd name="T82" fmla="*/ 197 w 239"/>
                <a:gd name="T83" fmla="*/ 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145">
                  <a:moveTo>
                    <a:pt x="237" y="76"/>
                  </a:moveTo>
                  <a:lnTo>
                    <a:pt x="239" y="72"/>
                  </a:lnTo>
                  <a:lnTo>
                    <a:pt x="233" y="65"/>
                  </a:lnTo>
                  <a:lnTo>
                    <a:pt x="226" y="54"/>
                  </a:lnTo>
                  <a:lnTo>
                    <a:pt x="221" y="50"/>
                  </a:lnTo>
                  <a:lnTo>
                    <a:pt x="219" y="45"/>
                  </a:lnTo>
                  <a:lnTo>
                    <a:pt x="217" y="47"/>
                  </a:lnTo>
                  <a:lnTo>
                    <a:pt x="220" y="60"/>
                  </a:lnTo>
                  <a:lnTo>
                    <a:pt x="226" y="72"/>
                  </a:lnTo>
                  <a:lnTo>
                    <a:pt x="232" y="79"/>
                  </a:lnTo>
                  <a:lnTo>
                    <a:pt x="237" y="76"/>
                  </a:lnTo>
                  <a:lnTo>
                    <a:pt x="237" y="76"/>
                  </a:lnTo>
                  <a:close/>
                  <a:moveTo>
                    <a:pt x="177" y="53"/>
                  </a:moveTo>
                  <a:lnTo>
                    <a:pt x="183" y="42"/>
                  </a:lnTo>
                  <a:lnTo>
                    <a:pt x="184" y="32"/>
                  </a:lnTo>
                  <a:lnTo>
                    <a:pt x="182" y="29"/>
                  </a:lnTo>
                  <a:lnTo>
                    <a:pt x="172" y="30"/>
                  </a:lnTo>
                  <a:lnTo>
                    <a:pt x="173" y="40"/>
                  </a:lnTo>
                  <a:lnTo>
                    <a:pt x="163" y="46"/>
                  </a:lnTo>
                  <a:lnTo>
                    <a:pt x="159" y="53"/>
                  </a:lnTo>
                  <a:lnTo>
                    <a:pt x="150" y="54"/>
                  </a:lnTo>
                  <a:lnTo>
                    <a:pt x="149" y="44"/>
                  </a:lnTo>
                  <a:lnTo>
                    <a:pt x="147" y="44"/>
                  </a:lnTo>
                  <a:lnTo>
                    <a:pt x="144" y="53"/>
                  </a:lnTo>
                  <a:lnTo>
                    <a:pt x="135" y="55"/>
                  </a:lnTo>
                  <a:lnTo>
                    <a:pt x="121" y="52"/>
                  </a:lnTo>
                  <a:lnTo>
                    <a:pt x="119" y="58"/>
                  </a:lnTo>
                  <a:lnTo>
                    <a:pt x="128" y="62"/>
                  </a:lnTo>
                  <a:lnTo>
                    <a:pt x="141" y="68"/>
                  </a:lnTo>
                  <a:lnTo>
                    <a:pt x="149" y="68"/>
                  </a:lnTo>
                  <a:lnTo>
                    <a:pt x="157" y="64"/>
                  </a:lnTo>
                  <a:lnTo>
                    <a:pt x="166" y="59"/>
                  </a:lnTo>
                  <a:lnTo>
                    <a:pt x="169" y="54"/>
                  </a:lnTo>
                  <a:lnTo>
                    <a:pt x="177" y="53"/>
                  </a:lnTo>
                  <a:lnTo>
                    <a:pt x="177" y="53"/>
                  </a:lnTo>
                  <a:close/>
                  <a:moveTo>
                    <a:pt x="100" y="87"/>
                  </a:moveTo>
                  <a:lnTo>
                    <a:pt x="97" y="75"/>
                  </a:lnTo>
                  <a:lnTo>
                    <a:pt x="112" y="73"/>
                  </a:lnTo>
                  <a:lnTo>
                    <a:pt x="109" y="64"/>
                  </a:lnTo>
                  <a:lnTo>
                    <a:pt x="83" y="53"/>
                  </a:lnTo>
                  <a:lnTo>
                    <a:pt x="82" y="42"/>
                  </a:lnTo>
                  <a:lnTo>
                    <a:pt x="73" y="33"/>
                  </a:lnTo>
                  <a:lnTo>
                    <a:pt x="63" y="24"/>
                  </a:lnTo>
                  <a:lnTo>
                    <a:pt x="35" y="14"/>
                  </a:lnTo>
                  <a:lnTo>
                    <a:pt x="7" y="2"/>
                  </a:lnTo>
                  <a:lnTo>
                    <a:pt x="5" y="60"/>
                  </a:lnTo>
                  <a:lnTo>
                    <a:pt x="0" y="118"/>
                  </a:lnTo>
                  <a:lnTo>
                    <a:pt x="16" y="118"/>
                  </a:lnTo>
                  <a:lnTo>
                    <a:pt x="25" y="121"/>
                  </a:lnTo>
                  <a:lnTo>
                    <a:pt x="38" y="115"/>
                  </a:lnTo>
                  <a:lnTo>
                    <a:pt x="37" y="102"/>
                  </a:lnTo>
                  <a:lnTo>
                    <a:pt x="47" y="96"/>
                  </a:lnTo>
                  <a:lnTo>
                    <a:pt x="61" y="91"/>
                  </a:lnTo>
                  <a:lnTo>
                    <a:pt x="81" y="99"/>
                  </a:lnTo>
                  <a:lnTo>
                    <a:pt x="87" y="114"/>
                  </a:lnTo>
                  <a:lnTo>
                    <a:pt x="96" y="124"/>
                  </a:lnTo>
                  <a:lnTo>
                    <a:pt x="106" y="135"/>
                  </a:lnTo>
                  <a:lnTo>
                    <a:pt x="121" y="138"/>
                  </a:lnTo>
                  <a:lnTo>
                    <a:pt x="135" y="140"/>
                  </a:lnTo>
                  <a:lnTo>
                    <a:pt x="138" y="145"/>
                  </a:lnTo>
                  <a:lnTo>
                    <a:pt x="149" y="144"/>
                  </a:lnTo>
                  <a:lnTo>
                    <a:pt x="151" y="139"/>
                  </a:lnTo>
                  <a:lnTo>
                    <a:pt x="135" y="131"/>
                  </a:lnTo>
                  <a:lnTo>
                    <a:pt x="140" y="127"/>
                  </a:lnTo>
                  <a:lnTo>
                    <a:pt x="128" y="125"/>
                  </a:lnTo>
                  <a:lnTo>
                    <a:pt x="130" y="117"/>
                  </a:lnTo>
                  <a:lnTo>
                    <a:pt x="121" y="117"/>
                  </a:lnTo>
                  <a:lnTo>
                    <a:pt x="113" y="98"/>
                  </a:lnTo>
                  <a:lnTo>
                    <a:pt x="100" y="87"/>
                  </a:lnTo>
                  <a:lnTo>
                    <a:pt x="100" y="87"/>
                  </a:lnTo>
                  <a:close/>
                  <a:moveTo>
                    <a:pt x="197" y="35"/>
                  </a:moveTo>
                  <a:lnTo>
                    <a:pt x="196" y="26"/>
                  </a:lnTo>
                  <a:lnTo>
                    <a:pt x="190" y="21"/>
                  </a:lnTo>
                  <a:lnTo>
                    <a:pt x="184" y="13"/>
                  </a:lnTo>
                  <a:lnTo>
                    <a:pt x="177" y="9"/>
                  </a:lnTo>
                  <a:lnTo>
                    <a:pt x="172" y="5"/>
                  </a:lnTo>
                  <a:lnTo>
                    <a:pt x="164" y="0"/>
                  </a:lnTo>
                  <a:lnTo>
                    <a:pt x="159" y="4"/>
                  </a:lnTo>
                  <a:lnTo>
                    <a:pt x="170" y="9"/>
                  </a:lnTo>
                  <a:lnTo>
                    <a:pt x="179" y="17"/>
                  </a:lnTo>
                  <a:lnTo>
                    <a:pt x="186" y="23"/>
                  </a:lnTo>
                  <a:lnTo>
                    <a:pt x="189" y="30"/>
                  </a:lnTo>
                  <a:lnTo>
                    <a:pt x="191" y="40"/>
                  </a:lnTo>
                  <a:lnTo>
                    <a:pt x="197" y="35"/>
                  </a:lnTo>
                  <a:lnTo>
                    <a:pt x="197" y="3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22">
              <a:extLst>
                <a:ext uri="{FF2B5EF4-FFF2-40B4-BE49-F238E27FC236}">
                  <a16:creationId xmlns:a16="http://schemas.microsoft.com/office/drawing/2014/main" id="{B507BAF1-029F-0741-2173-B75C2F1F6C66}"/>
                </a:ext>
              </a:extLst>
            </p:cNvPr>
            <p:cNvSpPr>
              <a:spLocks/>
            </p:cNvSpPr>
            <p:nvPr/>
          </p:nvSpPr>
          <p:spPr bwMode="auto">
            <a:xfrm>
              <a:off x="4170" y="1796"/>
              <a:ext cx="139" cy="99"/>
            </a:xfrm>
            <a:custGeom>
              <a:avLst/>
              <a:gdLst>
                <a:gd name="T0" fmla="*/ 73 w 139"/>
                <a:gd name="T1" fmla="*/ 7 h 99"/>
                <a:gd name="T2" fmla="*/ 60 w 139"/>
                <a:gd name="T3" fmla="*/ 7 h 99"/>
                <a:gd name="T4" fmla="*/ 58 w 139"/>
                <a:gd name="T5" fmla="*/ 3 h 99"/>
                <a:gd name="T6" fmla="*/ 45 w 139"/>
                <a:gd name="T7" fmla="*/ 0 h 99"/>
                <a:gd name="T8" fmla="*/ 29 w 139"/>
                <a:gd name="T9" fmla="*/ 6 h 99"/>
                <a:gd name="T10" fmla="*/ 9 w 139"/>
                <a:gd name="T11" fmla="*/ 13 h 99"/>
                <a:gd name="T12" fmla="*/ 0 w 139"/>
                <a:gd name="T13" fmla="*/ 18 h 99"/>
                <a:gd name="T14" fmla="*/ 4 w 139"/>
                <a:gd name="T15" fmla="*/ 27 h 99"/>
                <a:gd name="T16" fmla="*/ 1 w 139"/>
                <a:gd name="T17" fmla="*/ 32 h 99"/>
                <a:gd name="T18" fmla="*/ 7 w 139"/>
                <a:gd name="T19" fmla="*/ 38 h 99"/>
                <a:gd name="T20" fmla="*/ 11 w 139"/>
                <a:gd name="T21" fmla="*/ 47 h 99"/>
                <a:gd name="T22" fmla="*/ 10 w 139"/>
                <a:gd name="T23" fmla="*/ 52 h 99"/>
                <a:gd name="T24" fmla="*/ 17 w 139"/>
                <a:gd name="T25" fmla="*/ 64 h 99"/>
                <a:gd name="T26" fmla="*/ 23 w 139"/>
                <a:gd name="T27" fmla="*/ 69 h 99"/>
                <a:gd name="T28" fmla="*/ 34 w 139"/>
                <a:gd name="T29" fmla="*/ 71 h 99"/>
                <a:gd name="T30" fmla="*/ 34 w 139"/>
                <a:gd name="T31" fmla="*/ 76 h 99"/>
                <a:gd name="T32" fmla="*/ 41 w 139"/>
                <a:gd name="T33" fmla="*/ 79 h 99"/>
                <a:gd name="T34" fmla="*/ 43 w 139"/>
                <a:gd name="T35" fmla="*/ 75 h 99"/>
                <a:gd name="T36" fmla="*/ 52 w 139"/>
                <a:gd name="T37" fmla="*/ 76 h 99"/>
                <a:gd name="T38" fmla="*/ 54 w 139"/>
                <a:gd name="T39" fmla="*/ 82 h 99"/>
                <a:gd name="T40" fmla="*/ 65 w 139"/>
                <a:gd name="T41" fmla="*/ 83 h 99"/>
                <a:gd name="T42" fmla="*/ 72 w 139"/>
                <a:gd name="T43" fmla="*/ 92 h 99"/>
                <a:gd name="T44" fmla="*/ 72 w 139"/>
                <a:gd name="T45" fmla="*/ 92 h 99"/>
                <a:gd name="T46" fmla="*/ 78 w 139"/>
                <a:gd name="T47" fmla="*/ 90 h 99"/>
                <a:gd name="T48" fmla="*/ 86 w 139"/>
                <a:gd name="T49" fmla="*/ 96 h 99"/>
                <a:gd name="T50" fmla="*/ 93 w 139"/>
                <a:gd name="T51" fmla="*/ 92 h 99"/>
                <a:gd name="T52" fmla="*/ 100 w 139"/>
                <a:gd name="T53" fmla="*/ 94 h 99"/>
                <a:gd name="T54" fmla="*/ 109 w 139"/>
                <a:gd name="T55" fmla="*/ 92 h 99"/>
                <a:gd name="T56" fmla="*/ 123 w 139"/>
                <a:gd name="T57" fmla="*/ 99 h 99"/>
                <a:gd name="T58" fmla="*/ 126 w 139"/>
                <a:gd name="T59" fmla="*/ 99 h 99"/>
                <a:gd name="T60" fmla="*/ 122 w 139"/>
                <a:gd name="T61" fmla="*/ 92 h 99"/>
                <a:gd name="T62" fmla="*/ 132 w 139"/>
                <a:gd name="T63" fmla="*/ 78 h 99"/>
                <a:gd name="T64" fmla="*/ 139 w 139"/>
                <a:gd name="T65" fmla="*/ 76 h 99"/>
                <a:gd name="T66" fmla="*/ 139 w 139"/>
                <a:gd name="T67" fmla="*/ 71 h 99"/>
                <a:gd name="T68" fmla="*/ 131 w 139"/>
                <a:gd name="T69" fmla="*/ 55 h 99"/>
                <a:gd name="T70" fmla="*/ 130 w 139"/>
                <a:gd name="T71" fmla="*/ 48 h 99"/>
                <a:gd name="T72" fmla="*/ 124 w 139"/>
                <a:gd name="T73" fmla="*/ 40 h 99"/>
                <a:gd name="T74" fmla="*/ 132 w 139"/>
                <a:gd name="T75" fmla="*/ 36 h 99"/>
                <a:gd name="T76" fmla="*/ 131 w 139"/>
                <a:gd name="T77" fmla="*/ 30 h 99"/>
                <a:gd name="T78" fmla="*/ 126 w 139"/>
                <a:gd name="T79" fmla="*/ 23 h 99"/>
                <a:gd name="T80" fmla="*/ 125 w 139"/>
                <a:gd name="T81" fmla="*/ 16 h 99"/>
                <a:gd name="T82" fmla="*/ 121 w 139"/>
                <a:gd name="T83" fmla="*/ 11 h 99"/>
                <a:gd name="T84" fmla="*/ 114 w 139"/>
                <a:gd name="T85" fmla="*/ 9 h 99"/>
                <a:gd name="T86" fmla="*/ 89 w 139"/>
                <a:gd name="T87" fmla="*/ 9 h 99"/>
                <a:gd name="T88" fmla="*/ 73 w 139"/>
                <a:gd name="T89" fmla="*/ 7 h 99"/>
                <a:gd name="T90" fmla="*/ 73 w 139"/>
                <a:gd name="T91" fmla="*/ 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99">
                  <a:moveTo>
                    <a:pt x="73" y="7"/>
                  </a:moveTo>
                  <a:lnTo>
                    <a:pt x="60" y="7"/>
                  </a:lnTo>
                  <a:lnTo>
                    <a:pt x="58" y="3"/>
                  </a:lnTo>
                  <a:lnTo>
                    <a:pt x="45" y="0"/>
                  </a:lnTo>
                  <a:lnTo>
                    <a:pt x="29" y="6"/>
                  </a:lnTo>
                  <a:lnTo>
                    <a:pt x="9" y="13"/>
                  </a:lnTo>
                  <a:lnTo>
                    <a:pt x="0" y="18"/>
                  </a:lnTo>
                  <a:lnTo>
                    <a:pt x="4" y="27"/>
                  </a:lnTo>
                  <a:lnTo>
                    <a:pt x="1" y="32"/>
                  </a:lnTo>
                  <a:lnTo>
                    <a:pt x="7" y="38"/>
                  </a:lnTo>
                  <a:lnTo>
                    <a:pt x="11" y="47"/>
                  </a:lnTo>
                  <a:lnTo>
                    <a:pt x="10" y="52"/>
                  </a:lnTo>
                  <a:lnTo>
                    <a:pt x="17" y="64"/>
                  </a:lnTo>
                  <a:lnTo>
                    <a:pt x="23" y="69"/>
                  </a:lnTo>
                  <a:lnTo>
                    <a:pt x="34" y="71"/>
                  </a:lnTo>
                  <a:lnTo>
                    <a:pt x="34" y="76"/>
                  </a:lnTo>
                  <a:lnTo>
                    <a:pt x="41" y="79"/>
                  </a:lnTo>
                  <a:lnTo>
                    <a:pt x="43" y="75"/>
                  </a:lnTo>
                  <a:lnTo>
                    <a:pt x="52" y="76"/>
                  </a:lnTo>
                  <a:lnTo>
                    <a:pt x="54" y="82"/>
                  </a:lnTo>
                  <a:lnTo>
                    <a:pt x="65" y="83"/>
                  </a:lnTo>
                  <a:lnTo>
                    <a:pt x="72" y="92"/>
                  </a:lnTo>
                  <a:lnTo>
                    <a:pt x="72" y="92"/>
                  </a:lnTo>
                  <a:lnTo>
                    <a:pt x="78" y="90"/>
                  </a:lnTo>
                  <a:lnTo>
                    <a:pt x="86" y="96"/>
                  </a:lnTo>
                  <a:lnTo>
                    <a:pt x="93" y="92"/>
                  </a:lnTo>
                  <a:lnTo>
                    <a:pt x="100" y="94"/>
                  </a:lnTo>
                  <a:lnTo>
                    <a:pt x="109" y="92"/>
                  </a:lnTo>
                  <a:lnTo>
                    <a:pt x="123" y="99"/>
                  </a:lnTo>
                  <a:lnTo>
                    <a:pt x="126" y="99"/>
                  </a:lnTo>
                  <a:lnTo>
                    <a:pt x="122" y="92"/>
                  </a:lnTo>
                  <a:lnTo>
                    <a:pt x="132" y="78"/>
                  </a:lnTo>
                  <a:lnTo>
                    <a:pt x="139" y="76"/>
                  </a:lnTo>
                  <a:lnTo>
                    <a:pt x="139" y="71"/>
                  </a:lnTo>
                  <a:lnTo>
                    <a:pt x="131" y="55"/>
                  </a:lnTo>
                  <a:lnTo>
                    <a:pt x="130" y="48"/>
                  </a:lnTo>
                  <a:lnTo>
                    <a:pt x="124" y="40"/>
                  </a:lnTo>
                  <a:lnTo>
                    <a:pt x="132" y="36"/>
                  </a:lnTo>
                  <a:lnTo>
                    <a:pt x="131" y="30"/>
                  </a:lnTo>
                  <a:lnTo>
                    <a:pt x="126" y="23"/>
                  </a:lnTo>
                  <a:lnTo>
                    <a:pt x="125" y="16"/>
                  </a:lnTo>
                  <a:lnTo>
                    <a:pt x="121" y="11"/>
                  </a:lnTo>
                  <a:lnTo>
                    <a:pt x="114" y="9"/>
                  </a:lnTo>
                  <a:lnTo>
                    <a:pt x="89" y="9"/>
                  </a:lnTo>
                  <a:lnTo>
                    <a:pt x="73" y="7"/>
                  </a:lnTo>
                  <a:lnTo>
                    <a:pt x="73"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23">
              <a:extLst>
                <a:ext uri="{FF2B5EF4-FFF2-40B4-BE49-F238E27FC236}">
                  <a16:creationId xmlns:a16="http://schemas.microsoft.com/office/drawing/2014/main" id="{ACF218B6-831C-4D3F-ADDE-39BDCAFB9702}"/>
                </a:ext>
              </a:extLst>
            </p:cNvPr>
            <p:cNvSpPr>
              <a:spLocks/>
            </p:cNvSpPr>
            <p:nvPr/>
          </p:nvSpPr>
          <p:spPr bwMode="auto">
            <a:xfrm>
              <a:off x="5785" y="2000"/>
              <a:ext cx="71" cy="94"/>
            </a:xfrm>
            <a:custGeom>
              <a:avLst/>
              <a:gdLst>
                <a:gd name="T0" fmla="*/ 67 w 71"/>
                <a:gd name="T1" fmla="*/ 10 h 94"/>
                <a:gd name="T2" fmla="*/ 67 w 71"/>
                <a:gd name="T3" fmla="*/ 10 h 94"/>
                <a:gd name="T4" fmla="*/ 52 w 71"/>
                <a:gd name="T5" fmla="*/ 0 h 94"/>
                <a:gd name="T6" fmla="*/ 52 w 71"/>
                <a:gd name="T7" fmla="*/ 10 h 94"/>
                <a:gd name="T8" fmla="*/ 35 w 71"/>
                <a:gd name="T9" fmla="*/ 17 h 94"/>
                <a:gd name="T10" fmla="*/ 42 w 71"/>
                <a:gd name="T11" fmla="*/ 26 h 94"/>
                <a:gd name="T12" fmla="*/ 29 w 71"/>
                <a:gd name="T13" fmla="*/ 26 h 94"/>
                <a:gd name="T14" fmla="*/ 19 w 71"/>
                <a:gd name="T15" fmla="*/ 20 h 94"/>
                <a:gd name="T16" fmla="*/ 16 w 71"/>
                <a:gd name="T17" fmla="*/ 32 h 94"/>
                <a:gd name="T18" fmla="*/ 6 w 71"/>
                <a:gd name="T19" fmla="*/ 42 h 94"/>
                <a:gd name="T20" fmla="*/ 0 w 71"/>
                <a:gd name="T21" fmla="*/ 53 h 94"/>
                <a:gd name="T22" fmla="*/ 9 w 71"/>
                <a:gd name="T23" fmla="*/ 58 h 94"/>
                <a:gd name="T24" fmla="*/ 18 w 71"/>
                <a:gd name="T25" fmla="*/ 60 h 94"/>
                <a:gd name="T26" fmla="*/ 21 w 71"/>
                <a:gd name="T27" fmla="*/ 62 h 94"/>
                <a:gd name="T28" fmla="*/ 22 w 71"/>
                <a:gd name="T29" fmla="*/ 72 h 94"/>
                <a:gd name="T30" fmla="*/ 25 w 71"/>
                <a:gd name="T31" fmla="*/ 76 h 94"/>
                <a:gd name="T32" fmla="*/ 23 w 71"/>
                <a:gd name="T33" fmla="*/ 78 h 94"/>
                <a:gd name="T34" fmla="*/ 22 w 71"/>
                <a:gd name="T35" fmla="*/ 86 h 94"/>
                <a:gd name="T36" fmla="*/ 28 w 71"/>
                <a:gd name="T37" fmla="*/ 89 h 94"/>
                <a:gd name="T38" fmla="*/ 32 w 71"/>
                <a:gd name="T39" fmla="*/ 90 h 94"/>
                <a:gd name="T40" fmla="*/ 35 w 71"/>
                <a:gd name="T41" fmla="*/ 94 h 94"/>
                <a:gd name="T42" fmla="*/ 38 w 71"/>
                <a:gd name="T43" fmla="*/ 92 h 94"/>
                <a:gd name="T44" fmla="*/ 38 w 71"/>
                <a:gd name="T45" fmla="*/ 89 h 94"/>
                <a:gd name="T46" fmla="*/ 46 w 71"/>
                <a:gd name="T47" fmla="*/ 92 h 94"/>
                <a:gd name="T48" fmla="*/ 47 w 71"/>
                <a:gd name="T49" fmla="*/ 90 h 94"/>
                <a:gd name="T50" fmla="*/ 53 w 71"/>
                <a:gd name="T51" fmla="*/ 91 h 94"/>
                <a:gd name="T52" fmla="*/ 56 w 71"/>
                <a:gd name="T53" fmla="*/ 83 h 94"/>
                <a:gd name="T54" fmla="*/ 65 w 71"/>
                <a:gd name="T55" fmla="*/ 82 h 94"/>
                <a:gd name="T56" fmla="*/ 71 w 71"/>
                <a:gd name="T57" fmla="*/ 81 h 94"/>
                <a:gd name="T58" fmla="*/ 71 w 71"/>
                <a:gd name="T59" fmla="*/ 76 h 94"/>
                <a:gd name="T60" fmla="*/ 59 w 71"/>
                <a:gd name="T61" fmla="*/ 69 h 94"/>
                <a:gd name="T62" fmla="*/ 51 w 71"/>
                <a:gd name="T63" fmla="*/ 66 h 94"/>
                <a:gd name="T64" fmla="*/ 52 w 71"/>
                <a:gd name="T65" fmla="*/ 64 h 94"/>
                <a:gd name="T66" fmla="*/ 49 w 71"/>
                <a:gd name="T67" fmla="*/ 56 h 94"/>
                <a:gd name="T68" fmla="*/ 53 w 71"/>
                <a:gd name="T69" fmla="*/ 51 h 94"/>
                <a:gd name="T70" fmla="*/ 60 w 71"/>
                <a:gd name="T71" fmla="*/ 48 h 94"/>
                <a:gd name="T72" fmla="*/ 63 w 71"/>
                <a:gd name="T73" fmla="*/ 43 h 94"/>
                <a:gd name="T74" fmla="*/ 64 w 71"/>
                <a:gd name="T75" fmla="*/ 40 h 94"/>
                <a:gd name="T76" fmla="*/ 70 w 71"/>
                <a:gd name="T77" fmla="*/ 36 h 94"/>
                <a:gd name="T78" fmla="*/ 62 w 71"/>
                <a:gd name="T79" fmla="*/ 24 h 94"/>
                <a:gd name="T80" fmla="*/ 63 w 71"/>
                <a:gd name="T81" fmla="*/ 18 h 94"/>
                <a:gd name="T82" fmla="*/ 65 w 71"/>
                <a:gd name="T83" fmla="*/ 12 h 94"/>
                <a:gd name="T84" fmla="*/ 71 w 71"/>
                <a:gd name="T85" fmla="*/ 13 h 94"/>
                <a:gd name="T86" fmla="*/ 71 w 71"/>
                <a:gd name="T87" fmla="*/ 13 h 94"/>
                <a:gd name="T88" fmla="*/ 71 w 71"/>
                <a:gd name="T89" fmla="*/ 13 h 94"/>
                <a:gd name="T90" fmla="*/ 71 w 71"/>
                <a:gd name="T91" fmla="*/ 13 h 94"/>
                <a:gd name="T92" fmla="*/ 67 w 71"/>
                <a:gd name="T93" fmla="*/ 10 h 94"/>
                <a:gd name="T94" fmla="*/ 67 w 71"/>
                <a:gd name="T95" fmla="*/ 1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94">
                  <a:moveTo>
                    <a:pt x="67" y="10"/>
                  </a:moveTo>
                  <a:lnTo>
                    <a:pt x="67" y="10"/>
                  </a:lnTo>
                  <a:lnTo>
                    <a:pt x="52" y="0"/>
                  </a:lnTo>
                  <a:lnTo>
                    <a:pt x="52" y="10"/>
                  </a:lnTo>
                  <a:lnTo>
                    <a:pt x="35" y="17"/>
                  </a:lnTo>
                  <a:lnTo>
                    <a:pt x="42" y="26"/>
                  </a:lnTo>
                  <a:lnTo>
                    <a:pt x="29" y="26"/>
                  </a:lnTo>
                  <a:lnTo>
                    <a:pt x="19" y="20"/>
                  </a:lnTo>
                  <a:lnTo>
                    <a:pt x="16" y="32"/>
                  </a:lnTo>
                  <a:lnTo>
                    <a:pt x="6" y="42"/>
                  </a:lnTo>
                  <a:lnTo>
                    <a:pt x="0" y="53"/>
                  </a:lnTo>
                  <a:lnTo>
                    <a:pt x="9" y="58"/>
                  </a:lnTo>
                  <a:lnTo>
                    <a:pt x="18" y="60"/>
                  </a:lnTo>
                  <a:lnTo>
                    <a:pt x="21" y="62"/>
                  </a:lnTo>
                  <a:lnTo>
                    <a:pt x="22" y="72"/>
                  </a:lnTo>
                  <a:lnTo>
                    <a:pt x="25" y="76"/>
                  </a:lnTo>
                  <a:lnTo>
                    <a:pt x="23" y="78"/>
                  </a:lnTo>
                  <a:lnTo>
                    <a:pt x="22" y="86"/>
                  </a:lnTo>
                  <a:lnTo>
                    <a:pt x="28" y="89"/>
                  </a:lnTo>
                  <a:lnTo>
                    <a:pt x="32" y="90"/>
                  </a:lnTo>
                  <a:lnTo>
                    <a:pt x="35" y="94"/>
                  </a:lnTo>
                  <a:lnTo>
                    <a:pt x="38" y="92"/>
                  </a:lnTo>
                  <a:lnTo>
                    <a:pt x="38" y="89"/>
                  </a:lnTo>
                  <a:lnTo>
                    <a:pt x="46" y="92"/>
                  </a:lnTo>
                  <a:lnTo>
                    <a:pt x="47" y="90"/>
                  </a:lnTo>
                  <a:lnTo>
                    <a:pt x="53" y="91"/>
                  </a:lnTo>
                  <a:lnTo>
                    <a:pt x="56" y="83"/>
                  </a:lnTo>
                  <a:lnTo>
                    <a:pt x="65" y="82"/>
                  </a:lnTo>
                  <a:lnTo>
                    <a:pt x="71" y="81"/>
                  </a:lnTo>
                  <a:lnTo>
                    <a:pt x="71" y="76"/>
                  </a:lnTo>
                  <a:lnTo>
                    <a:pt x="59" y="69"/>
                  </a:lnTo>
                  <a:lnTo>
                    <a:pt x="51" y="66"/>
                  </a:lnTo>
                  <a:lnTo>
                    <a:pt x="52" y="64"/>
                  </a:lnTo>
                  <a:lnTo>
                    <a:pt x="49" y="56"/>
                  </a:lnTo>
                  <a:lnTo>
                    <a:pt x="53" y="51"/>
                  </a:lnTo>
                  <a:lnTo>
                    <a:pt x="60" y="48"/>
                  </a:lnTo>
                  <a:lnTo>
                    <a:pt x="63" y="43"/>
                  </a:lnTo>
                  <a:lnTo>
                    <a:pt x="64" y="40"/>
                  </a:lnTo>
                  <a:lnTo>
                    <a:pt x="70" y="36"/>
                  </a:lnTo>
                  <a:lnTo>
                    <a:pt x="62" y="24"/>
                  </a:lnTo>
                  <a:lnTo>
                    <a:pt x="63" y="18"/>
                  </a:lnTo>
                  <a:lnTo>
                    <a:pt x="65" y="12"/>
                  </a:lnTo>
                  <a:lnTo>
                    <a:pt x="71" y="13"/>
                  </a:lnTo>
                  <a:lnTo>
                    <a:pt x="71" y="13"/>
                  </a:lnTo>
                  <a:lnTo>
                    <a:pt x="71" y="13"/>
                  </a:lnTo>
                  <a:lnTo>
                    <a:pt x="71" y="13"/>
                  </a:lnTo>
                  <a:lnTo>
                    <a:pt x="67" y="10"/>
                  </a:lnTo>
                  <a:lnTo>
                    <a:pt x="67" y="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24">
              <a:extLst>
                <a:ext uri="{FF2B5EF4-FFF2-40B4-BE49-F238E27FC236}">
                  <a16:creationId xmlns:a16="http://schemas.microsoft.com/office/drawing/2014/main" id="{9B9B9150-E5CE-0A10-EFB5-CEE2605D50C0}"/>
                </a:ext>
              </a:extLst>
            </p:cNvPr>
            <p:cNvSpPr>
              <a:spLocks/>
            </p:cNvSpPr>
            <p:nvPr/>
          </p:nvSpPr>
          <p:spPr bwMode="auto">
            <a:xfrm>
              <a:off x="3844" y="2012"/>
              <a:ext cx="47" cy="96"/>
            </a:xfrm>
            <a:custGeom>
              <a:avLst/>
              <a:gdLst>
                <a:gd name="T0" fmla="*/ 30 w 47"/>
                <a:gd name="T1" fmla="*/ 92 h 96"/>
                <a:gd name="T2" fmla="*/ 29 w 47"/>
                <a:gd name="T3" fmla="*/ 86 h 96"/>
                <a:gd name="T4" fmla="*/ 35 w 47"/>
                <a:gd name="T5" fmla="*/ 79 h 96"/>
                <a:gd name="T6" fmla="*/ 37 w 47"/>
                <a:gd name="T7" fmla="*/ 74 h 96"/>
                <a:gd name="T8" fmla="*/ 32 w 47"/>
                <a:gd name="T9" fmla="*/ 69 h 96"/>
                <a:gd name="T10" fmla="*/ 36 w 47"/>
                <a:gd name="T11" fmla="*/ 57 h 96"/>
                <a:gd name="T12" fmla="*/ 30 w 47"/>
                <a:gd name="T13" fmla="*/ 46 h 96"/>
                <a:gd name="T14" fmla="*/ 37 w 47"/>
                <a:gd name="T15" fmla="*/ 45 h 96"/>
                <a:gd name="T16" fmla="*/ 37 w 47"/>
                <a:gd name="T17" fmla="*/ 36 h 96"/>
                <a:gd name="T18" fmla="*/ 40 w 47"/>
                <a:gd name="T19" fmla="*/ 34 h 96"/>
                <a:gd name="T20" fmla="*/ 41 w 47"/>
                <a:gd name="T21" fmla="*/ 20 h 96"/>
                <a:gd name="T22" fmla="*/ 47 w 47"/>
                <a:gd name="T23" fmla="*/ 15 h 96"/>
                <a:gd name="T24" fmla="*/ 44 w 47"/>
                <a:gd name="T25" fmla="*/ 7 h 96"/>
                <a:gd name="T26" fmla="*/ 35 w 47"/>
                <a:gd name="T27" fmla="*/ 6 h 96"/>
                <a:gd name="T28" fmla="*/ 32 w 47"/>
                <a:gd name="T29" fmla="*/ 8 h 96"/>
                <a:gd name="T30" fmla="*/ 24 w 47"/>
                <a:gd name="T31" fmla="*/ 8 h 96"/>
                <a:gd name="T32" fmla="*/ 21 w 47"/>
                <a:gd name="T33" fmla="*/ 0 h 96"/>
                <a:gd name="T34" fmla="*/ 15 w 47"/>
                <a:gd name="T35" fmla="*/ 3 h 96"/>
                <a:gd name="T36" fmla="*/ 10 w 47"/>
                <a:gd name="T37" fmla="*/ 7 h 96"/>
                <a:gd name="T38" fmla="*/ 10 w 47"/>
                <a:gd name="T39" fmla="*/ 13 h 96"/>
                <a:gd name="T40" fmla="*/ 13 w 47"/>
                <a:gd name="T41" fmla="*/ 19 h 96"/>
                <a:gd name="T42" fmla="*/ 13 w 47"/>
                <a:gd name="T43" fmla="*/ 27 h 96"/>
                <a:gd name="T44" fmla="*/ 9 w 47"/>
                <a:gd name="T45" fmla="*/ 37 h 96"/>
                <a:gd name="T46" fmla="*/ 8 w 47"/>
                <a:gd name="T47" fmla="*/ 44 h 96"/>
                <a:gd name="T48" fmla="*/ 2 w 47"/>
                <a:gd name="T49" fmla="*/ 50 h 96"/>
                <a:gd name="T50" fmla="*/ 0 w 47"/>
                <a:gd name="T51" fmla="*/ 62 h 96"/>
                <a:gd name="T52" fmla="*/ 4 w 47"/>
                <a:gd name="T53" fmla="*/ 69 h 96"/>
                <a:gd name="T54" fmla="*/ 10 w 47"/>
                <a:gd name="T55" fmla="*/ 71 h 96"/>
                <a:gd name="T56" fmla="*/ 12 w 47"/>
                <a:gd name="T57" fmla="*/ 82 h 96"/>
                <a:gd name="T58" fmla="*/ 9 w 47"/>
                <a:gd name="T59" fmla="*/ 96 h 96"/>
                <a:gd name="T60" fmla="*/ 16 w 47"/>
                <a:gd name="T61" fmla="*/ 94 h 96"/>
                <a:gd name="T62" fmla="*/ 24 w 47"/>
                <a:gd name="T63" fmla="*/ 96 h 96"/>
                <a:gd name="T64" fmla="*/ 30 w 47"/>
                <a:gd name="T65" fmla="*/ 92 h 96"/>
                <a:gd name="T66" fmla="*/ 30 w 47"/>
                <a:gd name="T6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96">
                  <a:moveTo>
                    <a:pt x="30" y="92"/>
                  </a:moveTo>
                  <a:lnTo>
                    <a:pt x="29" y="86"/>
                  </a:lnTo>
                  <a:lnTo>
                    <a:pt x="35" y="79"/>
                  </a:lnTo>
                  <a:lnTo>
                    <a:pt x="37" y="74"/>
                  </a:lnTo>
                  <a:lnTo>
                    <a:pt x="32" y="69"/>
                  </a:lnTo>
                  <a:lnTo>
                    <a:pt x="36" y="57"/>
                  </a:lnTo>
                  <a:lnTo>
                    <a:pt x="30" y="46"/>
                  </a:lnTo>
                  <a:lnTo>
                    <a:pt x="37" y="45"/>
                  </a:lnTo>
                  <a:lnTo>
                    <a:pt x="37" y="36"/>
                  </a:lnTo>
                  <a:lnTo>
                    <a:pt x="40" y="34"/>
                  </a:lnTo>
                  <a:lnTo>
                    <a:pt x="41" y="20"/>
                  </a:lnTo>
                  <a:lnTo>
                    <a:pt x="47" y="15"/>
                  </a:lnTo>
                  <a:lnTo>
                    <a:pt x="44" y="7"/>
                  </a:lnTo>
                  <a:lnTo>
                    <a:pt x="35" y="6"/>
                  </a:lnTo>
                  <a:lnTo>
                    <a:pt x="32" y="8"/>
                  </a:lnTo>
                  <a:lnTo>
                    <a:pt x="24" y="8"/>
                  </a:lnTo>
                  <a:lnTo>
                    <a:pt x="21" y="0"/>
                  </a:lnTo>
                  <a:lnTo>
                    <a:pt x="15" y="3"/>
                  </a:lnTo>
                  <a:lnTo>
                    <a:pt x="10" y="7"/>
                  </a:lnTo>
                  <a:lnTo>
                    <a:pt x="10" y="13"/>
                  </a:lnTo>
                  <a:lnTo>
                    <a:pt x="13" y="19"/>
                  </a:lnTo>
                  <a:lnTo>
                    <a:pt x="13" y="27"/>
                  </a:lnTo>
                  <a:lnTo>
                    <a:pt x="9" y="37"/>
                  </a:lnTo>
                  <a:lnTo>
                    <a:pt x="8" y="44"/>
                  </a:lnTo>
                  <a:lnTo>
                    <a:pt x="2" y="50"/>
                  </a:lnTo>
                  <a:lnTo>
                    <a:pt x="0" y="62"/>
                  </a:lnTo>
                  <a:lnTo>
                    <a:pt x="4" y="69"/>
                  </a:lnTo>
                  <a:lnTo>
                    <a:pt x="10" y="71"/>
                  </a:lnTo>
                  <a:lnTo>
                    <a:pt x="12" y="82"/>
                  </a:lnTo>
                  <a:lnTo>
                    <a:pt x="9" y="96"/>
                  </a:lnTo>
                  <a:lnTo>
                    <a:pt x="16" y="94"/>
                  </a:lnTo>
                  <a:lnTo>
                    <a:pt x="24" y="96"/>
                  </a:lnTo>
                  <a:lnTo>
                    <a:pt x="30" y="92"/>
                  </a:lnTo>
                  <a:lnTo>
                    <a:pt x="30" y="9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25">
              <a:extLst>
                <a:ext uri="{FF2B5EF4-FFF2-40B4-BE49-F238E27FC236}">
                  <a16:creationId xmlns:a16="http://schemas.microsoft.com/office/drawing/2014/main" id="{1D4F36C3-D6AC-EC85-F7F0-50654DEC33E3}"/>
                </a:ext>
              </a:extLst>
            </p:cNvPr>
            <p:cNvSpPr>
              <a:spLocks/>
            </p:cNvSpPr>
            <p:nvPr/>
          </p:nvSpPr>
          <p:spPr bwMode="auto">
            <a:xfrm>
              <a:off x="3019" y="3108"/>
              <a:ext cx="133" cy="146"/>
            </a:xfrm>
            <a:custGeom>
              <a:avLst/>
              <a:gdLst>
                <a:gd name="T0" fmla="*/ 66 w 133"/>
                <a:gd name="T1" fmla="*/ 15 h 146"/>
                <a:gd name="T2" fmla="*/ 66 w 133"/>
                <a:gd name="T3" fmla="*/ 9 h 146"/>
                <a:gd name="T4" fmla="*/ 50 w 133"/>
                <a:gd name="T5" fmla="*/ 0 h 146"/>
                <a:gd name="T6" fmla="*/ 36 w 133"/>
                <a:gd name="T7" fmla="*/ 0 h 146"/>
                <a:gd name="T8" fmla="*/ 10 w 133"/>
                <a:gd name="T9" fmla="*/ 5 h 146"/>
                <a:gd name="T10" fmla="*/ 3 w 133"/>
                <a:gd name="T11" fmla="*/ 21 h 146"/>
                <a:gd name="T12" fmla="*/ 4 w 133"/>
                <a:gd name="T13" fmla="*/ 30 h 146"/>
                <a:gd name="T14" fmla="*/ 0 w 133"/>
                <a:gd name="T15" fmla="*/ 52 h 146"/>
                <a:gd name="T16" fmla="*/ 31 w 133"/>
                <a:gd name="T17" fmla="*/ 81 h 146"/>
                <a:gd name="T18" fmla="*/ 44 w 133"/>
                <a:gd name="T19" fmla="*/ 84 h 146"/>
                <a:gd name="T20" fmla="*/ 64 w 133"/>
                <a:gd name="T21" fmla="*/ 97 h 146"/>
                <a:gd name="T22" fmla="*/ 81 w 133"/>
                <a:gd name="T23" fmla="*/ 104 h 146"/>
                <a:gd name="T24" fmla="*/ 84 w 133"/>
                <a:gd name="T25" fmla="*/ 111 h 146"/>
                <a:gd name="T26" fmla="*/ 72 w 133"/>
                <a:gd name="T27" fmla="*/ 139 h 146"/>
                <a:gd name="T28" fmla="*/ 88 w 133"/>
                <a:gd name="T29" fmla="*/ 144 h 146"/>
                <a:gd name="T30" fmla="*/ 106 w 133"/>
                <a:gd name="T31" fmla="*/ 146 h 146"/>
                <a:gd name="T32" fmla="*/ 117 w 133"/>
                <a:gd name="T33" fmla="*/ 144 h 146"/>
                <a:gd name="T34" fmla="*/ 129 w 133"/>
                <a:gd name="T35" fmla="*/ 130 h 146"/>
                <a:gd name="T36" fmla="*/ 130 w 133"/>
                <a:gd name="T37" fmla="*/ 114 h 146"/>
                <a:gd name="T38" fmla="*/ 132 w 133"/>
                <a:gd name="T39" fmla="*/ 104 h 146"/>
                <a:gd name="T40" fmla="*/ 133 w 133"/>
                <a:gd name="T41" fmla="*/ 93 h 146"/>
                <a:gd name="T42" fmla="*/ 132 w 133"/>
                <a:gd name="T43" fmla="*/ 84 h 146"/>
                <a:gd name="T44" fmla="*/ 126 w 133"/>
                <a:gd name="T45" fmla="*/ 80 h 146"/>
                <a:gd name="T46" fmla="*/ 120 w 133"/>
                <a:gd name="T47" fmla="*/ 84 h 146"/>
                <a:gd name="T48" fmla="*/ 115 w 133"/>
                <a:gd name="T49" fmla="*/ 82 h 146"/>
                <a:gd name="T50" fmla="*/ 113 w 133"/>
                <a:gd name="T51" fmla="*/ 75 h 146"/>
                <a:gd name="T52" fmla="*/ 110 w 133"/>
                <a:gd name="T53" fmla="*/ 59 h 146"/>
                <a:gd name="T54" fmla="*/ 106 w 133"/>
                <a:gd name="T55" fmla="*/ 54 h 146"/>
                <a:gd name="T56" fmla="*/ 95 w 133"/>
                <a:gd name="T57" fmla="*/ 49 h 146"/>
                <a:gd name="T58" fmla="*/ 89 w 133"/>
                <a:gd name="T59" fmla="*/ 53 h 146"/>
                <a:gd name="T60" fmla="*/ 73 w 133"/>
                <a:gd name="T61" fmla="*/ 49 h 146"/>
                <a:gd name="T62" fmla="*/ 71 w 133"/>
                <a:gd name="T63" fmla="*/ 25 h 146"/>
                <a:gd name="T64" fmla="*/ 66 w 133"/>
                <a:gd name="T65" fmla="*/ 15 h 146"/>
                <a:gd name="T66" fmla="*/ 66 w 133"/>
                <a:gd name="T67" fmla="*/ 1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 h="146">
                  <a:moveTo>
                    <a:pt x="66" y="15"/>
                  </a:moveTo>
                  <a:lnTo>
                    <a:pt x="66" y="9"/>
                  </a:lnTo>
                  <a:lnTo>
                    <a:pt x="50" y="0"/>
                  </a:lnTo>
                  <a:lnTo>
                    <a:pt x="36" y="0"/>
                  </a:lnTo>
                  <a:lnTo>
                    <a:pt x="10" y="5"/>
                  </a:lnTo>
                  <a:lnTo>
                    <a:pt x="3" y="21"/>
                  </a:lnTo>
                  <a:lnTo>
                    <a:pt x="4" y="30"/>
                  </a:lnTo>
                  <a:lnTo>
                    <a:pt x="0" y="52"/>
                  </a:lnTo>
                  <a:lnTo>
                    <a:pt x="31" y="81"/>
                  </a:lnTo>
                  <a:lnTo>
                    <a:pt x="44" y="84"/>
                  </a:lnTo>
                  <a:lnTo>
                    <a:pt x="64" y="97"/>
                  </a:lnTo>
                  <a:lnTo>
                    <a:pt x="81" y="104"/>
                  </a:lnTo>
                  <a:lnTo>
                    <a:pt x="84" y="111"/>
                  </a:lnTo>
                  <a:lnTo>
                    <a:pt x="72" y="139"/>
                  </a:lnTo>
                  <a:lnTo>
                    <a:pt x="88" y="144"/>
                  </a:lnTo>
                  <a:lnTo>
                    <a:pt x="106" y="146"/>
                  </a:lnTo>
                  <a:lnTo>
                    <a:pt x="117" y="144"/>
                  </a:lnTo>
                  <a:lnTo>
                    <a:pt x="129" y="130"/>
                  </a:lnTo>
                  <a:lnTo>
                    <a:pt x="130" y="114"/>
                  </a:lnTo>
                  <a:lnTo>
                    <a:pt x="132" y="104"/>
                  </a:lnTo>
                  <a:lnTo>
                    <a:pt x="133" y="93"/>
                  </a:lnTo>
                  <a:lnTo>
                    <a:pt x="132" y="84"/>
                  </a:lnTo>
                  <a:lnTo>
                    <a:pt x="126" y="80"/>
                  </a:lnTo>
                  <a:lnTo>
                    <a:pt x="120" y="84"/>
                  </a:lnTo>
                  <a:lnTo>
                    <a:pt x="115" y="82"/>
                  </a:lnTo>
                  <a:lnTo>
                    <a:pt x="113" y="75"/>
                  </a:lnTo>
                  <a:lnTo>
                    <a:pt x="110" y="59"/>
                  </a:lnTo>
                  <a:lnTo>
                    <a:pt x="106" y="54"/>
                  </a:lnTo>
                  <a:lnTo>
                    <a:pt x="95" y="49"/>
                  </a:lnTo>
                  <a:lnTo>
                    <a:pt x="89" y="53"/>
                  </a:lnTo>
                  <a:lnTo>
                    <a:pt x="73" y="49"/>
                  </a:lnTo>
                  <a:lnTo>
                    <a:pt x="71" y="25"/>
                  </a:lnTo>
                  <a:lnTo>
                    <a:pt x="66" y="15"/>
                  </a:lnTo>
                  <a:lnTo>
                    <a:pt x="66" y="1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26">
              <a:extLst>
                <a:ext uri="{FF2B5EF4-FFF2-40B4-BE49-F238E27FC236}">
                  <a16:creationId xmlns:a16="http://schemas.microsoft.com/office/drawing/2014/main" id="{4245DE76-41DB-9437-325E-84E765CDF3B0}"/>
                </a:ext>
              </a:extLst>
            </p:cNvPr>
            <p:cNvSpPr>
              <a:spLocks/>
            </p:cNvSpPr>
            <p:nvPr/>
          </p:nvSpPr>
          <p:spPr bwMode="auto">
            <a:xfrm>
              <a:off x="4508" y="2186"/>
              <a:ext cx="8" cy="21"/>
            </a:xfrm>
            <a:custGeom>
              <a:avLst/>
              <a:gdLst>
                <a:gd name="T0" fmla="*/ 8 w 8"/>
                <a:gd name="T1" fmla="*/ 2 h 21"/>
                <a:gd name="T2" fmla="*/ 2 w 8"/>
                <a:gd name="T3" fmla="*/ 0 h 21"/>
                <a:gd name="T4" fmla="*/ 0 w 8"/>
                <a:gd name="T5" fmla="*/ 12 h 21"/>
                <a:gd name="T6" fmla="*/ 4 w 8"/>
                <a:gd name="T7" fmla="*/ 14 h 21"/>
                <a:gd name="T8" fmla="*/ 1 w 8"/>
                <a:gd name="T9" fmla="*/ 16 h 21"/>
                <a:gd name="T10" fmla="*/ 0 w 8"/>
                <a:gd name="T11" fmla="*/ 21 h 21"/>
                <a:gd name="T12" fmla="*/ 7 w 8"/>
                <a:gd name="T13" fmla="*/ 19 h 21"/>
                <a:gd name="T14" fmla="*/ 8 w 8"/>
                <a:gd name="T15" fmla="*/ 13 h 21"/>
                <a:gd name="T16" fmla="*/ 8 w 8"/>
                <a:gd name="T17" fmla="*/ 2 h 21"/>
                <a:gd name="T18" fmla="*/ 8 w 8"/>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8" y="2"/>
                  </a:moveTo>
                  <a:lnTo>
                    <a:pt x="2" y="0"/>
                  </a:lnTo>
                  <a:lnTo>
                    <a:pt x="0" y="12"/>
                  </a:lnTo>
                  <a:lnTo>
                    <a:pt x="4" y="14"/>
                  </a:lnTo>
                  <a:lnTo>
                    <a:pt x="1" y="16"/>
                  </a:lnTo>
                  <a:lnTo>
                    <a:pt x="0" y="21"/>
                  </a:lnTo>
                  <a:lnTo>
                    <a:pt x="7" y="19"/>
                  </a:lnTo>
                  <a:lnTo>
                    <a:pt x="8" y="13"/>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27">
              <a:extLst>
                <a:ext uri="{FF2B5EF4-FFF2-40B4-BE49-F238E27FC236}">
                  <a16:creationId xmlns:a16="http://schemas.microsoft.com/office/drawing/2014/main" id="{1522D7EB-D74B-F565-48D8-9E273CA56F80}"/>
                </a:ext>
              </a:extLst>
            </p:cNvPr>
            <p:cNvSpPr>
              <a:spLocks/>
            </p:cNvSpPr>
            <p:nvPr/>
          </p:nvSpPr>
          <p:spPr bwMode="auto">
            <a:xfrm>
              <a:off x="4759" y="2300"/>
              <a:ext cx="13" cy="28"/>
            </a:xfrm>
            <a:custGeom>
              <a:avLst/>
              <a:gdLst>
                <a:gd name="T0" fmla="*/ 11 w 13"/>
                <a:gd name="T1" fmla="*/ 26 h 28"/>
                <a:gd name="T2" fmla="*/ 13 w 13"/>
                <a:gd name="T3" fmla="*/ 16 h 28"/>
                <a:gd name="T4" fmla="*/ 12 w 13"/>
                <a:gd name="T5" fmla="*/ 5 h 28"/>
                <a:gd name="T6" fmla="*/ 7 w 13"/>
                <a:gd name="T7" fmla="*/ 0 h 28"/>
                <a:gd name="T8" fmla="*/ 3 w 13"/>
                <a:gd name="T9" fmla="*/ 2 h 28"/>
                <a:gd name="T10" fmla="*/ 0 w 13"/>
                <a:gd name="T11" fmla="*/ 11 h 28"/>
                <a:gd name="T12" fmla="*/ 2 w 13"/>
                <a:gd name="T13" fmla="*/ 24 h 28"/>
                <a:gd name="T14" fmla="*/ 7 w 13"/>
                <a:gd name="T15" fmla="*/ 28 h 28"/>
                <a:gd name="T16" fmla="*/ 11 w 13"/>
                <a:gd name="T17" fmla="*/ 26 h 28"/>
                <a:gd name="T18" fmla="*/ 11 w 13"/>
                <a:gd name="T1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8">
                  <a:moveTo>
                    <a:pt x="11" y="26"/>
                  </a:moveTo>
                  <a:lnTo>
                    <a:pt x="13" y="16"/>
                  </a:lnTo>
                  <a:lnTo>
                    <a:pt x="12" y="5"/>
                  </a:lnTo>
                  <a:lnTo>
                    <a:pt x="7" y="0"/>
                  </a:lnTo>
                  <a:lnTo>
                    <a:pt x="3" y="2"/>
                  </a:lnTo>
                  <a:lnTo>
                    <a:pt x="0" y="11"/>
                  </a:lnTo>
                  <a:lnTo>
                    <a:pt x="2" y="24"/>
                  </a:lnTo>
                  <a:lnTo>
                    <a:pt x="7" y="28"/>
                  </a:lnTo>
                  <a:lnTo>
                    <a:pt x="11" y="26"/>
                  </a:lnTo>
                  <a:lnTo>
                    <a:pt x="11" y="2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28">
              <a:extLst>
                <a:ext uri="{FF2B5EF4-FFF2-40B4-BE49-F238E27FC236}">
                  <a16:creationId xmlns:a16="http://schemas.microsoft.com/office/drawing/2014/main" id="{C50BF1A7-8AE1-6442-17F2-BD5A72477A63}"/>
                </a:ext>
              </a:extLst>
            </p:cNvPr>
            <p:cNvSpPr>
              <a:spLocks/>
            </p:cNvSpPr>
            <p:nvPr/>
          </p:nvSpPr>
          <p:spPr bwMode="auto">
            <a:xfrm>
              <a:off x="4267" y="1909"/>
              <a:ext cx="134" cy="79"/>
            </a:xfrm>
            <a:custGeom>
              <a:avLst/>
              <a:gdLst>
                <a:gd name="T0" fmla="*/ 84 w 134"/>
                <a:gd name="T1" fmla="*/ 0 h 79"/>
                <a:gd name="T2" fmla="*/ 78 w 134"/>
                <a:gd name="T3" fmla="*/ 0 h 79"/>
                <a:gd name="T4" fmla="*/ 75 w 134"/>
                <a:gd name="T5" fmla="*/ 4 h 79"/>
                <a:gd name="T6" fmla="*/ 66 w 134"/>
                <a:gd name="T7" fmla="*/ 7 h 79"/>
                <a:gd name="T8" fmla="*/ 61 w 134"/>
                <a:gd name="T9" fmla="*/ 9 h 79"/>
                <a:gd name="T10" fmla="*/ 54 w 134"/>
                <a:gd name="T11" fmla="*/ 4 h 79"/>
                <a:gd name="T12" fmla="*/ 45 w 134"/>
                <a:gd name="T13" fmla="*/ 4 h 79"/>
                <a:gd name="T14" fmla="*/ 36 w 134"/>
                <a:gd name="T15" fmla="*/ 2 h 79"/>
                <a:gd name="T16" fmla="*/ 31 w 134"/>
                <a:gd name="T17" fmla="*/ 7 h 79"/>
                <a:gd name="T18" fmla="*/ 23 w 134"/>
                <a:gd name="T19" fmla="*/ 10 h 79"/>
                <a:gd name="T20" fmla="*/ 17 w 134"/>
                <a:gd name="T21" fmla="*/ 22 h 79"/>
                <a:gd name="T22" fmla="*/ 10 w 134"/>
                <a:gd name="T23" fmla="*/ 34 h 79"/>
                <a:gd name="T24" fmla="*/ 0 w 134"/>
                <a:gd name="T25" fmla="*/ 37 h 79"/>
                <a:gd name="T26" fmla="*/ 7 w 134"/>
                <a:gd name="T27" fmla="*/ 44 h 79"/>
                <a:gd name="T28" fmla="*/ 10 w 134"/>
                <a:gd name="T29" fmla="*/ 49 h 79"/>
                <a:gd name="T30" fmla="*/ 19 w 134"/>
                <a:gd name="T31" fmla="*/ 53 h 79"/>
                <a:gd name="T32" fmla="*/ 21 w 134"/>
                <a:gd name="T33" fmla="*/ 60 h 79"/>
                <a:gd name="T34" fmla="*/ 29 w 134"/>
                <a:gd name="T35" fmla="*/ 65 h 79"/>
                <a:gd name="T36" fmla="*/ 33 w 134"/>
                <a:gd name="T37" fmla="*/ 62 h 79"/>
                <a:gd name="T38" fmla="*/ 38 w 134"/>
                <a:gd name="T39" fmla="*/ 64 h 79"/>
                <a:gd name="T40" fmla="*/ 34 w 134"/>
                <a:gd name="T41" fmla="*/ 67 h 79"/>
                <a:gd name="T42" fmla="*/ 37 w 134"/>
                <a:gd name="T43" fmla="*/ 69 h 79"/>
                <a:gd name="T44" fmla="*/ 42 w 134"/>
                <a:gd name="T45" fmla="*/ 76 h 79"/>
                <a:gd name="T46" fmla="*/ 47 w 134"/>
                <a:gd name="T47" fmla="*/ 75 h 79"/>
                <a:gd name="T48" fmla="*/ 59 w 134"/>
                <a:gd name="T49" fmla="*/ 78 h 79"/>
                <a:gd name="T50" fmla="*/ 80 w 134"/>
                <a:gd name="T51" fmla="*/ 79 h 79"/>
                <a:gd name="T52" fmla="*/ 86 w 134"/>
                <a:gd name="T53" fmla="*/ 74 h 79"/>
                <a:gd name="T54" fmla="*/ 102 w 134"/>
                <a:gd name="T55" fmla="*/ 71 h 79"/>
                <a:gd name="T56" fmla="*/ 113 w 134"/>
                <a:gd name="T57" fmla="*/ 76 h 79"/>
                <a:gd name="T58" fmla="*/ 121 w 134"/>
                <a:gd name="T59" fmla="*/ 79 h 79"/>
                <a:gd name="T60" fmla="*/ 123 w 134"/>
                <a:gd name="T61" fmla="*/ 58 h 79"/>
                <a:gd name="T62" fmla="*/ 127 w 134"/>
                <a:gd name="T63" fmla="*/ 60 h 79"/>
                <a:gd name="T64" fmla="*/ 134 w 134"/>
                <a:gd name="T65" fmla="*/ 55 h 79"/>
                <a:gd name="T66" fmla="*/ 133 w 134"/>
                <a:gd name="T67" fmla="*/ 51 h 79"/>
                <a:gd name="T68" fmla="*/ 126 w 134"/>
                <a:gd name="T69" fmla="*/ 48 h 79"/>
                <a:gd name="T70" fmla="*/ 120 w 134"/>
                <a:gd name="T71" fmla="*/ 51 h 79"/>
                <a:gd name="T72" fmla="*/ 113 w 134"/>
                <a:gd name="T73" fmla="*/ 48 h 79"/>
                <a:gd name="T74" fmla="*/ 110 w 134"/>
                <a:gd name="T75" fmla="*/ 40 h 79"/>
                <a:gd name="T76" fmla="*/ 110 w 134"/>
                <a:gd name="T77" fmla="*/ 32 h 79"/>
                <a:gd name="T78" fmla="*/ 108 w 134"/>
                <a:gd name="T79" fmla="*/ 25 h 79"/>
                <a:gd name="T80" fmla="*/ 99 w 134"/>
                <a:gd name="T81" fmla="*/ 15 h 79"/>
                <a:gd name="T82" fmla="*/ 94 w 134"/>
                <a:gd name="T83" fmla="*/ 7 h 79"/>
                <a:gd name="T84" fmla="*/ 89 w 134"/>
                <a:gd name="T85" fmla="*/ 2 h 79"/>
                <a:gd name="T86" fmla="*/ 84 w 134"/>
                <a:gd name="T87" fmla="*/ 0 h 79"/>
                <a:gd name="T88" fmla="*/ 84 w 134"/>
                <a:gd name="T8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9">
                  <a:moveTo>
                    <a:pt x="84" y="0"/>
                  </a:moveTo>
                  <a:lnTo>
                    <a:pt x="78" y="0"/>
                  </a:lnTo>
                  <a:lnTo>
                    <a:pt x="75" y="4"/>
                  </a:lnTo>
                  <a:lnTo>
                    <a:pt x="66" y="7"/>
                  </a:lnTo>
                  <a:lnTo>
                    <a:pt x="61" y="9"/>
                  </a:lnTo>
                  <a:lnTo>
                    <a:pt x="54" y="4"/>
                  </a:lnTo>
                  <a:lnTo>
                    <a:pt x="45" y="4"/>
                  </a:lnTo>
                  <a:lnTo>
                    <a:pt x="36" y="2"/>
                  </a:lnTo>
                  <a:lnTo>
                    <a:pt x="31" y="7"/>
                  </a:lnTo>
                  <a:lnTo>
                    <a:pt x="23" y="10"/>
                  </a:lnTo>
                  <a:lnTo>
                    <a:pt x="17" y="22"/>
                  </a:lnTo>
                  <a:lnTo>
                    <a:pt x="10" y="34"/>
                  </a:lnTo>
                  <a:lnTo>
                    <a:pt x="0" y="37"/>
                  </a:lnTo>
                  <a:lnTo>
                    <a:pt x="7" y="44"/>
                  </a:lnTo>
                  <a:lnTo>
                    <a:pt x="10" y="49"/>
                  </a:lnTo>
                  <a:lnTo>
                    <a:pt x="19" y="53"/>
                  </a:lnTo>
                  <a:lnTo>
                    <a:pt x="21" y="60"/>
                  </a:lnTo>
                  <a:lnTo>
                    <a:pt x="29" y="65"/>
                  </a:lnTo>
                  <a:lnTo>
                    <a:pt x="33" y="62"/>
                  </a:lnTo>
                  <a:lnTo>
                    <a:pt x="38" y="64"/>
                  </a:lnTo>
                  <a:lnTo>
                    <a:pt x="34" y="67"/>
                  </a:lnTo>
                  <a:lnTo>
                    <a:pt x="37" y="69"/>
                  </a:lnTo>
                  <a:lnTo>
                    <a:pt x="42" y="76"/>
                  </a:lnTo>
                  <a:lnTo>
                    <a:pt x="47" y="75"/>
                  </a:lnTo>
                  <a:lnTo>
                    <a:pt x="59" y="78"/>
                  </a:lnTo>
                  <a:lnTo>
                    <a:pt x="80" y="79"/>
                  </a:lnTo>
                  <a:lnTo>
                    <a:pt x="86" y="74"/>
                  </a:lnTo>
                  <a:lnTo>
                    <a:pt x="102" y="71"/>
                  </a:lnTo>
                  <a:lnTo>
                    <a:pt x="113" y="76"/>
                  </a:lnTo>
                  <a:lnTo>
                    <a:pt x="121" y="79"/>
                  </a:lnTo>
                  <a:lnTo>
                    <a:pt x="123" y="58"/>
                  </a:lnTo>
                  <a:lnTo>
                    <a:pt x="127" y="60"/>
                  </a:lnTo>
                  <a:lnTo>
                    <a:pt x="134" y="55"/>
                  </a:lnTo>
                  <a:lnTo>
                    <a:pt x="133" y="51"/>
                  </a:lnTo>
                  <a:lnTo>
                    <a:pt x="126" y="48"/>
                  </a:lnTo>
                  <a:lnTo>
                    <a:pt x="120" y="51"/>
                  </a:lnTo>
                  <a:lnTo>
                    <a:pt x="113" y="48"/>
                  </a:lnTo>
                  <a:lnTo>
                    <a:pt x="110" y="40"/>
                  </a:lnTo>
                  <a:lnTo>
                    <a:pt x="110" y="32"/>
                  </a:lnTo>
                  <a:lnTo>
                    <a:pt x="108" y="25"/>
                  </a:lnTo>
                  <a:lnTo>
                    <a:pt x="99" y="15"/>
                  </a:lnTo>
                  <a:lnTo>
                    <a:pt x="94" y="7"/>
                  </a:lnTo>
                  <a:lnTo>
                    <a:pt x="89" y="2"/>
                  </a:lnTo>
                  <a:lnTo>
                    <a:pt x="84" y="0"/>
                  </a:lnTo>
                  <a:lnTo>
                    <a:pt x="84"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29">
              <a:extLst>
                <a:ext uri="{FF2B5EF4-FFF2-40B4-BE49-F238E27FC236}">
                  <a16:creationId xmlns:a16="http://schemas.microsoft.com/office/drawing/2014/main" id="{CA476F5D-28E9-DC1B-23D4-0478A0DFFF45}"/>
                </a:ext>
              </a:extLst>
            </p:cNvPr>
            <p:cNvSpPr>
              <a:spLocks noEditPoints="1"/>
            </p:cNvSpPr>
            <p:nvPr/>
          </p:nvSpPr>
          <p:spPr bwMode="auto">
            <a:xfrm>
              <a:off x="4243" y="1403"/>
              <a:ext cx="1941" cy="629"/>
            </a:xfrm>
            <a:custGeom>
              <a:avLst/>
              <a:gdLst>
                <a:gd name="T0" fmla="*/ 716 w 1941"/>
                <a:gd name="T1" fmla="*/ 30 h 629"/>
                <a:gd name="T2" fmla="*/ 196 w 1941"/>
                <a:gd name="T3" fmla="*/ 7 h 629"/>
                <a:gd name="T4" fmla="*/ 748 w 1941"/>
                <a:gd name="T5" fmla="*/ 22 h 629"/>
                <a:gd name="T6" fmla="*/ 784 w 1941"/>
                <a:gd name="T7" fmla="*/ 60 h 629"/>
                <a:gd name="T8" fmla="*/ 674 w 1941"/>
                <a:gd name="T9" fmla="*/ 95 h 629"/>
                <a:gd name="T10" fmla="*/ 578 w 1941"/>
                <a:gd name="T11" fmla="*/ 132 h 629"/>
                <a:gd name="T12" fmla="*/ 598 w 1941"/>
                <a:gd name="T13" fmla="*/ 176 h 629"/>
                <a:gd name="T14" fmla="*/ 559 w 1941"/>
                <a:gd name="T15" fmla="*/ 146 h 629"/>
                <a:gd name="T16" fmla="*/ 501 w 1941"/>
                <a:gd name="T17" fmla="*/ 153 h 629"/>
                <a:gd name="T18" fmla="*/ 439 w 1941"/>
                <a:gd name="T19" fmla="*/ 167 h 629"/>
                <a:gd name="T20" fmla="*/ 300 w 1941"/>
                <a:gd name="T21" fmla="*/ 189 h 629"/>
                <a:gd name="T22" fmla="*/ 262 w 1941"/>
                <a:gd name="T23" fmla="*/ 201 h 629"/>
                <a:gd name="T24" fmla="*/ 187 w 1941"/>
                <a:gd name="T25" fmla="*/ 246 h 629"/>
                <a:gd name="T26" fmla="*/ 218 w 1941"/>
                <a:gd name="T27" fmla="*/ 190 h 629"/>
                <a:gd name="T28" fmla="*/ 88 w 1941"/>
                <a:gd name="T29" fmla="*/ 186 h 629"/>
                <a:gd name="T30" fmla="*/ 91 w 1941"/>
                <a:gd name="T31" fmla="*/ 299 h 629"/>
                <a:gd name="T32" fmla="*/ 106 w 1941"/>
                <a:gd name="T33" fmla="*/ 371 h 629"/>
                <a:gd name="T34" fmla="*/ 171 w 1941"/>
                <a:gd name="T35" fmla="*/ 414 h 629"/>
                <a:gd name="T36" fmla="*/ 180 w 1941"/>
                <a:gd name="T37" fmla="*/ 437 h 629"/>
                <a:gd name="T38" fmla="*/ 259 w 1941"/>
                <a:gd name="T39" fmla="*/ 477 h 629"/>
                <a:gd name="T40" fmla="*/ 284 w 1941"/>
                <a:gd name="T41" fmla="*/ 523 h 629"/>
                <a:gd name="T42" fmla="*/ 322 w 1941"/>
                <a:gd name="T43" fmla="*/ 590 h 629"/>
                <a:gd name="T44" fmla="*/ 429 w 1941"/>
                <a:gd name="T45" fmla="*/ 629 h 629"/>
                <a:gd name="T46" fmla="*/ 418 w 1941"/>
                <a:gd name="T47" fmla="*/ 535 h 629"/>
                <a:gd name="T48" fmla="*/ 425 w 1941"/>
                <a:gd name="T49" fmla="*/ 447 h 629"/>
                <a:gd name="T50" fmla="*/ 547 w 1941"/>
                <a:gd name="T51" fmla="*/ 442 h 629"/>
                <a:gd name="T52" fmla="*/ 669 w 1941"/>
                <a:gd name="T53" fmla="*/ 387 h 629"/>
                <a:gd name="T54" fmla="*/ 829 w 1941"/>
                <a:gd name="T55" fmla="*/ 452 h 629"/>
                <a:gd name="T56" fmla="*/ 957 w 1941"/>
                <a:gd name="T57" fmla="*/ 485 h 629"/>
                <a:gd name="T58" fmla="*/ 1069 w 1941"/>
                <a:gd name="T59" fmla="*/ 441 h 629"/>
                <a:gd name="T60" fmla="*/ 1228 w 1941"/>
                <a:gd name="T61" fmla="*/ 488 h 629"/>
                <a:gd name="T62" fmla="*/ 1367 w 1941"/>
                <a:gd name="T63" fmla="*/ 473 h 629"/>
                <a:gd name="T64" fmla="*/ 1424 w 1941"/>
                <a:gd name="T65" fmla="*/ 428 h 629"/>
                <a:gd name="T66" fmla="*/ 1602 w 1941"/>
                <a:gd name="T67" fmla="*/ 502 h 629"/>
                <a:gd name="T68" fmla="*/ 1609 w 1941"/>
                <a:gd name="T69" fmla="*/ 607 h 629"/>
                <a:gd name="T70" fmla="*/ 1659 w 1941"/>
                <a:gd name="T71" fmla="*/ 590 h 629"/>
                <a:gd name="T72" fmla="*/ 1590 w 1941"/>
                <a:gd name="T73" fmla="*/ 404 h 629"/>
                <a:gd name="T74" fmla="*/ 1628 w 1941"/>
                <a:gd name="T75" fmla="*/ 313 h 629"/>
                <a:gd name="T76" fmla="*/ 1742 w 1941"/>
                <a:gd name="T77" fmla="*/ 268 h 629"/>
                <a:gd name="T78" fmla="*/ 1819 w 1941"/>
                <a:gd name="T79" fmla="*/ 422 h 629"/>
                <a:gd name="T80" fmla="*/ 1861 w 1941"/>
                <a:gd name="T81" fmla="*/ 371 h 629"/>
                <a:gd name="T82" fmla="*/ 1882 w 1941"/>
                <a:gd name="T83" fmla="*/ 310 h 629"/>
                <a:gd name="T84" fmla="*/ 1891 w 1941"/>
                <a:gd name="T85" fmla="*/ 243 h 629"/>
                <a:gd name="T86" fmla="*/ 1669 w 1941"/>
                <a:gd name="T87" fmla="*/ 157 h 629"/>
                <a:gd name="T88" fmla="*/ 1519 w 1941"/>
                <a:gd name="T89" fmla="*/ 139 h 629"/>
                <a:gd name="T90" fmla="*/ 1242 w 1941"/>
                <a:gd name="T91" fmla="*/ 128 h 629"/>
                <a:gd name="T92" fmla="*/ 1069 w 1941"/>
                <a:gd name="T93" fmla="*/ 97 h 629"/>
                <a:gd name="T94" fmla="*/ 912 w 1941"/>
                <a:gd name="T95" fmla="*/ 91 h 629"/>
                <a:gd name="T96" fmla="*/ 839 w 1941"/>
                <a:gd name="T97" fmla="*/ 53 h 629"/>
                <a:gd name="T98" fmla="*/ 441 w 1941"/>
                <a:gd name="T99" fmla="*/ 53 h 629"/>
                <a:gd name="T100" fmla="*/ 318 w 1941"/>
                <a:gd name="T101" fmla="*/ 119 h 629"/>
                <a:gd name="T102" fmla="*/ 1185 w 1941"/>
                <a:gd name="T103" fmla="*/ 64 h 629"/>
                <a:gd name="T104" fmla="*/ 1283 w 1941"/>
                <a:gd name="T105" fmla="*/ 77 h 629"/>
                <a:gd name="T106" fmla="*/ 1258 w 1941"/>
                <a:gd name="T107" fmla="*/ 103 h 629"/>
                <a:gd name="T108" fmla="*/ 39 w 1941"/>
                <a:gd name="T109" fmla="*/ 393 h 629"/>
                <a:gd name="T110" fmla="*/ 1637 w 1941"/>
                <a:gd name="T111" fmla="*/ 413 h 629"/>
                <a:gd name="T112" fmla="*/ 1718 w 1941"/>
                <a:gd name="T113" fmla="*/ 53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41" h="629">
                  <a:moveTo>
                    <a:pt x="735" y="28"/>
                  </a:moveTo>
                  <a:lnTo>
                    <a:pt x="723" y="16"/>
                  </a:lnTo>
                  <a:lnTo>
                    <a:pt x="685" y="5"/>
                  </a:lnTo>
                  <a:lnTo>
                    <a:pt x="658" y="0"/>
                  </a:lnTo>
                  <a:lnTo>
                    <a:pt x="641" y="2"/>
                  </a:lnTo>
                  <a:lnTo>
                    <a:pt x="626" y="10"/>
                  </a:lnTo>
                  <a:lnTo>
                    <a:pt x="642" y="12"/>
                  </a:lnTo>
                  <a:lnTo>
                    <a:pt x="661" y="21"/>
                  </a:lnTo>
                  <a:lnTo>
                    <a:pt x="683" y="26"/>
                  </a:lnTo>
                  <a:lnTo>
                    <a:pt x="716" y="30"/>
                  </a:lnTo>
                  <a:lnTo>
                    <a:pt x="735" y="28"/>
                  </a:lnTo>
                  <a:close/>
                  <a:moveTo>
                    <a:pt x="235" y="7"/>
                  </a:moveTo>
                  <a:lnTo>
                    <a:pt x="238" y="6"/>
                  </a:lnTo>
                  <a:lnTo>
                    <a:pt x="222" y="3"/>
                  </a:lnTo>
                  <a:lnTo>
                    <a:pt x="214" y="5"/>
                  </a:lnTo>
                  <a:lnTo>
                    <a:pt x="211" y="8"/>
                  </a:lnTo>
                  <a:lnTo>
                    <a:pt x="206" y="5"/>
                  </a:lnTo>
                  <a:lnTo>
                    <a:pt x="192" y="5"/>
                  </a:lnTo>
                  <a:lnTo>
                    <a:pt x="174" y="7"/>
                  </a:lnTo>
                  <a:lnTo>
                    <a:pt x="196" y="7"/>
                  </a:lnTo>
                  <a:lnTo>
                    <a:pt x="193" y="11"/>
                  </a:lnTo>
                  <a:lnTo>
                    <a:pt x="205" y="14"/>
                  </a:lnTo>
                  <a:lnTo>
                    <a:pt x="215" y="12"/>
                  </a:lnTo>
                  <a:lnTo>
                    <a:pt x="215" y="10"/>
                  </a:lnTo>
                  <a:lnTo>
                    <a:pt x="224" y="9"/>
                  </a:lnTo>
                  <a:lnTo>
                    <a:pt x="235" y="7"/>
                  </a:lnTo>
                  <a:close/>
                  <a:moveTo>
                    <a:pt x="796" y="35"/>
                  </a:moveTo>
                  <a:lnTo>
                    <a:pt x="792" y="30"/>
                  </a:lnTo>
                  <a:lnTo>
                    <a:pt x="757" y="23"/>
                  </a:lnTo>
                  <a:lnTo>
                    <a:pt x="748" y="22"/>
                  </a:lnTo>
                  <a:lnTo>
                    <a:pt x="743" y="23"/>
                  </a:lnTo>
                  <a:lnTo>
                    <a:pt x="746" y="40"/>
                  </a:lnTo>
                  <a:lnTo>
                    <a:pt x="796" y="35"/>
                  </a:lnTo>
                  <a:close/>
                  <a:moveTo>
                    <a:pt x="839" y="53"/>
                  </a:moveTo>
                  <a:lnTo>
                    <a:pt x="813" y="51"/>
                  </a:lnTo>
                  <a:lnTo>
                    <a:pt x="823" y="47"/>
                  </a:lnTo>
                  <a:lnTo>
                    <a:pt x="799" y="43"/>
                  </a:lnTo>
                  <a:lnTo>
                    <a:pt x="783" y="49"/>
                  </a:lnTo>
                  <a:lnTo>
                    <a:pt x="780" y="54"/>
                  </a:lnTo>
                  <a:lnTo>
                    <a:pt x="784" y="60"/>
                  </a:lnTo>
                  <a:lnTo>
                    <a:pt x="765" y="60"/>
                  </a:lnTo>
                  <a:lnTo>
                    <a:pt x="750" y="67"/>
                  </a:lnTo>
                  <a:lnTo>
                    <a:pt x="738" y="64"/>
                  </a:lnTo>
                  <a:lnTo>
                    <a:pt x="712" y="65"/>
                  </a:lnTo>
                  <a:lnTo>
                    <a:pt x="713" y="69"/>
                  </a:lnTo>
                  <a:lnTo>
                    <a:pt x="687" y="71"/>
                  </a:lnTo>
                  <a:lnTo>
                    <a:pt x="673" y="78"/>
                  </a:lnTo>
                  <a:lnTo>
                    <a:pt x="662" y="78"/>
                  </a:lnTo>
                  <a:lnTo>
                    <a:pt x="658" y="88"/>
                  </a:lnTo>
                  <a:lnTo>
                    <a:pt x="674" y="95"/>
                  </a:lnTo>
                  <a:lnTo>
                    <a:pt x="652" y="97"/>
                  </a:lnTo>
                  <a:lnTo>
                    <a:pt x="625" y="96"/>
                  </a:lnTo>
                  <a:lnTo>
                    <a:pt x="609" y="99"/>
                  </a:lnTo>
                  <a:lnTo>
                    <a:pt x="623" y="114"/>
                  </a:lnTo>
                  <a:lnTo>
                    <a:pt x="642" y="126"/>
                  </a:lnTo>
                  <a:lnTo>
                    <a:pt x="615" y="118"/>
                  </a:lnTo>
                  <a:lnTo>
                    <a:pt x="593" y="118"/>
                  </a:lnTo>
                  <a:lnTo>
                    <a:pt x="578" y="124"/>
                  </a:lnTo>
                  <a:lnTo>
                    <a:pt x="591" y="135"/>
                  </a:lnTo>
                  <a:lnTo>
                    <a:pt x="578" y="132"/>
                  </a:lnTo>
                  <a:lnTo>
                    <a:pt x="571" y="118"/>
                  </a:lnTo>
                  <a:lnTo>
                    <a:pt x="560" y="110"/>
                  </a:lnTo>
                  <a:lnTo>
                    <a:pt x="555" y="110"/>
                  </a:lnTo>
                  <a:lnTo>
                    <a:pt x="565" y="121"/>
                  </a:lnTo>
                  <a:lnTo>
                    <a:pt x="552" y="130"/>
                  </a:lnTo>
                  <a:lnTo>
                    <a:pt x="575" y="142"/>
                  </a:lnTo>
                  <a:lnTo>
                    <a:pt x="576" y="158"/>
                  </a:lnTo>
                  <a:lnTo>
                    <a:pt x="584" y="165"/>
                  </a:lnTo>
                  <a:lnTo>
                    <a:pt x="597" y="167"/>
                  </a:lnTo>
                  <a:lnTo>
                    <a:pt x="598" y="176"/>
                  </a:lnTo>
                  <a:lnTo>
                    <a:pt x="611" y="186"/>
                  </a:lnTo>
                  <a:lnTo>
                    <a:pt x="605" y="193"/>
                  </a:lnTo>
                  <a:lnTo>
                    <a:pt x="606" y="200"/>
                  </a:lnTo>
                  <a:lnTo>
                    <a:pt x="596" y="204"/>
                  </a:lnTo>
                  <a:lnTo>
                    <a:pt x="595" y="209"/>
                  </a:lnTo>
                  <a:lnTo>
                    <a:pt x="580" y="207"/>
                  </a:lnTo>
                  <a:lnTo>
                    <a:pt x="590" y="186"/>
                  </a:lnTo>
                  <a:lnTo>
                    <a:pt x="588" y="176"/>
                  </a:lnTo>
                  <a:lnTo>
                    <a:pt x="569" y="166"/>
                  </a:lnTo>
                  <a:lnTo>
                    <a:pt x="559" y="146"/>
                  </a:lnTo>
                  <a:lnTo>
                    <a:pt x="548" y="135"/>
                  </a:lnTo>
                  <a:lnTo>
                    <a:pt x="539" y="131"/>
                  </a:lnTo>
                  <a:lnTo>
                    <a:pt x="541" y="119"/>
                  </a:lnTo>
                  <a:lnTo>
                    <a:pt x="533" y="111"/>
                  </a:lnTo>
                  <a:lnTo>
                    <a:pt x="501" y="107"/>
                  </a:lnTo>
                  <a:lnTo>
                    <a:pt x="495" y="110"/>
                  </a:lnTo>
                  <a:lnTo>
                    <a:pt x="497" y="123"/>
                  </a:lnTo>
                  <a:lnTo>
                    <a:pt x="485" y="137"/>
                  </a:lnTo>
                  <a:lnTo>
                    <a:pt x="488" y="141"/>
                  </a:lnTo>
                  <a:lnTo>
                    <a:pt x="501" y="153"/>
                  </a:lnTo>
                  <a:lnTo>
                    <a:pt x="502" y="160"/>
                  </a:lnTo>
                  <a:lnTo>
                    <a:pt x="516" y="161"/>
                  </a:lnTo>
                  <a:lnTo>
                    <a:pt x="518" y="165"/>
                  </a:lnTo>
                  <a:lnTo>
                    <a:pt x="534" y="172"/>
                  </a:lnTo>
                  <a:lnTo>
                    <a:pt x="532" y="180"/>
                  </a:lnTo>
                  <a:lnTo>
                    <a:pt x="480" y="163"/>
                  </a:lnTo>
                  <a:lnTo>
                    <a:pt x="462" y="158"/>
                  </a:lnTo>
                  <a:lnTo>
                    <a:pt x="426" y="154"/>
                  </a:lnTo>
                  <a:lnTo>
                    <a:pt x="422" y="159"/>
                  </a:lnTo>
                  <a:lnTo>
                    <a:pt x="439" y="167"/>
                  </a:lnTo>
                  <a:lnTo>
                    <a:pt x="432" y="177"/>
                  </a:lnTo>
                  <a:lnTo>
                    <a:pt x="413" y="169"/>
                  </a:lnTo>
                  <a:lnTo>
                    <a:pt x="399" y="174"/>
                  </a:lnTo>
                  <a:lnTo>
                    <a:pt x="378" y="175"/>
                  </a:lnTo>
                  <a:lnTo>
                    <a:pt x="372" y="180"/>
                  </a:lnTo>
                  <a:lnTo>
                    <a:pt x="357" y="179"/>
                  </a:lnTo>
                  <a:lnTo>
                    <a:pt x="364" y="169"/>
                  </a:lnTo>
                  <a:lnTo>
                    <a:pt x="355" y="169"/>
                  </a:lnTo>
                  <a:lnTo>
                    <a:pt x="321" y="181"/>
                  </a:lnTo>
                  <a:lnTo>
                    <a:pt x="300" y="189"/>
                  </a:lnTo>
                  <a:lnTo>
                    <a:pt x="301" y="199"/>
                  </a:lnTo>
                  <a:lnTo>
                    <a:pt x="284" y="202"/>
                  </a:lnTo>
                  <a:lnTo>
                    <a:pt x="273" y="197"/>
                  </a:lnTo>
                  <a:lnTo>
                    <a:pt x="270" y="188"/>
                  </a:lnTo>
                  <a:lnTo>
                    <a:pt x="284" y="186"/>
                  </a:lnTo>
                  <a:lnTo>
                    <a:pt x="273" y="178"/>
                  </a:lnTo>
                  <a:lnTo>
                    <a:pt x="239" y="173"/>
                  </a:lnTo>
                  <a:lnTo>
                    <a:pt x="252" y="183"/>
                  </a:lnTo>
                  <a:lnTo>
                    <a:pt x="249" y="191"/>
                  </a:lnTo>
                  <a:lnTo>
                    <a:pt x="262" y="201"/>
                  </a:lnTo>
                  <a:lnTo>
                    <a:pt x="259" y="211"/>
                  </a:lnTo>
                  <a:lnTo>
                    <a:pt x="246" y="206"/>
                  </a:lnTo>
                  <a:lnTo>
                    <a:pt x="235" y="205"/>
                  </a:lnTo>
                  <a:lnTo>
                    <a:pt x="213" y="220"/>
                  </a:lnTo>
                  <a:lnTo>
                    <a:pt x="225" y="232"/>
                  </a:lnTo>
                  <a:lnTo>
                    <a:pt x="215" y="236"/>
                  </a:lnTo>
                  <a:lnTo>
                    <a:pt x="184" y="226"/>
                  </a:lnTo>
                  <a:lnTo>
                    <a:pt x="178" y="232"/>
                  </a:lnTo>
                  <a:lnTo>
                    <a:pt x="187" y="239"/>
                  </a:lnTo>
                  <a:lnTo>
                    <a:pt x="187" y="246"/>
                  </a:lnTo>
                  <a:lnTo>
                    <a:pt x="177" y="242"/>
                  </a:lnTo>
                  <a:lnTo>
                    <a:pt x="160" y="237"/>
                  </a:lnTo>
                  <a:lnTo>
                    <a:pt x="155" y="221"/>
                  </a:lnTo>
                  <a:lnTo>
                    <a:pt x="152" y="213"/>
                  </a:lnTo>
                  <a:lnTo>
                    <a:pt x="130" y="202"/>
                  </a:lnTo>
                  <a:lnTo>
                    <a:pt x="138" y="201"/>
                  </a:lnTo>
                  <a:lnTo>
                    <a:pt x="194" y="212"/>
                  </a:lnTo>
                  <a:lnTo>
                    <a:pt x="212" y="208"/>
                  </a:lnTo>
                  <a:lnTo>
                    <a:pt x="222" y="200"/>
                  </a:lnTo>
                  <a:lnTo>
                    <a:pt x="218" y="190"/>
                  </a:lnTo>
                  <a:lnTo>
                    <a:pt x="207" y="183"/>
                  </a:lnTo>
                  <a:lnTo>
                    <a:pt x="157" y="166"/>
                  </a:lnTo>
                  <a:lnTo>
                    <a:pt x="125" y="162"/>
                  </a:lnTo>
                  <a:lnTo>
                    <a:pt x="104" y="153"/>
                  </a:lnTo>
                  <a:lnTo>
                    <a:pt x="94" y="158"/>
                  </a:lnTo>
                  <a:lnTo>
                    <a:pt x="94" y="158"/>
                  </a:lnTo>
                  <a:lnTo>
                    <a:pt x="76" y="165"/>
                  </a:lnTo>
                  <a:lnTo>
                    <a:pt x="67" y="166"/>
                  </a:lnTo>
                  <a:lnTo>
                    <a:pt x="68" y="176"/>
                  </a:lnTo>
                  <a:lnTo>
                    <a:pt x="88" y="186"/>
                  </a:lnTo>
                  <a:lnTo>
                    <a:pt x="80" y="198"/>
                  </a:lnTo>
                  <a:lnTo>
                    <a:pt x="98" y="216"/>
                  </a:lnTo>
                  <a:lnTo>
                    <a:pt x="94" y="229"/>
                  </a:lnTo>
                  <a:lnTo>
                    <a:pt x="107" y="240"/>
                  </a:lnTo>
                  <a:lnTo>
                    <a:pt x="105" y="251"/>
                  </a:lnTo>
                  <a:lnTo>
                    <a:pt x="125" y="262"/>
                  </a:lnTo>
                  <a:lnTo>
                    <a:pt x="122" y="269"/>
                  </a:lnTo>
                  <a:lnTo>
                    <a:pt x="113" y="279"/>
                  </a:lnTo>
                  <a:lnTo>
                    <a:pt x="91" y="299"/>
                  </a:lnTo>
                  <a:lnTo>
                    <a:pt x="91" y="299"/>
                  </a:lnTo>
                  <a:lnTo>
                    <a:pt x="106" y="307"/>
                  </a:lnTo>
                  <a:lnTo>
                    <a:pt x="94" y="316"/>
                  </a:lnTo>
                  <a:lnTo>
                    <a:pt x="94" y="316"/>
                  </a:lnTo>
                  <a:lnTo>
                    <a:pt x="96" y="319"/>
                  </a:lnTo>
                  <a:lnTo>
                    <a:pt x="89" y="329"/>
                  </a:lnTo>
                  <a:lnTo>
                    <a:pt x="96" y="344"/>
                  </a:lnTo>
                  <a:lnTo>
                    <a:pt x="91" y="349"/>
                  </a:lnTo>
                  <a:lnTo>
                    <a:pt x="98" y="353"/>
                  </a:lnTo>
                  <a:lnTo>
                    <a:pt x="101" y="361"/>
                  </a:lnTo>
                  <a:lnTo>
                    <a:pt x="106" y="371"/>
                  </a:lnTo>
                  <a:lnTo>
                    <a:pt x="121" y="376"/>
                  </a:lnTo>
                  <a:lnTo>
                    <a:pt x="124" y="379"/>
                  </a:lnTo>
                  <a:lnTo>
                    <a:pt x="130" y="377"/>
                  </a:lnTo>
                  <a:lnTo>
                    <a:pt x="144" y="381"/>
                  </a:lnTo>
                  <a:lnTo>
                    <a:pt x="147" y="390"/>
                  </a:lnTo>
                  <a:lnTo>
                    <a:pt x="145" y="394"/>
                  </a:lnTo>
                  <a:lnTo>
                    <a:pt x="155" y="405"/>
                  </a:lnTo>
                  <a:lnTo>
                    <a:pt x="162" y="408"/>
                  </a:lnTo>
                  <a:lnTo>
                    <a:pt x="161" y="411"/>
                  </a:lnTo>
                  <a:lnTo>
                    <a:pt x="171" y="414"/>
                  </a:lnTo>
                  <a:lnTo>
                    <a:pt x="176" y="418"/>
                  </a:lnTo>
                  <a:lnTo>
                    <a:pt x="171" y="422"/>
                  </a:lnTo>
                  <a:lnTo>
                    <a:pt x="160" y="422"/>
                  </a:lnTo>
                  <a:lnTo>
                    <a:pt x="158" y="423"/>
                  </a:lnTo>
                  <a:lnTo>
                    <a:pt x="162" y="429"/>
                  </a:lnTo>
                  <a:lnTo>
                    <a:pt x="168" y="440"/>
                  </a:lnTo>
                  <a:lnTo>
                    <a:pt x="168" y="440"/>
                  </a:lnTo>
                  <a:lnTo>
                    <a:pt x="173" y="440"/>
                  </a:lnTo>
                  <a:lnTo>
                    <a:pt x="176" y="436"/>
                  </a:lnTo>
                  <a:lnTo>
                    <a:pt x="180" y="437"/>
                  </a:lnTo>
                  <a:lnTo>
                    <a:pt x="193" y="436"/>
                  </a:lnTo>
                  <a:lnTo>
                    <a:pt x="204" y="445"/>
                  </a:lnTo>
                  <a:lnTo>
                    <a:pt x="201" y="449"/>
                  </a:lnTo>
                  <a:lnTo>
                    <a:pt x="203" y="454"/>
                  </a:lnTo>
                  <a:lnTo>
                    <a:pt x="214" y="455"/>
                  </a:lnTo>
                  <a:lnTo>
                    <a:pt x="220" y="462"/>
                  </a:lnTo>
                  <a:lnTo>
                    <a:pt x="221" y="466"/>
                  </a:lnTo>
                  <a:lnTo>
                    <a:pt x="239" y="472"/>
                  </a:lnTo>
                  <a:lnTo>
                    <a:pt x="249" y="469"/>
                  </a:lnTo>
                  <a:lnTo>
                    <a:pt x="259" y="477"/>
                  </a:lnTo>
                  <a:lnTo>
                    <a:pt x="267" y="477"/>
                  </a:lnTo>
                  <a:lnTo>
                    <a:pt x="289" y="483"/>
                  </a:lnTo>
                  <a:lnTo>
                    <a:pt x="290" y="487"/>
                  </a:lnTo>
                  <a:lnTo>
                    <a:pt x="286" y="496"/>
                  </a:lnTo>
                  <a:lnTo>
                    <a:pt x="291" y="506"/>
                  </a:lnTo>
                  <a:lnTo>
                    <a:pt x="290" y="512"/>
                  </a:lnTo>
                  <a:lnTo>
                    <a:pt x="277" y="513"/>
                  </a:lnTo>
                  <a:lnTo>
                    <a:pt x="271" y="518"/>
                  </a:lnTo>
                  <a:lnTo>
                    <a:pt x="272" y="526"/>
                  </a:lnTo>
                  <a:lnTo>
                    <a:pt x="284" y="523"/>
                  </a:lnTo>
                  <a:lnTo>
                    <a:pt x="285" y="527"/>
                  </a:lnTo>
                  <a:lnTo>
                    <a:pt x="266" y="534"/>
                  </a:lnTo>
                  <a:lnTo>
                    <a:pt x="275" y="541"/>
                  </a:lnTo>
                  <a:lnTo>
                    <a:pt x="266" y="555"/>
                  </a:lnTo>
                  <a:lnTo>
                    <a:pt x="257" y="558"/>
                  </a:lnTo>
                  <a:lnTo>
                    <a:pt x="271" y="568"/>
                  </a:lnTo>
                  <a:lnTo>
                    <a:pt x="288" y="575"/>
                  </a:lnTo>
                  <a:lnTo>
                    <a:pt x="308" y="589"/>
                  </a:lnTo>
                  <a:lnTo>
                    <a:pt x="310" y="587"/>
                  </a:lnTo>
                  <a:lnTo>
                    <a:pt x="322" y="590"/>
                  </a:lnTo>
                  <a:lnTo>
                    <a:pt x="344" y="593"/>
                  </a:lnTo>
                  <a:lnTo>
                    <a:pt x="365" y="601"/>
                  </a:lnTo>
                  <a:lnTo>
                    <a:pt x="368" y="605"/>
                  </a:lnTo>
                  <a:lnTo>
                    <a:pt x="376" y="602"/>
                  </a:lnTo>
                  <a:lnTo>
                    <a:pt x="390" y="605"/>
                  </a:lnTo>
                  <a:lnTo>
                    <a:pt x="397" y="612"/>
                  </a:lnTo>
                  <a:lnTo>
                    <a:pt x="406" y="616"/>
                  </a:lnTo>
                  <a:lnTo>
                    <a:pt x="411" y="617"/>
                  </a:lnTo>
                  <a:lnTo>
                    <a:pt x="422" y="627"/>
                  </a:lnTo>
                  <a:lnTo>
                    <a:pt x="429" y="629"/>
                  </a:lnTo>
                  <a:lnTo>
                    <a:pt x="431" y="624"/>
                  </a:lnTo>
                  <a:lnTo>
                    <a:pt x="438" y="617"/>
                  </a:lnTo>
                  <a:lnTo>
                    <a:pt x="438" y="617"/>
                  </a:lnTo>
                  <a:lnTo>
                    <a:pt x="418" y="597"/>
                  </a:lnTo>
                  <a:lnTo>
                    <a:pt x="416" y="585"/>
                  </a:lnTo>
                  <a:lnTo>
                    <a:pt x="400" y="569"/>
                  </a:lnTo>
                  <a:lnTo>
                    <a:pt x="410" y="552"/>
                  </a:lnTo>
                  <a:lnTo>
                    <a:pt x="422" y="548"/>
                  </a:lnTo>
                  <a:lnTo>
                    <a:pt x="427" y="538"/>
                  </a:lnTo>
                  <a:lnTo>
                    <a:pt x="418" y="535"/>
                  </a:lnTo>
                  <a:lnTo>
                    <a:pt x="418" y="527"/>
                  </a:lnTo>
                  <a:lnTo>
                    <a:pt x="406" y="515"/>
                  </a:lnTo>
                  <a:lnTo>
                    <a:pt x="396" y="515"/>
                  </a:lnTo>
                  <a:lnTo>
                    <a:pt x="381" y="503"/>
                  </a:lnTo>
                  <a:lnTo>
                    <a:pt x="386" y="490"/>
                  </a:lnTo>
                  <a:lnTo>
                    <a:pt x="381" y="487"/>
                  </a:lnTo>
                  <a:lnTo>
                    <a:pt x="387" y="468"/>
                  </a:lnTo>
                  <a:lnTo>
                    <a:pt x="404" y="478"/>
                  </a:lnTo>
                  <a:lnTo>
                    <a:pt x="402" y="465"/>
                  </a:lnTo>
                  <a:lnTo>
                    <a:pt x="425" y="447"/>
                  </a:lnTo>
                  <a:lnTo>
                    <a:pt x="446" y="446"/>
                  </a:lnTo>
                  <a:lnTo>
                    <a:pt x="479" y="458"/>
                  </a:lnTo>
                  <a:lnTo>
                    <a:pt x="497" y="465"/>
                  </a:lnTo>
                  <a:lnTo>
                    <a:pt x="509" y="458"/>
                  </a:lnTo>
                  <a:lnTo>
                    <a:pt x="531" y="457"/>
                  </a:lnTo>
                  <a:lnTo>
                    <a:pt x="551" y="466"/>
                  </a:lnTo>
                  <a:lnTo>
                    <a:pt x="553" y="461"/>
                  </a:lnTo>
                  <a:lnTo>
                    <a:pt x="573" y="462"/>
                  </a:lnTo>
                  <a:lnTo>
                    <a:pt x="574" y="454"/>
                  </a:lnTo>
                  <a:lnTo>
                    <a:pt x="547" y="442"/>
                  </a:lnTo>
                  <a:lnTo>
                    <a:pt x="557" y="434"/>
                  </a:lnTo>
                  <a:lnTo>
                    <a:pt x="553" y="429"/>
                  </a:lnTo>
                  <a:lnTo>
                    <a:pt x="564" y="425"/>
                  </a:lnTo>
                  <a:lnTo>
                    <a:pt x="550" y="413"/>
                  </a:lnTo>
                  <a:lnTo>
                    <a:pt x="554" y="407"/>
                  </a:lnTo>
                  <a:lnTo>
                    <a:pt x="601" y="401"/>
                  </a:lnTo>
                  <a:lnTo>
                    <a:pt x="606" y="397"/>
                  </a:lnTo>
                  <a:lnTo>
                    <a:pt x="636" y="391"/>
                  </a:lnTo>
                  <a:lnTo>
                    <a:pt x="644" y="384"/>
                  </a:lnTo>
                  <a:lnTo>
                    <a:pt x="669" y="387"/>
                  </a:lnTo>
                  <a:lnTo>
                    <a:pt x="681" y="405"/>
                  </a:lnTo>
                  <a:lnTo>
                    <a:pt x="694" y="401"/>
                  </a:lnTo>
                  <a:lnTo>
                    <a:pt x="713" y="407"/>
                  </a:lnTo>
                  <a:lnTo>
                    <a:pt x="716" y="416"/>
                  </a:lnTo>
                  <a:lnTo>
                    <a:pt x="729" y="415"/>
                  </a:lnTo>
                  <a:lnTo>
                    <a:pt x="754" y="399"/>
                  </a:lnTo>
                  <a:lnTo>
                    <a:pt x="752" y="404"/>
                  </a:lnTo>
                  <a:lnTo>
                    <a:pt x="775" y="418"/>
                  </a:lnTo>
                  <a:lnTo>
                    <a:pt x="826" y="461"/>
                  </a:lnTo>
                  <a:lnTo>
                    <a:pt x="829" y="452"/>
                  </a:lnTo>
                  <a:lnTo>
                    <a:pt x="852" y="462"/>
                  </a:lnTo>
                  <a:lnTo>
                    <a:pt x="869" y="457"/>
                  </a:lnTo>
                  <a:lnTo>
                    <a:pt x="879" y="460"/>
                  </a:lnTo>
                  <a:lnTo>
                    <a:pt x="890" y="471"/>
                  </a:lnTo>
                  <a:lnTo>
                    <a:pt x="901" y="473"/>
                  </a:lnTo>
                  <a:lnTo>
                    <a:pt x="910" y="481"/>
                  </a:lnTo>
                  <a:lnTo>
                    <a:pt x="927" y="478"/>
                  </a:lnTo>
                  <a:lnTo>
                    <a:pt x="939" y="489"/>
                  </a:lnTo>
                  <a:lnTo>
                    <a:pt x="944" y="487"/>
                  </a:lnTo>
                  <a:lnTo>
                    <a:pt x="957" y="485"/>
                  </a:lnTo>
                  <a:lnTo>
                    <a:pt x="975" y="470"/>
                  </a:lnTo>
                  <a:lnTo>
                    <a:pt x="992" y="462"/>
                  </a:lnTo>
                  <a:lnTo>
                    <a:pt x="1007" y="467"/>
                  </a:lnTo>
                  <a:lnTo>
                    <a:pt x="1021" y="467"/>
                  </a:lnTo>
                  <a:lnTo>
                    <a:pt x="1034" y="476"/>
                  </a:lnTo>
                  <a:lnTo>
                    <a:pt x="1048" y="476"/>
                  </a:lnTo>
                  <a:lnTo>
                    <a:pt x="1070" y="480"/>
                  </a:lnTo>
                  <a:lnTo>
                    <a:pt x="1077" y="469"/>
                  </a:lnTo>
                  <a:lnTo>
                    <a:pt x="1066" y="458"/>
                  </a:lnTo>
                  <a:lnTo>
                    <a:pt x="1069" y="441"/>
                  </a:lnTo>
                  <a:lnTo>
                    <a:pt x="1088" y="448"/>
                  </a:lnTo>
                  <a:lnTo>
                    <a:pt x="1102" y="450"/>
                  </a:lnTo>
                  <a:lnTo>
                    <a:pt x="1121" y="454"/>
                  </a:lnTo>
                  <a:lnTo>
                    <a:pt x="1131" y="466"/>
                  </a:lnTo>
                  <a:lnTo>
                    <a:pt x="1154" y="474"/>
                  </a:lnTo>
                  <a:lnTo>
                    <a:pt x="1165" y="471"/>
                  </a:lnTo>
                  <a:lnTo>
                    <a:pt x="1181" y="469"/>
                  </a:lnTo>
                  <a:lnTo>
                    <a:pt x="1196" y="471"/>
                  </a:lnTo>
                  <a:lnTo>
                    <a:pt x="1214" y="479"/>
                  </a:lnTo>
                  <a:lnTo>
                    <a:pt x="1228" y="488"/>
                  </a:lnTo>
                  <a:lnTo>
                    <a:pt x="1241" y="488"/>
                  </a:lnTo>
                  <a:lnTo>
                    <a:pt x="1260" y="491"/>
                  </a:lnTo>
                  <a:lnTo>
                    <a:pt x="1270" y="486"/>
                  </a:lnTo>
                  <a:lnTo>
                    <a:pt x="1286" y="483"/>
                  </a:lnTo>
                  <a:lnTo>
                    <a:pt x="1298" y="471"/>
                  </a:lnTo>
                  <a:lnTo>
                    <a:pt x="1308" y="473"/>
                  </a:lnTo>
                  <a:lnTo>
                    <a:pt x="1318" y="479"/>
                  </a:lnTo>
                  <a:lnTo>
                    <a:pt x="1334" y="478"/>
                  </a:lnTo>
                  <a:lnTo>
                    <a:pt x="1354" y="484"/>
                  </a:lnTo>
                  <a:lnTo>
                    <a:pt x="1367" y="473"/>
                  </a:lnTo>
                  <a:lnTo>
                    <a:pt x="1361" y="466"/>
                  </a:lnTo>
                  <a:lnTo>
                    <a:pt x="1361" y="448"/>
                  </a:lnTo>
                  <a:lnTo>
                    <a:pt x="1365" y="442"/>
                  </a:lnTo>
                  <a:lnTo>
                    <a:pt x="1358" y="433"/>
                  </a:lnTo>
                  <a:lnTo>
                    <a:pt x="1347" y="429"/>
                  </a:lnTo>
                  <a:lnTo>
                    <a:pt x="1352" y="420"/>
                  </a:lnTo>
                  <a:lnTo>
                    <a:pt x="1366" y="417"/>
                  </a:lnTo>
                  <a:lnTo>
                    <a:pt x="1384" y="416"/>
                  </a:lnTo>
                  <a:lnTo>
                    <a:pt x="1407" y="422"/>
                  </a:lnTo>
                  <a:lnTo>
                    <a:pt x="1424" y="428"/>
                  </a:lnTo>
                  <a:lnTo>
                    <a:pt x="1445" y="445"/>
                  </a:lnTo>
                  <a:lnTo>
                    <a:pt x="1456" y="452"/>
                  </a:lnTo>
                  <a:lnTo>
                    <a:pt x="1468" y="463"/>
                  </a:lnTo>
                  <a:lnTo>
                    <a:pt x="1486" y="480"/>
                  </a:lnTo>
                  <a:lnTo>
                    <a:pt x="1513" y="485"/>
                  </a:lnTo>
                  <a:lnTo>
                    <a:pt x="1538" y="498"/>
                  </a:lnTo>
                  <a:lnTo>
                    <a:pt x="1555" y="514"/>
                  </a:lnTo>
                  <a:lnTo>
                    <a:pt x="1576" y="514"/>
                  </a:lnTo>
                  <a:lnTo>
                    <a:pt x="1583" y="507"/>
                  </a:lnTo>
                  <a:lnTo>
                    <a:pt x="1602" y="502"/>
                  </a:lnTo>
                  <a:lnTo>
                    <a:pt x="1606" y="517"/>
                  </a:lnTo>
                  <a:lnTo>
                    <a:pt x="1605" y="524"/>
                  </a:lnTo>
                  <a:lnTo>
                    <a:pt x="1613" y="543"/>
                  </a:lnTo>
                  <a:lnTo>
                    <a:pt x="1614" y="560"/>
                  </a:lnTo>
                  <a:lnTo>
                    <a:pt x="1595" y="557"/>
                  </a:lnTo>
                  <a:lnTo>
                    <a:pt x="1587" y="563"/>
                  </a:lnTo>
                  <a:lnTo>
                    <a:pt x="1600" y="578"/>
                  </a:lnTo>
                  <a:lnTo>
                    <a:pt x="1611" y="598"/>
                  </a:lnTo>
                  <a:lnTo>
                    <a:pt x="1604" y="599"/>
                  </a:lnTo>
                  <a:lnTo>
                    <a:pt x="1609" y="607"/>
                  </a:lnTo>
                  <a:lnTo>
                    <a:pt x="1609" y="607"/>
                  </a:lnTo>
                  <a:lnTo>
                    <a:pt x="1613" y="610"/>
                  </a:lnTo>
                  <a:lnTo>
                    <a:pt x="1613" y="610"/>
                  </a:lnTo>
                  <a:lnTo>
                    <a:pt x="1613" y="610"/>
                  </a:lnTo>
                  <a:lnTo>
                    <a:pt x="1613" y="610"/>
                  </a:lnTo>
                  <a:lnTo>
                    <a:pt x="1612" y="605"/>
                  </a:lnTo>
                  <a:lnTo>
                    <a:pt x="1623" y="592"/>
                  </a:lnTo>
                  <a:lnTo>
                    <a:pt x="1637" y="601"/>
                  </a:lnTo>
                  <a:lnTo>
                    <a:pt x="1647" y="600"/>
                  </a:lnTo>
                  <a:lnTo>
                    <a:pt x="1659" y="590"/>
                  </a:lnTo>
                  <a:lnTo>
                    <a:pt x="1662" y="580"/>
                  </a:lnTo>
                  <a:lnTo>
                    <a:pt x="1667" y="560"/>
                  </a:lnTo>
                  <a:lnTo>
                    <a:pt x="1673" y="540"/>
                  </a:lnTo>
                  <a:lnTo>
                    <a:pt x="1669" y="528"/>
                  </a:lnTo>
                  <a:lnTo>
                    <a:pt x="1672" y="503"/>
                  </a:lnTo>
                  <a:lnTo>
                    <a:pt x="1658" y="475"/>
                  </a:lnTo>
                  <a:lnTo>
                    <a:pt x="1642" y="455"/>
                  </a:lnTo>
                  <a:lnTo>
                    <a:pt x="1638" y="437"/>
                  </a:lnTo>
                  <a:lnTo>
                    <a:pt x="1626" y="423"/>
                  </a:lnTo>
                  <a:lnTo>
                    <a:pt x="1590" y="404"/>
                  </a:lnTo>
                  <a:lnTo>
                    <a:pt x="1574" y="403"/>
                  </a:lnTo>
                  <a:lnTo>
                    <a:pt x="1573" y="411"/>
                  </a:lnTo>
                  <a:lnTo>
                    <a:pt x="1557" y="408"/>
                  </a:lnTo>
                  <a:lnTo>
                    <a:pt x="1541" y="397"/>
                  </a:lnTo>
                  <a:lnTo>
                    <a:pt x="1519" y="395"/>
                  </a:lnTo>
                  <a:lnTo>
                    <a:pt x="1533" y="356"/>
                  </a:lnTo>
                  <a:lnTo>
                    <a:pt x="1542" y="324"/>
                  </a:lnTo>
                  <a:lnTo>
                    <a:pt x="1579" y="318"/>
                  </a:lnTo>
                  <a:lnTo>
                    <a:pt x="1621" y="321"/>
                  </a:lnTo>
                  <a:lnTo>
                    <a:pt x="1628" y="313"/>
                  </a:lnTo>
                  <a:lnTo>
                    <a:pt x="1649" y="315"/>
                  </a:lnTo>
                  <a:lnTo>
                    <a:pt x="1662" y="328"/>
                  </a:lnTo>
                  <a:lnTo>
                    <a:pt x="1679" y="326"/>
                  </a:lnTo>
                  <a:lnTo>
                    <a:pt x="1703" y="322"/>
                  </a:lnTo>
                  <a:lnTo>
                    <a:pt x="1681" y="312"/>
                  </a:lnTo>
                  <a:lnTo>
                    <a:pt x="1681" y="285"/>
                  </a:lnTo>
                  <a:lnTo>
                    <a:pt x="1707" y="279"/>
                  </a:lnTo>
                  <a:lnTo>
                    <a:pt x="1741" y="299"/>
                  </a:lnTo>
                  <a:lnTo>
                    <a:pt x="1751" y="281"/>
                  </a:lnTo>
                  <a:lnTo>
                    <a:pt x="1742" y="268"/>
                  </a:lnTo>
                  <a:lnTo>
                    <a:pt x="1755" y="267"/>
                  </a:lnTo>
                  <a:lnTo>
                    <a:pt x="1773" y="289"/>
                  </a:lnTo>
                  <a:lnTo>
                    <a:pt x="1767" y="302"/>
                  </a:lnTo>
                  <a:lnTo>
                    <a:pt x="1764" y="319"/>
                  </a:lnTo>
                  <a:lnTo>
                    <a:pt x="1765" y="340"/>
                  </a:lnTo>
                  <a:lnTo>
                    <a:pt x="1749" y="343"/>
                  </a:lnTo>
                  <a:lnTo>
                    <a:pt x="1757" y="351"/>
                  </a:lnTo>
                  <a:lnTo>
                    <a:pt x="1757" y="361"/>
                  </a:lnTo>
                  <a:lnTo>
                    <a:pt x="1775" y="384"/>
                  </a:lnTo>
                  <a:lnTo>
                    <a:pt x="1819" y="422"/>
                  </a:lnTo>
                  <a:lnTo>
                    <a:pt x="1849" y="446"/>
                  </a:lnTo>
                  <a:lnTo>
                    <a:pt x="1865" y="458"/>
                  </a:lnTo>
                  <a:lnTo>
                    <a:pt x="1869" y="443"/>
                  </a:lnTo>
                  <a:lnTo>
                    <a:pt x="1856" y="425"/>
                  </a:lnTo>
                  <a:lnTo>
                    <a:pt x="1872" y="421"/>
                  </a:lnTo>
                  <a:lnTo>
                    <a:pt x="1858" y="401"/>
                  </a:lnTo>
                  <a:lnTo>
                    <a:pt x="1872" y="393"/>
                  </a:lnTo>
                  <a:lnTo>
                    <a:pt x="1858" y="385"/>
                  </a:lnTo>
                  <a:lnTo>
                    <a:pt x="1849" y="371"/>
                  </a:lnTo>
                  <a:lnTo>
                    <a:pt x="1861" y="371"/>
                  </a:lnTo>
                  <a:lnTo>
                    <a:pt x="1835" y="347"/>
                  </a:lnTo>
                  <a:lnTo>
                    <a:pt x="1816" y="343"/>
                  </a:lnTo>
                  <a:lnTo>
                    <a:pt x="1808" y="336"/>
                  </a:lnTo>
                  <a:lnTo>
                    <a:pt x="1805" y="321"/>
                  </a:lnTo>
                  <a:lnTo>
                    <a:pt x="1796" y="310"/>
                  </a:lnTo>
                  <a:lnTo>
                    <a:pt x="1816" y="312"/>
                  </a:lnTo>
                  <a:lnTo>
                    <a:pt x="1820" y="305"/>
                  </a:lnTo>
                  <a:lnTo>
                    <a:pt x="1833" y="311"/>
                  </a:lnTo>
                  <a:lnTo>
                    <a:pt x="1850" y="299"/>
                  </a:lnTo>
                  <a:lnTo>
                    <a:pt x="1882" y="310"/>
                  </a:lnTo>
                  <a:lnTo>
                    <a:pt x="1877" y="302"/>
                  </a:lnTo>
                  <a:lnTo>
                    <a:pt x="1883" y="292"/>
                  </a:lnTo>
                  <a:lnTo>
                    <a:pt x="1887" y="281"/>
                  </a:lnTo>
                  <a:lnTo>
                    <a:pt x="1896" y="279"/>
                  </a:lnTo>
                  <a:lnTo>
                    <a:pt x="1914" y="267"/>
                  </a:lnTo>
                  <a:lnTo>
                    <a:pt x="1941" y="271"/>
                  </a:lnTo>
                  <a:lnTo>
                    <a:pt x="1939" y="267"/>
                  </a:lnTo>
                  <a:lnTo>
                    <a:pt x="1928" y="260"/>
                  </a:lnTo>
                  <a:lnTo>
                    <a:pt x="1917" y="255"/>
                  </a:lnTo>
                  <a:lnTo>
                    <a:pt x="1891" y="243"/>
                  </a:lnTo>
                  <a:lnTo>
                    <a:pt x="1868" y="234"/>
                  </a:lnTo>
                  <a:lnTo>
                    <a:pt x="1886" y="235"/>
                  </a:lnTo>
                  <a:lnTo>
                    <a:pt x="1891" y="228"/>
                  </a:lnTo>
                  <a:lnTo>
                    <a:pt x="1891" y="228"/>
                  </a:lnTo>
                  <a:lnTo>
                    <a:pt x="1799" y="167"/>
                  </a:lnTo>
                  <a:lnTo>
                    <a:pt x="1772" y="160"/>
                  </a:lnTo>
                  <a:lnTo>
                    <a:pt x="1729" y="153"/>
                  </a:lnTo>
                  <a:lnTo>
                    <a:pt x="1707" y="154"/>
                  </a:lnTo>
                  <a:lnTo>
                    <a:pt x="1664" y="151"/>
                  </a:lnTo>
                  <a:lnTo>
                    <a:pt x="1669" y="157"/>
                  </a:lnTo>
                  <a:lnTo>
                    <a:pt x="1693" y="166"/>
                  </a:lnTo>
                  <a:lnTo>
                    <a:pt x="1686" y="172"/>
                  </a:lnTo>
                  <a:lnTo>
                    <a:pt x="1647" y="158"/>
                  </a:lnTo>
                  <a:lnTo>
                    <a:pt x="1627" y="160"/>
                  </a:lnTo>
                  <a:lnTo>
                    <a:pt x="1602" y="156"/>
                  </a:lnTo>
                  <a:lnTo>
                    <a:pt x="1582" y="157"/>
                  </a:lnTo>
                  <a:lnTo>
                    <a:pt x="1571" y="160"/>
                  </a:lnTo>
                  <a:lnTo>
                    <a:pt x="1551" y="155"/>
                  </a:lnTo>
                  <a:lnTo>
                    <a:pt x="1537" y="145"/>
                  </a:lnTo>
                  <a:lnTo>
                    <a:pt x="1519" y="139"/>
                  </a:lnTo>
                  <a:lnTo>
                    <a:pt x="1493" y="137"/>
                  </a:lnTo>
                  <a:lnTo>
                    <a:pt x="1451" y="139"/>
                  </a:lnTo>
                  <a:lnTo>
                    <a:pt x="1407" y="128"/>
                  </a:lnTo>
                  <a:lnTo>
                    <a:pt x="1385" y="120"/>
                  </a:lnTo>
                  <a:lnTo>
                    <a:pt x="1272" y="110"/>
                  </a:lnTo>
                  <a:lnTo>
                    <a:pt x="1267" y="116"/>
                  </a:lnTo>
                  <a:lnTo>
                    <a:pt x="1293" y="130"/>
                  </a:lnTo>
                  <a:lnTo>
                    <a:pt x="1272" y="128"/>
                  </a:lnTo>
                  <a:lnTo>
                    <a:pt x="1269" y="132"/>
                  </a:lnTo>
                  <a:lnTo>
                    <a:pt x="1242" y="128"/>
                  </a:lnTo>
                  <a:lnTo>
                    <a:pt x="1228" y="131"/>
                  </a:lnTo>
                  <a:lnTo>
                    <a:pt x="1202" y="125"/>
                  </a:lnTo>
                  <a:lnTo>
                    <a:pt x="1210" y="140"/>
                  </a:lnTo>
                  <a:lnTo>
                    <a:pt x="1185" y="134"/>
                  </a:lnTo>
                  <a:lnTo>
                    <a:pt x="1157" y="123"/>
                  </a:lnTo>
                  <a:lnTo>
                    <a:pt x="1156" y="116"/>
                  </a:lnTo>
                  <a:lnTo>
                    <a:pt x="1139" y="107"/>
                  </a:lnTo>
                  <a:lnTo>
                    <a:pt x="1112" y="100"/>
                  </a:lnTo>
                  <a:lnTo>
                    <a:pt x="1095" y="100"/>
                  </a:lnTo>
                  <a:lnTo>
                    <a:pt x="1069" y="97"/>
                  </a:lnTo>
                  <a:lnTo>
                    <a:pt x="1082" y="109"/>
                  </a:lnTo>
                  <a:lnTo>
                    <a:pt x="1034" y="106"/>
                  </a:lnTo>
                  <a:lnTo>
                    <a:pt x="1023" y="100"/>
                  </a:lnTo>
                  <a:lnTo>
                    <a:pt x="986" y="97"/>
                  </a:lnTo>
                  <a:lnTo>
                    <a:pt x="971" y="100"/>
                  </a:lnTo>
                  <a:lnTo>
                    <a:pt x="971" y="103"/>
                  </a:lnTo>
                  <a:lnTo>
                    <a:pt x="954" y="94"/>
                  </a:lnTo>
                  <a:lnTo>
                    <a:pt x="948" y="97"/>
                  </a:lnTo>
                  <a:lnTo>
                    <a:pt x="927" y="93"/>
                  </a:lnTo>
                  <a:lnTo>
                    <a:pt x="912" y="91"/>
                  </a:lnTo>
                  <a:lnTo>
                    <a:pt x="915" y="87"/>
                  </a:lnTo>
                  <a:lnTo>
                    <a:pt x="934" y="79"/>
                  </a:lnTo>
                  <a:lnTo>
                    <a:pt x="940" y="75"/>
                  </a:lnTo>
                  <a:lnTo>
                    <a:pt x="933" y="68"/>
                  </a:lnTo>
                  <a:lnTo>
                    <a:pt x="918" y="63"/>
                  </a:lnTo>
                  <a:lnTo>
                    <a:pt x="886" y="56"/>
                  </a:lnTo>
                  <a:lnTo>
                    <a:pt x="855" y="56"/>
                  </a:lnTo>
                  <a:lnTo>
                    <a:pt x="851" y="60"/>
                  </a:lnTo>
                  <a:lnTo>
                    <a:pt x="839" y="53"/>
                  </a:lnTo>
                  <a:lnTo>
                    <a:pt x="839" y="53"/>
                  </a:lnTo>
                  <a:close/>
                  <a:moveTo>
                    <a:pt x="385" y="141"/>
                  </a:moveTo>
                  <a:lnTo>
                    <a:pt x="357" y="129"/>
                  </a:lnTo>
                  <a:lnTo>
                    <a:pt x="348" y="117"/>
                  </a:lnTo>
                  <a:lnTo>
                    <a:pt x="358" y="103"/>
                  </a:lnTo>
                  <a:lnTo>
                    <a:pt x="366" y="89"/>
                  </a:lnTo>
                  <a:lnTo>
                    <a:pt x="390" y="77"/>
                  </a:lnTo>
                  <a:lnTo>
                    <a:pt x="417" y="70"/>
                  </a:lnTo>
                  <a:lnTo>
                    <a:pt x="449" y="63"/>
                  </a:lnTo>
                  <a:lnTo>
                    <a:pt x="453" y="58"/>
                  </a:lnTo>
                  <a:lnTo>
                    <a:pt x="441" y="53"/>
                  </a:lnTo>
                  <a:lnTo>
                    <a:pt x="422" y="55"/>
                  </a:lnTo>
                  <a:lnTo>
                    <a:pt x="408" y="60"/>
                  </a:lnTo>
                  <a:lnTo>
                    <a:pt x="376" y="63"/>
                  </a:lnTo>
                  <a:lnTo>
                    <a:pt x="348" y="71"/>
                  </a:lnTo>
                  <a:lnTo>
                    <a:pt x="329" y="79"/>
                  </a:lnTo>
                  <a:lnTo>
                    <a:pt x="336" y="85"/>
                  </a:lnTo>
                  <a:lnTo>
                    <a:pt x="317" y="97"/>
                  </a:lnTo>
                  <a:lnTo>
                    <a:pt x="328" y="99"/>
                  </a:lnTo>
                  <a:lnTo>
                    <a:pt x="313" y="111"/>
                  </a:lnTo>
                  <a:lnTo>
                    <a:pt x="318" y="119"/>
                  </a:lnTo>
                  <a:lnTo>
                    <a:pt x="308" y="122"/>
                  </a:lnTo>
                  <a:lnTo>
                    <a:pt x="313" y="130"/>
                  </a:lnTo>
                  <a:lnTo>
                    <a:pt x="335" y="134"/>
                  </a:lnTo>
                  <a:lnTo>
                    <a:pt x="341" y="140"/>
                  </a:lnTo>
                  <a:lnTo>
                    <a:pt x="379" y="142"/>
                  </a:lnTo>
                  <a:lnTo>
                    <a:pt x="385" y="141"/>
                  </a:lnTo>
                  <a:lnTo>
                    <a:pt x="385" y="141"/>
                  </a:lnTo>
                  <a:close/>
                  <a:moveTo>
                    <a:pt x="1263" y="72"/>
                  </a:moveTo>
                  <a:lnTo>
                    <a:pt x="1214" y="65"/>
                  </a:lnTo>
                  <a:lnTo>
                    <a:pt x="1185" y="64"/>
                  </a:lnTo>
                  <a:lnTo>
                    <a:pt x="1175" y="67"/>
                  </a:lnTo>
                  <a:lnTo>
                    <a:pt x="1185" y="77"/>
                  </a:lnTo>
                  <a:lnTo>
                    <a:pt x="1220" y="85"/>
                  </a:lnTo>
                  <a:lnTo>
                    <a:pt x="1232" y="82"/>
                  </a:lnTo>
                  <a:lnTo>
                    <a:pt x="1272" y="82"/>
                  </a:lnTo>
                  <a:lnTo>
                    <a:pt x="1263" y="72"/>
                  </a:lnTo>
                  <a:close/>
                  <a:moveTo>
                    <a:pt x="1334" y="79"/>
                  </a:moveTo>
                  <a:lnTo>
                    <a:pt x="1301" y="75"/>
                  </a:lnTo>
                  <a:lnTo>
                    <a:pt x="1279" y="73"/>
                  </a:lnTo>
                  <a:lnTo>
                    <a:pt x="1283" y="77"/>
                  </a:lnTo>
                  <a:lnTo>
                    <a:pt x="1312" y="83"/>
                  </a:lnTo>
                  <a:lnTo>
                    <a:pt x="1331" y="84"/>
                  </a:lnTo>
                  <a:lnTo>
                    <a:pt x="1334" y="79"/>
                  </a:lnTo>
                  <a:lnTo>
                    <a:pt x="1334" y="79"/>
                  </a:lnTo>
                  <a:close/>
                  <a:moveTo>
                    <a:pt x="1299" y="105"/>
                  </a:moveTo>
                  <a:lnTo>
                    <a:pt x="1292" y="101"/>
                  </a:lnTo>
                  <a:lnTo>
                    <a:pt x="1269" y="96"/>
                  </a:lnTo>
                  <a:lnTo>
                    <a:pt x="1258" y="97"/>
                  </a:lnTo>
                  <a:lnTo>
                    <a:pt x="1255" y="103"/>
                  </a:lnTo>
                  <a:lnTo>
                    <a:pt x="1258" y="103"/>
                  </a:lnTo>
                  <a:lnTo>
                    <a:pt x="1283" y="105"/>
                  </a:lnTo>
                  <a:lnTo>
                    <a:pt x="1299" y="105"/>
                  </a:lnTo>
                  <a:close/>
                  <a:moveTo>
                    <a:pt x="1754" y="139"/>
                  </a:moveTo>
                  <a:lnTo>
                    <a:pt x="1737" y="130"/>
                  </a:lnTo>
                  <a:lnTo>
                    <a:pt x="1733" y="135"/>
                  </a:lnTo>
                  <a:lnTo>
                    <a:pt x="1743" y="140"/>
                  </a:lnTo>
                  <a:lnTo>
                    <a:pt x="1754" y="139"/>
                  </a:lnTo>
                  <a:close/>
                  <a:moveTo>
                    <a:pt x="41" y="402"/>
                  </a:moveTo>
                  <a:lnTo>
                    <a:pt x="39" y="398"/>
                  </a:lnTo>
                  <a:lnTo>
                    <a:pt x="39" y="393"/>
                  </a:lnTo>
                  <a:lnTo>
                    <a:pt x="34" y="390"/>
                  </a:lnTo>
                  <a:lnTo>
                    <a:pt x="20" y="387"/>
                  </a:lnTo>
                  <a:lnTo>
                    <a:pt x="1" y="393"/>
                  </a:lnTo>
                  <a:lnTo>
                    <a:pt x="0" y="400"/>
                  </a:lnTo>
                  <a:lnTo>
                    <a:pt x="16" y="402"/>
                  </a:lnTo>
                  <a:lnTo>
                    <a:pt x="41" y="402"/>
                  </a:lnTo>
                  <a:close/>
                  <a:moveTo>
                    <a:pt x="1691" y="463"/>
                  </a:moveTo>
                  <a:lnTo>
                    <a:pt x="1670" y="445"/>
                  </a:lnTo>
                  <a:lnTo>
                    <a:pt x="1656" y="429"/>
                  </a:lnTo>
                  <a:lnTo>
                    <a:pt x="1637" y="413"/>
                  </a:lnTo>
                  <a:lnTo>
                    <a:pt x="1623" y="401"/>
                  </a:lnTo>
                  <a:lnTo>
                    <a:pt x="1620" y="404"/>
                  </a:lnTo>
                  <a:lnTo>
                    <a:pt x="1632" y="411"/>
                  </a:lnTo>
                  <a:lnTo>
                    <a:pt x="1627" y="419"/>
                  </a:lnTo>
                  <a:lnTo>
                    <a:pt x="1646" y="443"/>
                  </a:lnTo>
                  <a:lnTo>
                    <a:pt x="1667" y="459"/>
                  </a:lnTo>
                  <a:lnTo>
                    <a:pt x="1686" y="483"/>
                  </a:lnTo>
                  <a:lnTo>
                    <a:pt x="1692" y="495"/>
                  </a:lnTo>
                  <a:lnTo>
                    <a:pt x="1707" y="514"/>
                  </a:lnTo>
                  <a:lnTo>
                    <a:pt x="1718" y="531"/>
                  </a:lnTo>
                  <a:lnTo>
                    <a:pt x="1731" y="545"/>
                  </a:lnTo>
                  <a:lnTo>
                    <a:pt x="1730" y="532"/>
                  </a:lnTo>
                  <a:lnTo>
                    <a:pt x="1749" y="543"/>
                  </a:lnTo>
                  <a:lnTo>
                    <a:pt x="1740" y="531"/>
                  </a:lnTo>
                  <a:lnTo>
                    <a:pt x="1714" y="513"/>
                  </a:lnTo>
                  <a:lnTo>
                    <a:pt x="1704" y="487"/>
                  </a:lnTo>
                  <a:lnTo>
                    <a:pt x="1728" y="493"/>
                  </a:lnTo>
                  <a:lnTo>
                    <a:pt x="1691" y="463"/>
                  </a:lnTo>
                  <a:lnTo>
                    <a:pt x="1691" y="46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30">
              <a:extLst>
                <a:ext uri="{FF2B5EF4-FFF2-40B4-BE49-F238E27FC236}">
                  <a16:creationId xmlns:a16="http://schemas.microsoft.com/office/drawing/2014/main" id="{3A0ED93D-83F5-E424-71E5-06E5EC367798}"/>
                </a:ext>
              </a:extLst>
            </p:cNvPr>
            <p:cNvSpPr>
              <a:spLocks/>
            </p:cNvSpPr>
            <p:nvPr/>
          </p:nvSpPr>
          <p:spPr bwMode="auto">
            <a:xfrm>
              <a:off x="4440" y="2785"/>
              <a:ext cx="28" cy="31"/>
            </a:xfrm>
            <a:custGeom>
              <a:avLst/>
              <a:gdLst>
                <a:gd name="T0" fmla="*/ 21 w 28"/>
                <a:gd name="T1" fmla="*/ 0 h 31"/>
                <a:gd name="T2" fmla="*/ 12 w 28"/>
                <a:gd name="T3" fmla="*/ 5 h 31"/>
                <a:gd name="T4" fmla="*/ 9 w 28"/>
                <a:gd name="T5" fmla="*/ 3 h 31"/>
                <a:gd name="T6" fmla="*/ 4 w 28"/>
                <a:gd name="T7" fmla="*/ 8 h 31"/>
                <a:gd name="T8" fmla="*/ 3 w 28"/>
                <a:gd name="T9" fmla="*/ 19 h 31"/>
                <a:gd name="T10" fmla="*/ 1 w 28"/>
                <a:gd name="T11" fmla="*/ 20 h 31"/>
                <a:gd name="T12" fmla="*/ 0 w 28"/>
                <a:gd name="T13" fmla="*/ 30 h 31"/>
                <a:gd name="T14" fmla="*/ 9 w 28"/>
                <a:gd name="T15" fmla="*/ 31 h 31"/>
                <a:gd name="T16" fmla="*/ 14 w 28"/>
                <a:gd name="T17" fmla="*/ 21 h 31"/>
                <a:gd name="T18" fmla="*/ 23 w 28"/>
                <a:gd name="T19" fmla="*/ 22 h 31"/>
                <a:gd name="T20" fmla="*/ 23 w 28"/>
                <a:gd name="T21" fmla="*/ 22 h 31"/>
                <a:gd name="T22" fmla="*/ 27 w 28"/>
                <a:gd name="T23" fmla="*/ 20 h 31"/>
                <a:gd name="T24" fmla="*/ 28 w 28"/>
                <a:gd name="T25" fmla="*/ 10 h 31"/>
                <a:gd name="T26" fmla="*/ 21 w 28"/>
                <a:gd name="T27" fmla="*/ 0 h 31"/>
                <a:gd name="T28" fmla="*/ 21 w 28"/>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1">
                  <a:moveTo>
                    <a:pt x="21" y="0"/>
                  </a:moveTo>
                  <a:lnTo>
                    <a:pt x="12" y="5"/>
                  </a:lnTo>
                  <a:lnTo>
                    <a:pt x="9" y="3"/>
                  </a:lnTo>
                  <a:lnTo>
                    <a:pt x="4" y="8"/>
                  </a:lnTo>
                  <a:lnTo>
                    <a:pt x="3" y="19"/>
                  </a:lnTo>
                  <a:lnTo>
                    <a:pt x="1" y="20"/>
                  </a:lnTo>
                  <a:lnTo>
                    <a:pt x="0" y="30"/>
                  </a:lnTo>
                  <a:lnTo>
                    <a:pt x="9" y="31"/>
                  </a:lnTo>
                  <a:lnTo>
                    <a:pt x="14" y="21"/>
                  </a:lnTo>
                  <a:lnTo>
                    <a:pt x="23" y="22"/>
                  </a:lnTo>
                  <a:lnTo>
                    <a:pt x="23" y="22"/>
                  </a:lnTo>
                  <a:lnTo>
                    <a:pt x="27" y="20"/>
                  </a:lnTo>
                  <a:lnTo>
                    <a:pt x="28" y="10"/>
                  </a:lnTo>
                  <a:lnTo>
                    <a:pt x="21" y="0"/>
                  </a:lnTo>
                  <a:lnTo>
                    <a:pt x="21" y="0"/>
                  </a:lnTo>
                  <a:close/>
                </a:path>
              </a:pathLst>
            </a:custGeom>
            <a:solidFill>
              <a:schemeClr val="accent1"/>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31">
              <a:extLst>
                <a:ext uri="{FF2B5EF4-FFF2-40B4-BE49-F238E27FC236}">
                  <a16:creationId xmlns:a16="http://schemas.microsoft.com/office/drawing/2014/main" id="{C585AA9D-9569-7BB8-7ABC-14FA64FEAA3A}"/>
                </a:ext>
              </a:extLst>
            </p:cNvPr>
            <p:cNvSpPr>
              <a:spLocks/>
            </p:cNvSpPr>
            <p:nvPr/>
          </p:nvSpPr>
          <p:spPr bwMode="auto">
            <a:xfrm>
              <a:off x="3721" y="2273"/>
              <a:ext cx="130" cy="118"/>
            </a:xfrm>
            <a:custGeom>
              <a:avLst/>
              <a:gdLst>
                <a:gd name="T0" fmla="*/ 130 w 130"/>
                <a:gd name="T1" fmla="*/ 0 h 118"/>
                <a:gd name="T2" fmla="*/ 128 w 130"/>
                <a:gd name="T3" fmla="*/ 0 h 118"/>
                <a:gd name="T4" fmla="*/ 128 w 130"/>
                <a:gd name="T5" fmla="*/ 0 h 118"/>
                <a:gd name="T6" fmla="*/ 129 w 130"/>
                <a:gd name="T7" fmla="*/ 9 h 118"/>
                <a:gd name="T8" fmla="*/ 119 w 130"/>
                <a:gd name="T9" fmla="*/ 9 h 118"/>
                <a:gd name="T10" fmla="*/ 114 w 130"/>
                <a:gd name="T11" fmla="*/ 14 h 118"/>
                <a:gd name="T12" fmla="*/ 107 w 130"/>
                <a:gd name="T13" fmla="*/ 14 h 118"/>
                <a:gd name="T14" fmla="*/ 102 w 130"/>
                <a:gd name="T15" fmla="*/ 12 h 118"/>
                <a:gd name="T16" fmla="*/ 89 w 130"/>
                <a:gd name="T17" fmla="*/ 13 h 118"/>
                <a:gd name="T18" fmla="*/ 83 w 130"/>
                <a:gd name="T19" fmla="*/ 27 h 118"/>
                <a:gd name="T20" fmla="*/ 79 w 130"/>
                <a:gd name="T21" fmla="*/ 28 h 118"/>
                <a:gd name="T22" fmla="*/ 71 w 130"/>
                <a:gd name="T23" fmla="*/ 51 h 118"/>
                <a:gd name="T24" fmla="*/ 49 w 130"/>
                <a:gd name="T25" fmla="*/ 70 h 118"/>
                <a:gd name="T26" fmla="*/ 44 w 130"/>
                <a:gd name="T27" fmla="*/ 95 h 118"/>
                <a:gd name="T28" fmla="*/ 37 w 130"/>
                <a:gd name="T29" fmla="*/ 102 h 118"/>
                <a:gd name="T30" fmla="*/ 35 w 130"/>
                <a:gd name="T31" fmla="*/ 109 h 118"/>
                <a:gd name="T32" fmla="*/ 0 w 130"/>
                <a:gd name="T33" fmla="*/ 111 h 118"/>
                <a:gd name="T34" fmla="*/ 0 w 130"/>
                <a:gd name="T35" fmla="*/ 111 h 118"/>
                <a:gd name="T36" fmla="*/ 0 w 130"/>
                <a:gd name="T37" fmla="*/ 118 h 118"/>
                <a:gd name="T38" fmla="*/ 3 w 130"/>
                <a:gd name="T39" fmla="*/ 112 h 118"/>
                <a:gd name="T40" fmla="*/ 63 w 130"/>
                <a:gd name="T41" fmla="*/ 112 h 118"/>
                <a:gd name="T42" fmla="*/ 60 w 130"/>
                <a:gd name="T43" fmla="*/ 86 h 118"/>
                <a:gd name="T44" fmla="*/ 65 w 130"/>
                <a:gd name="T45" fmla="*/ 77 h 118"/>
                <a:gd name="T46" fmla="*/ 79 w 130"/>
                <a:gd name="T47" fmla="*/ 76 h 118"/>
                <a:gd name="T48" fmla="*/ 80 w 130"/>
                <a:gd name="T49" fmla="*/ 30 h 118"/>
                <a:gd name="T50" fmla="*/ 130 w 130"/>
                <a:gd name="T51" fmla="*/ 31 h 118"/>
                <a:gd name="T52" fmla="*/ 130 w 130"/>
                <a:gd name="T53" fmla="*/ 4 h 118"/>
                <a:gd name="T54" fmla="*/ 130 w 130"/>
                <a:gd name="T55" fmla="*/ 0 h 118"/>
                <a:gd name="T56" fmla="*/ 130 w 130"/>
                <a:gd name="T57" fmla="*/ 0 h 118"/>
                <a:gd name="T58" fmla="*/ 130 w 130"/>
                <a:gd name="T5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118">
                  <a:moveTo>
                    <a:pt x="130" y="0"/>
                  </a:moveTo>
                  <a:lnTo>
                    <a:pt x="128" y="0"/>
                  </a:lnTo>
                  <a:lnTo>
                    <a:pt x="128" y="0"/>
                  </a:lnTo>
                  <a:lnTo>
                    <a:pt x="129" y="9"/>
                  </a:lnTo>
                  <a:lnTo>
                    <a:pt x="119" y="9"/>
                  </a:lnTo>
                  <a:lnTo>
                    <a:pt x="114" y="14"/>
                  </a:lnTo>
                  <a:lnTo>
                    <a:pt x="107" y="14"/>
                  </a:lnTo>
                  <a:lnTo>
                    <a:pt x="102" y="12"/>
                  </a:lnTo>
                  <a:lnTo>
                    <a:pt x="89" y="13"/>
                  </a:lnTo>
                  <a:lnTo>
                    <a:pt x="83" y="27"/>
                  </a:lnTo>
                  <a:lnTo>
                    <a:pt x="79" y="28"/>
                  </a:lnTo>
                  <a:lnTo>
                    <a:pt x="71" y="51"/>
                  </a:lnTo>
                  <a:lnTo>
                    <a:pt x="49" y="70"/>
                  </a:lnTo>
                  <a:lnTo>
                    <a:pt x="44" y="95"/>
                  </a:lnTo>
                  <a:lnTo>
                    <a:pt x="37" y="102"/>
                  </a:lnTo>
                  <a:lnTo>
                    <a:pt x="35" y="109"/>
                  </a:lnTo>
                  <a:lnTo>
                    <a:pt x="0" y="111"/>
                  </a:lnTo>
                  <a:lnTo>
                    <a:pt x="0" y="111"/>
                  </a:lnTo>
                  <a:lnTo>
                    <a:pt x="0" y="118"/>
                  </a:lnTo>
                  <a:lnTo>
                    <a:pt x="3" y="112"/>
                  </a:lnTo>
                  <a:lnTo>
                    <a:pt x="63" y="112"/>
                  </a:lnTo>
                  <a:lnTo>
                    <a:pt x="60" y="86"/>
                  </a:lnTo>
                  <a:lnTo>
                    <a:pt x="65" y="77"/>
                  </a:lnTo>
                  <a:lnTo>
                    <a:pt x="79" y="76"/>
                  </a:lnTo>
                  <a:lnTo>
                    <a:pt x="80" y="30"/>
                  </a:lnTo>
                  <a:lnTo>
                    <a:pt x="130" y="31"/>
                  </a:lnTo>
                  <a:lnTo>
                    <a:pt x="130" y="4"/>
                  </a:lnTo>
                  <a:lnTo>
                    <a:pt x="130" y="0"/>
                  </a:lnTo>
                  <a:lnTo>
                    <a:pt x="130" y="0"/>
                  </a:lnTo>
                  <a:lnTo>
                    <a:pt x="13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32">
              <a:extLst>
                <a:ext uri="{FF2B5EF4-FFF2-40B4-BE49-F238E27FC236}">
                  <a16:creationId xmlns:a16="http://schemas.microsoft.com/office/drawing/2014/main" id="{AD69E22A-853D-6E1B-356D-1BB4ECD6F9ED}"/>
                </a:ext>
              </a:extLst>
            </p:cNvPr>
            <p:cNvSpPr>
              <a:spLocks/>
            </p:cNvSpPr>
            <p:nvPr/>
          </p:nvSpPr>
          <p:spPr bwMode="auto">
            <a:xfrm>
              <a:off x="4509" y="2192"/>
              <a:ext cx="331" cy="282"/>
            </a:xfrm>
            <a:custGeom>
              <a:avLst/>
              <a:gdLst>
                <a:gd name="T0" fmla="*/ 151 w 331"/>
                <a:gd name="T1" fmla="*/ 53 h 282"/>
                <a:gd name="T2" fmla="*/ 80 w 331"/>
                <a:gd name="T3" fmla="*/ 5 h 282"/>
                <a:gd name="T4" fmla="*/ 59 w 331"/>
                <a:gd name="T5" fmla="*/ 3 h 282"/>
                <a:gd name="T6" fmla="*/ 47 w 331"/>
                <a:gd name="T7" fmla="*/ 30 h 282"/>
                <a:gd name="T8" fmla="*/ 40 w 331"/>
                <a:gd name="T9" fmla="*/ 39 h 282"/>
                <a:gd name="T10" fmla="*/ 26 w 331"/>
                <a:gd name="T11" fmla="*/ 48 h 282"/>
                <a:gd name="T12" fmla="*/ 3 w 331"/>
                <a:gd name="T13" fmla="*/ 51 h 282"/>
                <a:gd name="T14" fmla="*/ 2 w 331"/>
                <a:gd name="T15" fmla="*/ 63 h 282"/>
                <a:gd name="T16" fmla="*/ 7 w 331"/>
                <a:gd name="T17" fmla="*/ 73 h 282"/>
                <a:gd name="T18" fmla="*/ 27 w 331"/>
                <a:gd name="T19" fmla="*/ 100 h 282"/>
                <a:gd name="T20" fmla="*/ 39 w 331"/>
                <a:gd name="T21" fmla="*/ 117 h 282"/>
                <a:gd name="T22" fmla="*/ 43 w 331"/>
                <a:gd name="T23" fmla="*/ 130 h 282"/>
                <a:gd name="T24" fmla="*/ 57 w 331"/>
                <a:gd name="T25" fmla="*/ 144 h 282"/>
                <a:gd name="T26" fmla="*/ 75 w 331"/>
                <a:gd name="T27" fmla="*/ 171 h 282"/>
                <a:gd name="T28" fmla="*/ 77 w 331"/>
                <a:gd name="T29" fmla="*/ 194 h 282"/>
                <a:gd name="T30" fmla="*/ 96 w 331"/>
                <a:gd name="T31" fmla="*/ 213 h 282"/>
                <a:gd name="T32" fmla="*/ 112 w 331"/>
                <a:gd name="T33" fmla="*/ 241 h 282"/>
                <a:gd name="T34" fmla="*/ 130 w 331"/>
                <a:gd name="T35" fmla="*/ 262 h 282"/>
                <a:gd name="T36" fmla="*/ 137 w 331"/>
                <a:gd name="T37" fmla="*/ 274 h 282"/>
                <a:gd name="T38" fmla="*/ 145 w 331"/>
                <a:gd name="T39" fmla="*/ 276 h 282"/>
                <a:gd name="T40" fmla="*/ 147 w 331"/>
                <a:gd name="T41" fmla="*/ 260 h 282"/>
                <a:gd name="T42" fmla="*/ 158 w 331"/>
                <a:gd name="T43" fmla="*/ 263 h 282"/>
                <a:gd name="T44" fmla="*/ 179 w 331"/>
                <a:gd name="T45" fmla="*/ 264 h 282"/>
                <a:gd name="T46" fmla="*/ 200 w 331"/>
                <a:gd name="T47" fmla="*/ 265 h 282"/>
                <a:gd name="T48" fmla="*/ 211 w 331"/>
                <a:gd name="T49" fmla="*/ 268 h 282"/>
                <a:gd name="T50" fmla="*/ 235 w 331"/>
                <a:gd name="T51" fmla="*/ 241 h 282"/>
                <a:gd name="T52" fmla="*/ 324 w 331"/>
                <a:gd name="T53" fmla="*/ 217 h 282"/>
                <a:gd name="T54" fmla="*/ 323 w 331"/>
                <a:gd name="T55" fmla="*/ 169 h 282"/>
                <a:gd name="T56" fmla="*/ 273 w 331"/>
                <a:gd name="T57" fmla="*/ 163 h 282"/>
                <a:gd name="T58" fmla="*/ 265 w 331"/>
                <a:gd name="T59" fmla="*/ 141 h 282"/>
                <a:gd name="T60" fmla="*/ 257 w 331"/>
                <a:gd name="T61" fmla="*/ 136 h 282"/>
                <a:gd name="T62" fmla="*/ 249 w 331"/>
                <a:gd name="T63" fmla="*/ 127 h 282"/>
                <a:gd name="T64" fmla="*/ 242 w 331"/>
                <a:gd name="T65" fmla="*/ 117 h 282"/>
                <a:gd name="T66" fmla="*/ 240 w 331"/>
                <a:gd name="T67" fmla="*/ 105 h 282"/>
                <a:gd name="T68" fmla="*/ 228 w 331"/>
                <a:gd name="T69" fmla="*/ 90 h 282"/>
                <a:gd name="T70" fmla="*/ 216 w 331"/>
                <a:gd name="T71" fmla="*/ 80 h 282"/>
                <a:gd name="T72" fmla="*/ 198 w 331"/>
                <a:gd name="T73" fmla="*/ 65 h 282"/>
                <a:gd name="T74" fmla="*/ 180 w 331"/>
                <a:gd name="T75" fmla="*/ 5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1" h="282">
                  <a:moveTo>
                    <a:pt x="180" y="55"/>
                  </a:moveTo>
                  <a:lnTo>
                    <a:pt x="151" y="53"/>
                  </a:lnTo>
                  <a:lnTo>
                    <a:pt x="104" y="18"/>
                  </a:lnTo>
                  <a:lnTo>
                    <a:pt x="80" y="5"/>
                  </a:lnTo>
                  <a:lnTo>
                    <a:pt x="61" y="0"/>
                  </a:lnTo>
                  <a:lnTo>
                    <a:pt x="59" y="3"/>
                  </a:lnTo>
                  <a:lnTo>
                    <a:pt x="30" y="12"/>
                  </a:lnTo>
                  <a:lnTo>
                    <a:pt x="47" y="30"/>
                  </a:lnTo>
                  <a:lnTo>
                    <a:pt x="42" y="32"/>
                  </a:lnTo>
                  <a:lnTo>
                    <a:pt x="40" y="39"/>
                  </a:lnTo>
                  <a:lnTo>
                    <a:pt x="29" y="41"/>
                  </a:lnTo>
                  <a:lnTo>
                    <a:pt x="26" y="48"/>
                  </a:lnTo>
                  <a:lnTo>
                    <a:pt x="20" y="53"/>
                  </a:lnTo>
                  <a:lnTo>
                    <a:pt x="3" y="51"/>
                  </a:lnTo>
                  <a:lnTo>
                    <a:pt x="2" y="58"/>
                  </a:lnTo>
                  <a:lnTo>
                    <a:pt x="2" y="63"/>
                  </a:lnTo>
                  <a:lnTo>
                    <a:pt x="0" y="73"/>
                  </a:lnTo>
                  <a:lnTo>
                    <a:pt x="7" y="73"/>
                  </a:lnTo>
                  <a:lnTo>
                    <a:pt x="17" y="86"/>
                  </a:lnTo>
                  <a:lnTo>
                    <a:pt x="27" y="100"/>
                  </a:lnTo>
                  <a:lnTo>
                    <a:pt x="34" y="113"/>
                  </a:lnTo>
                  <a:lnTo>
                    <a:pt x="39" y="117"/>
                  </a:lnTo>
                  <a:lnTo>
                    <a:pt x="43" y="126"/>
                  </a:lnTo>
                  <a:lnTo>
                    <a:pt x="43" y="130"/>
                  </a:lnTo>
                  <a:lnTo>
                    <a:pt x="49" y="141"/>
                  </a:lnTo>
                  <a:lnTo>
                    <a:pt x="57" y="144"/>
                  </a:lnTo>
                  <a:lnTo>
                    <a:pt x="65" y="151"/>
                  </a:lnTo>
                  <a:lnTo>
                    <a:pt x="75" y="171"/>
                  </a:lnTo>
                  <a:lnTo>
                    <a:pt x="75" y="181"/>
                  </a:lnTo>
                  <a:lnTo>
                    <a:pt x="77" y="194"/>
                  </a:lnTo>
                  <a:lnTo>
                    <a:pt x="89" y="211"/>
                  </a:lnTo>
                  <a:lnTo>
                    <a:pt x="96" y="213"/>
                  </a:lnTo>
                  <a:lnTo>
                    <a:pt x="108" y="226"/>
                  </a:lnTo>
                  <a:lnTo>
                    <a:pt x="112" y="241"/>
                  </a:lnTo>
                  <a:lnTo>
                    <a:pt x="121" y="255"/>
                  </a:lnTo>
                  <a:lnTo>
                    <a:pt x="130" y="262"/>
                  </a:lnTo>
                  <a:lnTo>
                    <a:pt x="131" y="269"/>
                  </a:lnTo>
                  <a:lnTo>
                    <a:pt x="137" y="274"/>
                  </a:lnTo>
                  <a:lnTo>
                    <a:pt x="139" y="282"/>
                  </a:lnTo>
                  <a:lnTo>
                    <a:pt x="145" y="276"/>
                  </a:lnTo>
                  <a:lnTo>
                    <a:pt x="144" y="269"/>
                  </a:lnTo>
                  <a:lnTo>
                    <a:pt x="147" y="260"/>
                  </a:lnTo>
                  <a:lnTo>
                    <a:pt x="154" y="264"/>
                  </a:lnTo>
                  <a:lnTo>
                    <a:pt x="158" y="263"/>
                  </a:lnTo>
                  <a:lnTo>
                    <a:pt x="176" y="262"/>
                  </a:lnTo>
                  <a:lnTo>
                    <a:pt x="179" y="264"/>
                  </a:lnTo>
                  <a:lnTo>
                    <a:pt x="194" y="266"/>
                  </a:lnTo>
                  <a:lnTo>
                    <a:pt x="200" y="265"/>
                  </a:lnTo>
                  <a:lnTo>
                    <a:pt x="204" y="271"/>
                  </a:lnTo>
                  <a:lnTo>
                    <a:pt x="211" y="268"/>
                  </a:lnTo>
                  <a:lnTo>
                    <a:pt x="221" y="249"/>
                  </a:lnTo>
                  <a:lnTo>
                    <a:pt x="235" y="241"/>
                  </a:lnTo>
                  <a:lnTo>
                    <a:pt x="279" y="234"/>
                  </a:lnTo>
                  <a:lnTo>
                    <a:pt x="324" y="217"/>
                  </a:lnTo>
                  <a:lnTo>
                    <a:pt x="331" y="181"/>
                  </a:lnTo>
                  <a:lnTo>
                    <a:pt x="323" y="169"/>
                  </a:lnTo>
                  <a:lnTo>
                    <a:pt x="320" y="172"/>
                  </a:lnTo>
                  <a:lnTo>
                    <a:pt x="273" y="163"/>
                  </a:lnTo>
                  <a:lnTo>
                    <a:pt x="266" y="146"/>
                  </a:lnTo>
                  <a:lnTo>
                    <a:pt x="265" y="141"/>
                  </a:lnTo>
                  <a:lnTo>
                    <a:pt x="261" y="134"/>
                  </a:lnTo>
                  <a:lnTo>
                    <a:pt x="257" y="136"/>
                  </a:lnTo>
                  <a:lnTo>
                    <a:pt x="252" y="132"/>
                  </a:lnTo>
                  <a:lnTo>
                    <a:pt x="249" y="127"/>
                  </a:lnTo>
                  <a:lnTo>
                    <a:pt x="247" y="122"/>
                  </a:lnTo>
                  <a:lnTo>
                    <a:pt x="242" y="117"/>
                  </a:lnTo>
                  <a:lnTo>
                    <a:pt x="239" y="111"/>
                  </a:lnTo>
                  <a:lnTo>
                    <a:pt x="240" y="105"/>
                  </a:lnTo>
                  <a:lnTo>
                    <a:pt x="239" y="97"/>
                  </a:lnTo>
                  <a:lnTo>
                    <a:pt x="228" y="90"/>
                  </a:lnTo>
                  <a:lnTo>
                    <a:pt x="224" y="84"/>
                  </a:lnTo>
                  <a:lnTo>
                    <a:pt x="216" y="80"/>
                  </a:lnTo>
                  <a:lnTo>
                    <a:pt x="208" y="65"/>
                  </a:lnTo>
                  <a:lnTo>
                    <a:pt x="198" y="65"/>
                  </a:lnTo>
                  <a:lnTo>
                    <a:pt x="193" y="56"/>
                  </a:lnTo>
                  <a:lnTo>
                    <a:pt x="180" y="55"/>
                  </a:lnTo>
                  <a:lnTo>
                    <a:pt x="180" y="5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33">
              <a:extLst>
                <a:ext uri="{FF2B5EF4-FFF2-40B4-BE49-F238E27FC236}">
                  <a16:creationId xmlns:a16="http://schemas.microsoft.com/office/drawing/2014/main" id="{0A0F2333-FF84-2C0F-0486-CC2949FAF025}"/>
                </a:ext>
              </a:extLst>
            </p:cNvPr>
            <p:cNvSpPr>
              <a:spLocks/>
            </p:cNvSpPr>
            <p:nvPr/>
          </p:nvSpPr>
          <p:spPr bwMode="auto">
            <a:xfrm>
              <a:off x="4326" y="2373"/>
              <a:ext cx="253" cy="238"/>
            </a:xfrm>
            <a:custGeom>
              <a:avLst/>
              <a:gdLst>
                <a:gd name="T0" fmla="*/ 230 w 253"/>
                <a:gd name="T1" fmla="*/ 90 h 238"/>
                <a:gd name="T2" fmla="*/ 245 w 253"/>
                <a:gd name="T3" fmla="*/ 81 h 238"/>
                <a:gd name="T4" fmla="*/ 244 w 253"/>
                <a:gd name="T5" fmla="*/ 65 h 238"/>
                <a:gd name="T6" fmla="*/ 230 w 253"/>
                <a:gd name="T7" fmla="*/ 39 h 238"/>
                <a:gd name="T8" fmla="*/ 230 w 253"/>
                <a:gd name="T9" fmla="*/ 18 h 238"/>
                <a:gd name="T10" fmla="*/ 164 w 253"/>
                <a:gd name="T11" fmla="*/ 0 h 238"/>
                <a:gd name="T12" fmla="*/ 42 w 253"/>
                <a:gd name="T13" fmla="*/ 0 h 238"/>
                <a:gd name="T14" fmla="*/ 26 w 253"/>
                <a:gd name="T15" fmla="*/ 36 h 238"/>
                <a:gd name="T16" fmla="*/ 29 w 253"/>
                <a:gd name="T17" fmla="*/ 113 h 238"/>
                <a:gd name="T18" fmla="*/ 9 w 253"/>
                <a:gd name="T19" fmla="*/ 125 h 238"/>
                <a:gd name="T20" fmla="*/ 8 w 253"/>
                <a:gd name="T21" fmla="*/ 141 h 238"/>
                <a:gd name="T22" fmla="*/ 5 w 253"/>
                <a:gd name="T23" fmla="*/ 153 h 238"/>
                <a:gd name="T24" fmla="*/ 0 w 253"/>
                <a:gd name="T25" fmla="*/ 167 h 238"/>
                <a:gd name="T26" fmla="*/ 9 w 253"/>
                <a:gd name="T27" fmla="*/ 174 h 238"/>
                <a:gd name="T28" fmla="*/ 15 w 253"/>
                <a:gd name="T29" fmla="*/ 189 h 238"/>
                <a:gd name="T30" fmla="*/ 17 w 253"/>
                <a:gd name="T31" fmla="*/ 201 h 238"/>
                <a:gd name="T32" fmla="*/ 26 w 253"/>
                <a:gd name="T33" fmla="*/ 219 h 238"/>
                <a:gd name="T34" fmla="*/ 25 w 253"/>
                <a:gd name="T35" fmla="*/ 232 h 238"/>
                <a:gd name="T36" fmla="*/ 32 w 253"/>
                <a:gd name="T37" fmla="*/ 238 h 238"/>
                <a:gd name="T38" fmla="*/ 42 w 253"/>
                <a:gd name="T39" fmla="*/ 233 h 238"/>
                <a:gd name="T40" fmla="*/ 50 w 253"/>
                <a:gd name="T41" fmla="*/ 208 h 238"/>
                <a:gd name="T42" fmla="*/ 64 w 253"/>
                <a:gd name="T43" fmla="*/ 211 h 238"/>
                <a:gd name="T44" fmla="*/ 76 w 253"/>
                <a:gd name="T45" fmla="*/ 223 h 238"/>
                <a:gd name="T46" fmla="*/ 93 w 253"/>
                <a:gd name="T47" fmla="*/ 220 h 238"/>
                <a:gd name="T48" fmla="*/ 111 w 253"/>
                <a:gd name="T49" fmla="*/ 225 h 238"/>
                <a:gd name="T50" fmla="*/ 120 w 253"/>
                <a:gd name="T51" fmla="*/ 218 h 238"/>
                <a:gd name="T52" fmla="*/ 127 w 253"/>
                <a:gd name="T53" fmla="*/ 208 h 238"/>
                <a:gd name="T54" fmla="*/ 148 w 253"/>
                <a:gd name="T55" fmla="*/ 217 h 238"/>
                <a:gd name="T56" fmla="*/ 164 w 253"/>
                <a:gd name="T57" fmla="*/ 195 h 238"/>
                <a:gd name="T58" fmla="*/ 158 w 253"/>
                <a:gd name="T59" fmla="*/ 178 h 238"/>
                <a:gd name="T60" fmla="*/ 169 w 253"/>
                <a:gd name="T61" fmla="*/ 174 h 238"/>
                <a:gd name="T62" fmla="*/ 174 w 253"/>
                <a:gd name="T63" fmla="*/ 188 h 238"/>
                <a:gd name="T64" fmla="*/ 185 w 253"/>
                <a:gd name="T65" fmla="*/ 208 h 238"/>
                <a:gd name="T66" fmla="*/ 187 w 253"/>
                <a:gd name="T67" fmla="*/ 222 h 238"/>
                <a:gd name="T68" fmla="*/ 189 w 253"/>
                <a:gd name="T69" fmla="*/ 221 h 238"/>
                <a:gd name="T70" fmla="*/ 200 w 253"/>
                <a:gd name="T71" fmla="*/ 197 h 238"/>
                <a:gd name="T72" fmla="*/ 208 w 253"/>
                <a:gd name="T73" fmla="*/ 176 h 238"/>
                <a:gd name="T74" fmla="*/ 223 w 253"/>
                <a:gd name="T75" fmla="*/ 150 h 238"/>
                <a:gd name="T76" fmla="*/ 223 w 253"/>
                <a:gd name="T77" fmla="*/ 128 h 238"/>
                <a:gd name="T78" fmla="*/ 228 w 253"/>
                <a:gd name="T79" fmla="*/ 10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38">
                  <a:moveTo>
                    <a:pt x="228" y="102"/>
                  </a:moveTo>
                  <a:lnTo>
                    <a:pt x="230" y="90"/>
                  </a:lnTo>
                  <a:lnTo>
                    <a:pt x="234" y="84"/>
                  </a:lnTo>
                  <a:lnTo>
                    <a:pt x="245" y="81"/>
                  </a:lnTo>
                  <a:lnTo>
                    <a:pt x="253" y="72"/>
                  </a:lnTo>
                  <a:lnTo>
                    <a:pt x="244" y="65"/>
                  </a:lnTo>
                  <a:lnTo>
                    <a:pt x="237" y="60"/>
                  </a:lnTo>
                  <a:lnTo>
                    <a:pt x="230" y="39"/>
                  </a:lnTo>
                  <a:lnTo>
                    <a:pt x="228" y="21"/>
                  </a:lnTo>
                  <a:lnTo>
                    <a:pt x="230" y="18"/>
                  </a:lnTo>
                  <a:lnTo>
                    <a:pt x="225" y="0"/>
                  </a:lnTo>
                  <a:lnTo>
                    <a:pt x="164" y="0"/>
                  </a:lnTo>
                  <a:lnTo>
                    <a:pt x="104" y="0"/>
                  </a:lnTo>
                  <a:lnTo>
                    <a:pt x="42" y="0"/>
                  </a:lnTo>
                  <a:lnTo>
                    <a:pt x="44" y="36"/>
                  </a:lnTo>
                  <a:lnTo>
                    <a:pt x="26" y="36"/>
                  </a:lnTo>
                  <a:lnTo>
                    <a:pt x="26" y="43"/>
                  </a:lnTo>
                  <a:lnTo>
                    <a:pt x="29" y="113"/>
                  </a:lnTo>
                  <a:lnTo>
                    <a:pt x="16" y="113"/>
                  </a:lnTo>
                  <a:lnTo>
                    <a:pt x="9" y="125"/>
                  </a:lnTo>
                  <a:lnTo>
                    <a:pt x="5" y="137"/>
                  </a:lnTo>
                  <a:lnTo>
                    <a:pt x="8" y="141"/>
                  </a:lnTo>
                  <a:lnTo>
                    <a:pt x="3" y="146"/>
                  </a:lnTo>
                  <a:lnTo>
                    <a:pt x="5" y="153"/>
                  </a:lnTo>
                  <a:lnTo>
                    <a:pt x="1" y="161"/>
                  </a:lnTo>
                  <a:lnTo>
                    <a:pt x="0" y="167"/>
                  </a:lnTo>
                  <a:lnTo>
                    <a:pt x="5" y="167"/>
                  </a:lnTo>
                  <a:lnTo>
                    <a:pt x="9" y="174"/>
                  </a:lnTo>
                  <a:lnTo>
                    <a:pt x="9" y="184"/>
                  </a:lnTo>
                  <a:lnTo>
                    <a:pt x="15" y="189"/>
                  </a:lnTo>
                  <a:lnTo>
                    <a:pt x="15" y="193"/>
                  </a:lnTo>
                  <a:lnTo>
                    <a:pt x="17" y="201"/>
                  </a:lnTo>
                  <a:lnTo>
                    <a:pt x="26" y="212"/>
                  </a:lnTo>
                  <a:lnTo>
                    <a:pt x="26" y="219"/>
                  </a:lnTo>
                  <a:lnTo>
                    <a:pt x="24" y="227"/>
                  </a:lnTo>
                  <a:lnTo>
                    <a:pt x="25" y="232"/>
                  </a:lnTo>
                  <a:lnTo>
                    <a:pt x="30" y="237"/>
                  </a:lnTo>
                  <a:lnTo>
                    <a:pt x="32" y="238"/>
                  </a:lnTo>
                  <a:lnTo>
                    <a:pt x="37" y="236"/>
                  </a:lnTo>
                  <a:lnTo>
                    <a:pt x="42" y="233"/>
                  </a:lnTo>
                  <a:lnTo>
                    <a:pt x="46" y="217"/>
                  </a:lnTo>
                  <a:lnTo>
                    <a:pt x="50" y="208"/>
                  </a:lnTo>
                  <a:lnTo>
                    <a:pt x="61" y="206"/>
                  </a:lnTo>
                  <a:lnTo>
                    <a:pt x="64" y="211"/>
                  </a:lnTo>
                  <a:lnTo>
                    <a:pt x="72" y="222"/>
                  </a:lnTo>
                  <a:lnTo>
                    <a:pt x="76" y="223"/>
                  </a:lnTo>
                  <a:lnTo>
                    <a:pt x="82" y="220"/>
                  </a:lnTo>
                  <a:lnTo>
                    <a:pt x="93" y="220"/>
                  </a:lnTo>
                  <a:lnTo>
                    <a:pt x="95" y="225"/>
                  </a:lnTo>
                  <a:lnTo>
                    <a:pt x="111" y="225"/>
                  </a:lnTo>
                  <a:lnTo>
                    <a:pt x="111" y="220"/>
                  </a:lnTo>
                  <a:lnTo>
                    <a:pt x="120" y="218"/>
                  </a:lnTo>
                  <a:lnTo>
                    <a:pt x="121" y="212"/>
                  </a:lnTo>
                  <a:lnTo>
                    <a:pt x="127" y="208"/>
                  </a:lnTo>
                  <a:lnTo>
                    <a:pt x="140" y="219"/>
                  </a:lnTo>
                  <a:lnTo>
                    <a:pt x="148" y="217"/>
                  </a:lnTo>
                  <a:lnTo>
                    <a:pt x="156" y="204"/>
                  </a:lnTo>
                  <a:lnTo>
                    <a:pt x="164" y="195"/>
                  </a:lnTo>
                  <a:lnTo>
                    <a:pt x="163" y="183"/>
                  </a:lnTo>
                  <a:lnTo>
                    <a:pt x="158" y="178"/>
                  </a:lnTo>
                  <a:lnTo>
                    <a:pt x="168" y="178"/>
                  </a:lnTo>
                  <a:lnTo>
                    <a:pt x="169" y="174"/>
                  </a:lnTo>
                  <a:lnTo>
                    <a:pt x="176" y="175"/>
                  </a:lnTo>
                  <a:lnTo>
                    <a:pt x="174" y="188"/>
                  </a:lnTo>
                  <a:lnTo>
                    <a:pt x="177" y="201"/>
                  </a:lnTo>
                  <a:lnTo>
                    <a:pt x="185" y="208"/>
                  </a:lnTo>
                  <a:lnTo>
                    <a:pt x="187" y="214"/>
                  </a:lnTo>
                  <a:lnTo>
                    <a:pt x="187" y="222"/>
                  </a:lnTo>
                  <a:lnTo>
                    <a:pt x="189" y="223"/>
                  </a:lnTo>
                  <a:lnTo>
                    <a:pt x="189" y="221"/>
                  </a:lnTo>
                  <a:lnTo>
                    <a:pt x="193" y="202"/>
                  </a:lnTo>
                  <a:lnTo>
                    <a:pt x="200" y="197"/>
                  </a:lnTo>
                  <a:lnTo>
                    <a:pt x="202" y="190"/>
                  </a:lnTo>
                  <a:lnTo>
                    <a:pt x="208" y="176"/>
                  </a:lnTo>
                  <a:lnTo>
                    <a:pt x="217" y="167"/>
                  </a:lnTo>
                  <a:lnTo>
                    <a:pt x="223" y="150"/>
                  </a:lnTo>
                  <a:lnTo>
                    <a:pt x="225" y="135"/>
                  </a:lnTo>
                  <a:lnTo>
                    <a:pt x="223" y="128"/>
                  </a:lnTo>
                  <a:lnTo>
                    <a:pt x="228" y="102"/>
                  </a:lnTo>
                  <a:lnTo>
                    <a:pt x="228" y="10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34">
              <a:extLst>
                <a:ext uri="{FF2B5EF4-FFF2-40B4-BE49-F238E27FC236}">
                  <a16:creationId xmlns:a16="http://schemas.microsoft.com/office/drawing/2014/main" id="{1519BA72-59AD-2357-F8E6-EB16B10EE2A0}"/>
                </a:ext>
              </a:extLst>
            </p:cNvPr>
            <p:cNvSpPr>
              <a:spLocks/>
            </p:cNvSpPr>
            <p:nvPr/>
          </p:nvSpPr>
          <p:spPr bwMode="auto">
            <a:xfrm>
              <a:off x="4358" y="2547"/>
              <a:ext cx="179" cy="155"/>
            </a:xfrm>
            <a:custGeom>
              <a:avLst/>
              <a:gdLst>
                <a:gd name="T0" fmla="*/ 153 w 179"/>
                <a:gd name="T1" fmla="*/ 34 h 155"/>
                <a:gd name="T2" fmla="*/ 142 w 179"/>
                <a:gd name="T3" fmla="*/ 14 h 155"/>
                <a:gd name="T4" fmla="*/ 137 w 179"/>
                <a:gd name="T5" fmla="*/ 0 h 155"/>
                <a:gd name="T6" fmla="*/ 126 w 179"/>
                <a:gd name="T7" fmla="*/ 4 h 155"/>
                <a:gd name="T8" fmla="*/ 132 w 179"/>
                <a:gd name="T9" fmla="*/ 21 h 155"/>
                <a:gd name="T10" fmla="*/ 116 w 179"/>
                <a:gd name="T11" fmla="*/ 43 h 155"/>
                <a:gd name="T12" fmla="*/ 95 w 179"/>
                <a:gd name="T13" fmla="*/ 34 h 155"/>
                <a:gd name="T14" fmla="*/ 88 w 179"/>
                <a:gd name="T15" fmla="*/ 44 h 155"/>
                <a:gd name="T16" fmla="*/ 79 w 179"/>
                <a:gd name="T17" fmla="*/ 51 h 155"/>
                <a:gd name="T18" fmla="*/ 61 w 179"/>
                <a:gd name="T19" fmla="*/ 46 h 155"/>
                <a:gd name="T20" fmla="*/ 44 w 179"/>
                <a:gd name="T21" fmla="*/ 49 h 155"/>
                <a:gd name="T22" fmla="*/ 32 w 179"/>
                <a:gd name="T23" fmla="*/ 37 h 155"/>
                <a:gd name="T24" fmla="*/ 18 w 179"/>
                <a:gd name="T25" fmla="*/ 34 h 155"/>
                <a:gd name="T26" fmla="*/ 10 w 179"/>
                <a:gd name="T27" fmla="*/ 59 h 155"/>
                <a:gd name="T28" fmla="*/ 0 w 179"/>
                <a:gd name="T29" fmla="*/ 64 h 155"/>
                <a:gd name="T30" fmla="*/ 19 w 179"/>
                <a:gd name="T31" fmla="*/ 79 h 155"/>
                <a:gd name="T32" fmla="*/ 30 w 179"/>
                <a:gd name="T33" fmla="*/ 93 h 155"/>
                <a:gd name="T34" fmla="*/ 41 w 179"/>
                <a:gd name="T35" fmla="*/ 111 h 155"/>
                <a:gd name="T36" fmla="*/ 55 w 179"/>
                <a:gd name="T37" fmla="*/ 125 h 155"/>
                <a:gd name="T38" fmla="*/ 72 w 179"/>
                <a:gd name="T39" fmla="*/ 141 h 155"/>
                <a:gd name="T40" fmla="*/ 84 w 179"/>
                <a:gd name="T41" fmla="*/ 139 h 155"/>
                <a:gd name="T42" fmla="*/ 96 w 179"/>
                <a:gd name="T43" fmla="*/ 143 h 155"/>
                <a:gd name="T44" fmla="*/ 110 w 179"/>
                <a:gd name="T45" fmla="*/ 155 h 155"/>
                <a:gd name="T46" fmla="*/ 126 w 179"/>
                <a:gd name="T47" fmla="*/ 154 h 155"/>
                <a:gd name="T48" fmla="*/ 150 w 179"/>
                <a:gd name="T49" fmla="*/ 150 h 155"/>
                <a:gd name="T50" fmla="*/ 169 w 179"/>
                <a:gd name="T51" fmla="*/ 131 h 155"/>
                <a:gd name="T52" fmla="*/ 170 w 179"/>
                <a:gd name="T53" fmla="*/ 100 h 155"/>
                <a:gd name="T54" fmla="*/ 160 w 179"/>
                <a:gd name="T55" fmla="*/ 89 h 155"/>
                <a:gd name="T56" fmla="*/ 142 w 179"/>
                <a:gd name="T57" fmla="*/ 79 h 155"/>
                <a:gd name="T58" fmla="*/ 156 w 179"/>
                <a:gd name="T59" fmla="*/ 69 h 155"/>
                <a:gd name="T60" fmla="*/ 157 w 179"/>
                <a:gd name="T61" fmla="*/ 49 h 155"/>
                <a:gd name="T62" fmla="*/ 155 w 179"/>
                <a:gd name="T63" fmla="*/ 4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55">
                  <a:moveTo>
                    <a:pt x="155" y="40"/>
                  </a:moveTo>
                  <a:lnTo>
                    <a:pt x="153" y="34"/>
                  </a:lnTo>
                  <a:lnTo>
                    <a:pt x="145" y="27"/>
                  </a:lnTo>
                  <a:lnTo>
                    <a:pt x="142" y="14"/>
                  </a:lnTo>
                  <a:lnTo>
                    <a:pt x="144" y="1"/>
                  </a:lnTo>
                  <a:lnTo>
                    <a:pt x="137" y="0"/>
                  </a:lnTo>
                  <a:lnTo>
                    <a:pt x="136" y="4"/>
                  </a:lnTo>
                  <a:lnTo>
                    <a:pt x="126" y="4"/>
                  </a:lnTo>
                  <a:lnTo>
                    <a:pt x="131" y="9"/>
                  </a:lnTo>
                  <a:lnTo>
                    <a:pt x="132" y="21"/>
                  </a:lnTo>
                  <a:lnTo>
                    <a:pt x="124" y="30"/>
                  </a:lnTo>
                  <a:lnTo>
                    <a:pt x="116" y="43"/>
                  </a:lnTo>
                  <a:lnTo>
                    <a:pt x="108" y="45"/>
                  </a:lnTo>
                  <a:lnTo>
                    <a:pt x="95" y="34"/>
                  </a:lnTo>
                  <a:lnTo>
                    <a:pt x="89" y="38"/>
                  </a:lnTo>
                  <a:lnTo>
                    <a:pt x="88" y="44"/>
                  </a:lnTo>
                  <a:lnTo>
                    <a:pt x="79" y="46"/>
                  </a:lnTo>
                  <a:lnTo>
                    <a:pt x="79" y="51"/>
                  </a:lnTo>
                  <a:lnTo>
                    <a:pt x="63" y="51"/>
                  </a:lnTo>
                  <a:lnTo>
                    <a:pt x="61" y="46"/>
                  </a:lnTo>
                  <a:lnTo>
                    <a:pt x="50" y="46"/>
                  </a:lnTo>
                  <a:lnTo>
                    <a:pt x="44" y="49"/>
                  </a:lnTo>
                  <a:lnTo>
                    <a:pt x="40" y="48"/>
                  </a:lnTo>
                  <a:lnTo>
                    <a:pt x="32" y="37"/>
                  </a:lnTo>
                  <a:lnTo>
                    <a:pt x="29" y="32"/>
                  </a:lnTo>
                  <a:lnTo>
                    <a:pt x="18" y="34"/>
                  </a:lnTo>
                  <a:lnTo>
                    <a:pt x="14" y="43"/>
                  </a:lnTo>
                  <a:lnTo>
                    <a:pt x="10" y="59"/>
                  </a:lnTo>
                  <a:lnTo>
                    <a:pt x="5" y="62"/>
                  </a:lnTo>
                  <a:lnTo>
                    <a:pt x="0" y="64"/>
                  </a:lnTo>
                  <a:lnTo>
                    <a:pt x="10" y="71"/>
                  </a:lnTo>
                  <a:lnTo>
                    <a:pt x="19" y="79"/>
                  </a:lnTo>
                  <a:lnTo>
                    <a:pt x="19" y="84"/>
                  </a:lnTo>
                  <a:lnTo>
                    <a:pt x="30" y="93"/>
                  </a:lnTo>
                  <a:lnTo>
                    <a:pt x="37" y="101"/>
                  </a:lnTo>
                  <a:lnTo>
                    <a:pt x="41" y="111"/>
                  </a:lnTo>
                  <a:lnTo>
                    <a:pt x="53" y="118"/>
                  </a:lnTo>
                  <a:lnTo>
                    <a:pt x="55" y="125"/>
                  </a:lnTo>
                  <a:lnTo>
                    <a:pt x="65" y="139"/>
                  </a:lnTo>
                  <a:lnTo>
                    <a:pt x="72" y="141"/>
                  </a:lnTo>
                  <a:lnTo>
                    <a:pt x="76" y="138"/>
                  </a:lnTo>
                  <a:lnTo>
                    <a:pt x="84" y="139"/>
                  </a:lnTo>
                  <a:lnTo>
                    <a:pt x="92" y="136"/>
                  </a:lnTo>
                  <a:lnTo>
                    <a:pt x="96" y="143"/>
                  </a:lnTo>
                  <a:lnTo>
                    <a:pt x="110" y="155"/>
                  </a:lnTo>
                  <a:lnTo>
                    <a:pt x="110" y="155"/>
                  </a:lnTo>
                  <a:lnTo>
                    <a:pt x="117" y="150"/>
                  </a:lnTo>
                  <a:lnTo>
                    <a:pt x="126" y="154"/>
                  </a:lnTo>
                  <a:lnTo>
                    <a:pt x="139" y="150"/>
                  </a:lnTo>
                  <a:lnTo>
                    <a:pt x="150" y="150"/>
                  </a:lnTo>
                  <a:lnTo>
                    <a:pt x="159" y="141"/>
                  </a:lnTo>
                  <a:lnTo>
                    <a:pt x="169" y="131"/>
                  </a:lnTo>
                  <a:lnTo>
                    <a:pt x="179" y="119"/>
                  </a:lnTo>
                  <a:lnTo>
                    <a:pt x="170" y="100"/>
                  </a:lnTo>
                  <a:lnTo>
                    <a:pt x="163" y="96"/>
                  </a:lnTo>
                  <a:lnTo>
                    <a:pt x="160" y="89"/>
                  </a:lnTo>
                  <a:lnTo>
                    <a:pt x="151" y="80"/>
                  </a:lnTo>
                  <a:lnTo>
                    <a:pt x="142" y="79"/>
                  </a:lnTo>
                  <a:lnTo>
                    <a:pt x="147" y="69"/>
                  </a:lnTo>
                  <a:lnTo>
                    <a:pt x="156" y="69"/>
                  </a:lnTo>
                  <a:lnTo>
                    <a:pt x="158" y="63"/>
                  </a:lnTo>
                  <a:lnTo>
                    <a:pt x="157" y="49"/>
                  </a:lnTo>
                  <a:lnTo>
                    <a:pt x="155" y="48"/>
                  </a:lnTo>
                  <a:lnTo>
                    <a:pt x="155" y="40"/>
                  </a:lnTo>
                  <a:lnTo>
                    <a:pt x="155" y="4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35">
              <a:extLst>
                <a:ext uri="{FF2B5EF4-FFF2-40B4-BE49-F238E27FC236}">
                  <a16:creationId xmlns:a16="http://schemas.microsoft.com/office/drawing/2014/main" id="{AB50876B-D103-5429-235A-FCEEC2334A27}"/>
                </a:ext>
              </a:extLst>
            </p:cNvPr>
            <p:cNvSpPr>
              <a:spLocks/>
            </p:cNvSpPr>
            <p:nvPr/>
          </p:nvSpPr>
          <p:spPr bwMode="auto">
            <a:xfrm>
              <a:off x="3709" y="2469"/>
              <a:ext cx="95" cy="76"/>
            </a:xfrm>
            <a:custGeom>
              <a:avLst/>
              <a:gdLst>
                <a:gd name="T0" fmla="*/ 85 w 95"/>
                <a:gd name="T1" fmla="*/ 36 h 76"/>
                <a:gd name="T2" fmla="*/ 74 w 95"/>
                <a:gd name="T3" fmla="*/ 23 h 76"/>
                <a:gd name="T4" fmla="*/ 65 w 95"/>
                <a:gd name="T5" fmla="*/ 10 h 76"/>
                <a:gd name="T6" fmla="*/ 56 w 95"/>
                <a:gd name="T7" fmla="*/ 6 h 76"/>
                <a:gd name="T8" fmla="*/ 48 w 95"/>
                <a:gd name="T9" fmla="*/ 0 h 76"/>
                <a:gd name="T10" fmla="*/ 39 w 95"/>
                <a:gd name="T11" fmla="*/ 0 h 76"/>
                <a:gd name="T12" fmla="*/ 32 w 95"/>
                <a:gd name="T13" fmla="*/ 4 h 76"/>
                <a:gd name="T14" fmla="*/ 24 w 95"/>
                <a:gd name="T15" fmla="*/ 3 h 76"/>
                <a:gd name="T16" fmla="*/ 19 w 95"/>
                <a:gd name="T17" fmla="*/ 8 h 76"/>
                <a:gd name="T18" fmla="*/ 15 w 95"/>
                <a:gd name="T19" fmla="*/ 17 h 76"/>
                <a:gd name="T20" fmla="*/ 7 w 95"/>
                <a:gd name="T21" fmla="*/ 30 h 76"/>
                <a:gd name="T22" fmla="*/ 0 w 95"/>
                <a:gd name="T23" fmla="*/ 34 h 76"/>
                <a:gd name="T24" fmla="*/ 7 w 95"/>
                <a:gd name="T25" fmla="*/ 40 h 76"/>
                <a:gd name="T26" fmla="*/ 14 w 95"/>
                <a:gd name="T27" fmla="*/ 54 h 76"/>
                <a:gd name="T28" fmla="*/ 30 w 95"/>
                <a:gd name="T29" fmla="*/ 53 h 76"/>
                <a:gd name="T30" fmla="*/ 35 w 95"/>
                <a:gd name="T31" fmla="*/ 49 h 76"/>
                <a:gd name="T32" fmla="*/ 39 w 95"/>
                <a:gd name="T33" fmla="*/ 49 h 76"/>
                <a:gd name="T34" fmla="*/ 45 w 95"/>
                <a:gd name="T35" fmla="*/ 53 h 76"/>
                <a:gd name="T36" fmla="*/ 50 w 95"/>
                <a:gd name="T37" fmla="*/ 53 h 76"/>
                <a:gd name="T38" fmla="*/ 56 w 95"/>
                <a:gd name="T39" fmla="*/ 50 h 76"/>
                <a:gd name="T40" fmla="*/ 58 w 95"/>
                <a:gd name="T41" fmla="*/ 55 h 76"/>
                <a:gd name="T42" fmla="*/ 51 w 95"/>
                <a:gd name="T43" fmla="*/ 59 h 76"/>
                <a:gd name="T44" fmla="*/ 45 w 95"/>
                <a:gd name="T45" fmla="*/ 59 h 76"/>
                <a:gd name="T46" fmla="*/ 38 w 95"/>
                <a:gd name="T47" fmla="*/ 55 h 76"/>
                <a:gd name="T48" fmla="*/ 32 w 95"/>
                <a:gd name="T49" fmla="*/ 59 h 76"/>
                <a:gd name="T50" fmla="*/ 30 w 95"/>
                <a:gd name="T51" fmla="*/ 59 h 76"/>
                <a:gd name="T52" fmla="*/ 26 w 95"/>
                <a:gd name="T53" fmla="*/ 61 h 76"/>
                <a:gd name="T54" fmla="*/ 12 w 95"/>
                <a:gd name="T55" fmla="*/ 61 h 76"/>
                <a:gd name="T56" fmla="*/ 14 w 95"/>
                <a:gd name="T57" fmla="*/ 75 h 76"/>
                <a:gd name="T58" fmla="*/ 22 w 95"/>
                <a:gd name="T59" fmla="*/ 72 h 76"/>
                <a:gd name="T60" fmla="*/ 28 w 95"/>
                <a:gd name="T61" fmla="*/ 73 h 76"/>
                <a:gd name="T62" fmla="*/ 32 w 95"/>
                <a:gd name="T63" fmla="*/ 71 h 76"/>
                <a:gd name="T64" fmla="*/ 60 w 95"/>
                <a:gd name="T65" fmla="*/ 71 h 76"/>
                <a:gd name="T66" fmla="*/ 68 w 95"/>
                <a:gd name="T67" fmla="*/ 72 h 76"/>
                <a:gd name="T68" fmla="*/ 79 w 95"/>
                <a:gd name="T69" fmla="*/ 76 h 76"/>
                <a:gd name="T70" fmla="*/ 83 w 95"/>
                <a:gd name="T71" fmla="*/ 75 h 76"/>
                <a:gd name="T72" fmla="*/ 84 w 95"/>
                <a:gd name="T73" fmla="*/ 74 h 76"/>
                <a:gd name="T74" fmla="*/ 92 w 95"/>
                <a:gd name="T75" fmla="*/ 75 h 76"/>
                <a:gd name="T76" fmla="*/ 95 w 95"/>
                <a:gd name="T77" fmla="*/ 74 h 76"/>
                <a:gd name="T78" fmla="*/ 95 w 95"/>
                <a:gd name="T79" fmla="*/ 68 h 76"/>
                <a:gd name="T80" fmla="*/ 94 w 95"/>
                <a:gd name="T81" fmla="*/ 61 h 76"/>
                <a:gd name="T82" fmla="*/ 88 w 95"/>
                <a:gd name="T83" fmla="*/ 57 h 76"/>
                <a:gd name="T84" fmla="*/ 85 w 95"/>
                <a:gd name="T85" fmla="*/ 46 h 76"/>
                <a:gd name="T86" fmla="*/ 85 w 95"/>
                <a:gd name="T87" fmla="*/ 36 h 76"/>
                <a:gd name="T88" fmla="*/ 85 w 95"/>
                <a:gd name="T89" fmla="*/ 3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 h="76">
                  <a:moveTo>
                    <a:pt x="85" y="36"/>
                  </a:moveTo>
                  <a:lnTo>
                    <a:pt x="74" y="23"/>
                  </a:lnTo>
                  <a:lnTo>
                    <a:pt x="65" y="10"/>
                  </a:lnTo>
                  <a:lnTo>
                    <a:pt x="56" y="6"/>
                  </a:lnTo>
                  <a:lnTo>
                    <a:pt x="48" y="0"/>
                  </a:lnTo>
                  <a:lnTo>
                    <a:pt x="39" y="0"/>
                  </a:lnTo>
                  <a:lnTo>
                    <a:pt x="32" y="4"/>
                  </a:lnTo>
                  <a:lnTo>
                    <a:pt x="24" y="3"/>
                  </a:lnTo>
                  <a:lnTo>
                    <a:pt x="19" y="8"/>
                  </a:lnTo>
                  <a:lnTo>
                    <a:pt x="15" y="17"/>
                  </a:lnTo>
                  <a:lnTo>
                    <a:pt x="7" y="30"/>
                  </a:lnTo>
                  <a:lnTo>
                    <a:pt x="0" y="34"/>
                  </a:lnTo>
                  <a:lnTo>
                    <a:pt x="7" y="40"/>
                  </a:lnTo>
                  <a:lnTo>
                    <a:pt x="14" y="54"/>
                  </a:lnTo>
                  <a:lnTo>
                    <a:pt x="30" y="53"/>
                  </a:lnTo>
                  <a:lnTo>
                    <a:pt x="35" y="49"/>
                  </a:lnTo>
                  <a:lnTo>
                    <a:pt x="39" y="49"/>
                  </a:lnTo>
                  <a:lnTo>
                    <a:pt x="45" y="53"/>
                  </a:lnTo>
                  <a:lnTo>
                    <a:pt x="50" y="53"/>
                  </a:lnTo>
                  <a:lnTo>
                    <a:pt x="56" y="50"/>
                  </a:lnTo>
                  <a:lnTo>
                    <a:pt x="58" y="55"/>
                  </a:lnTo>
                  <a:lnTo>
                    <a:pt x="51" y="59"/>
                  </a:lnTo>
                  <a:lnTo>
                    <a:pt x="45" y="59"/>
                  </a:lnTo>
                  <a:lnTo>
                    <a:pt x="38" y="55"/>
                  </a:lnTo>
                  <a:lnTo>
                    <a:pt x="32" y="59"/>
                  </a:lnTo>
                  <a:lnTo>
                    <a:pt x="30" y="59"/>
                  </a:lnTo>
                  <a:lnTo>
                    <a:pt x="26" y="61"/>
                  </a:lnTo>
                  <a:lnTo>
                    <a:pt x="12" y="61"/>
                  </a:lnTo>
                  <a:lnTo>
                    <a:pt x="14" y="75"/>
                  </a:lnTo>
                  <a:lnTo>
                    <a:pt x="22" y="72"/>
                  </a:lnTo>
                  <a:lnTo>
                    <a:pt x="28" y="73"/>
                  </a:lnTo>
                  <a:lnTo>
                    <a:pt x="32" y="71"/>
                  </a:lnTo>
                  <a:lnTo>
                    <a:pt x="60" y="71"/>
                  </a:lnTo>
                  <a:lnTo>
                    <a:pt x="68" y="72"/>
                  </a:lnTo>
                  <a:lnTo>
                    <a:pt x="79" y="76"/>
                  </a:lnTo>
                  <a:lnTo>
                    <a:pt x="83" y="75"/>
                  </a:lnTo>
                  <a:lnTo>
                    <a:pt x="84" y="74"/>
                  </a:lnTo>
                  <a:lnTo>
                    <a:pt x="92" y="75"/>
                  </a:lnTo>
                  <a:lnTo>
                    <a:pt x="95" y="74"/>
                  </a:lnTo>
                  <a:lnTo>
                    <a:pt x="95" y="68"/>
                  </a:lnTo>
                  <a:lnTo>
                    <a:pt x="94" y="61"/>
                  </a:lnTo>
                  <a:lnTo>
                    <a:pt x="88" y="57"/>
                  </a:lnTo>
                  <a:lnTo>
                    <a:pt x="85" y="46"/>
                  </a:lnTo>
                  <a:lnTo>
                    <a:pt x="85" y="36"/>
                  </a:lnTo>
                  <a:lnTo>
                    <a:pt x="85" y="3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36">
              <a:extLst>
                <a:ext uri="{FF2B5EF4-FFF2-40B4-BE49-F238E27FC236}">
                  <a16:creationId xmlns:a16="http://schemas.microsoft.com/office/drawing/2014/main" id="{386CC587-7D10-7C30-B6E9-7E1B573614FB}"/>
                </a:ext>
              </a:extLst>
            </p:cNvPr>
            <p:cNvSpPr>
              <a:spLocks/>
            </p:cNvSpPr>
            <p:nvPr/>
          </p:nvSpPr>
          <p:spPr bwMode="auto">
            <a:xfrm>
              <a:off x="3776" y="2586"/>
              <a:ext cx="47" cy="58"/>
            </a:xfrm>
            <a:custGeom>
              <a:avLst/>
              <a:gdLst>
                <a:gd name="T0" fmla="*/ 47 w 47"/>
                <a:gd name="T1" fmla="*/ 29 h 58"/>
                <a:gd name="T2" fmla="*/ 43 w 47"/>
                <a:gd name="T3" fmla="*/ 30 h 58"/>
                <a:gd name="T4" fmla="*/ 43 w 47"/>
                <a:gd name="T5" fmla="*/ 23 h 58"/>
                <a:gd name="T6" fmla="*/ 40 w 47"/>
                <a:gd name="T7" fmla="*/ 19 h 58"/>
                <a:gd name="T8" fmla="*/ 41 w 47"/>
                <a:gd name="T9" fmla="*/ 14 h 58"/>
                <a:gd name="T10" fmla="*/ 38 w 47"/>
                <a:gd name="T11" fmla="*/ 6 h 58"/>
                <a:gd name="T12" fmla="*/ 33 w 47"/>
                <a:gd name="T13" fmla="*/ 0 h 58"/>
                <a:gd name="T14" fmla="*/ 21 w 47"/>
                <a:gd name="T15" fmla="*/ 0 h 58"/>
                <a:gd name="T16" fmla="*/ 17 w 47"/>
                <a:gd name="T17" fmla="*/ 3 h 58"/>
                <a:gd name="T18" fmla="*/ 13 w 47"/>
                <a:gd name="T19" fmla="*/ 3 h 58"/>
                <a:gd name="T20" fmla="*/ 10 w 47"/>
                <a:gd name="T21" fmla="*/ 7 h 58"/>
                <a:gd name="T22" fmla="*/ 8 w 47"/>
                <a:gd name="T23" fmla="*/ 12 h 58"/>
                <a:gd name="T24" fmla="*/ 0 w 47"/>
                <a:gd name="T25" fmla="*/ 20 h 58"/>
                <a:gd name="T26" fmla="*/ 2 w 47"/>
                <a:gd name="T27" fmla="*/ 33 h 58"/>
                <a:gd name="T28" fmla="*/ 4 w 47"/>
                <a:gd name="T29" fmla="*/ 40 h 58"/>
                <a:gd name="T30" fmla="*/ 12 w 47"/>
                <a:gd name="T31" fmla="*/ 49 h 58"/>
                <a:gd name="T32" fmla="*/ 24 w 47"/>
                <a:gd name="T33" fmla="*/ 56 h 58"/>
                <a:gd name="T34" fmla="*/ 28 w 47"/>
                <a:gd name="T35" fmla="*/ 58 h 58"/>
                <a:gd name="T36" fmla="*/ 32 w 47"/>
                <a:gd name="T37" fmla="*/ 52 h 58"/>
                <a:gd name="T38" fmla="*/ 33 w 47"/>
                <a:gd name="T39" fmla="*/ 47 h 58"/>
                <a:gd name="T40" fmla="*/ 40 w 47"/>
                <a:gd name="T41" fmla="*/ 37 h 58"/>
                <a:gd name="T42" fmla="*/ 47 w 47"/>
                <a:gd name="T43" fmla="*/ 29 h 58"/>
                <a:gd name="T44" fmla="*/ 47 w 47"/>
                <a:gd name="T4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58">
                  <a:moveTo>
                    <a:pt x="47" y="29"/>
                  </a:moveTo>
                  <a:lnTo>
                    <a:pt x="43" y="30"/>
                  </a:lnTo>
                  <a:lnTo>
                    <a:pt x="43" y="23"/>
                  </a:lnTo>
                  <a:lnTo>
                    <a:pt x="40" y="19"/>
                  </a:lnTo>
                  <a:lnTo>
                    <a:pt x="41" y="14"/>
                  </a:lnTo>
                  <a:lnTo>
                    <a:pt x="38" y="6"/>
                  </a:lnTo>
                  <a:lnTo>
                    <a:pt x="33" y="0"/>
                  </a:lnTo>
                  <a:lnTo>
                    <a:pt x="21" y="0"/>
                  </a:lnTo>
                  <a:lnTo>
                    <a:pt x="17" y="3"/>
                  </a:lnTo>
                  <a:lnTo>
                    <a:pt x="13" y="3"/>
                  </a:lnTo>
                  <a:lnTo>
                    <a:pt x="10" y="7"/>
                  </a:lnTo>
                  <a:lnTo>
                    <a:pt x="8" y="12"/>
                  </a:lnTo>
                  <a:lnTo>
                    <a:pt x="0" y="20"/>
                  </a:lnTo>
                  <a:lnTo>
                    <a:pt x="2" y="33"/>
                  </a:lnTo>
                  <a:lnTo>
                    <a:pt x="4" y="40"/>
                  </a:lnTo>
                  <a:lnTo>
                    <a:pt x="12" y="49"/>
                  </a:lnTo>
                  <a:lnTo>
                    <a:pt x="24" y="56"/>
                  </a:lnTo>
                  <a:lnTo>
                    <a:pt x="28" y="58"/>
                  </a:lnTo>
                  <a:lnTo>
                    <a:pt x="32" y="52"/>
                  </a:lnTo>
                  <a:lnTo>
                    <a:pt x="33" y="47"/>
                  </a:lnTo>
                  <a:lnTo>
                    <a:pt x="40" y="37"/>
                  </a:lnTo>
                  <a:lnTo>
                    <a:pt x="47" y="29"/>
                  </a:lnTo>
                  <a:lnTo>
                    <a:pt x="47" y="2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37">
              <a:extLst>
                <a:ext uri="{FF2B5EF4-FFF2-40B4-BE49-F238E27FC236}">
                  <a16:creationId xmlns:a16="http://schemas.microsoft.com/office/drawing/2014/main" id="{7556A66A-4DD1-D4D1-770D-B98EDEE6EF9D}"/>
                </a:ext>
              </a:extLst>
            </p:cNvPr>
            <p:cNvSpPr>
              <a:spLocks/>
            </p:cNvSpPr>
            <p:nvPr/>
          </p:nvSpPr>
          <p:spPr bwMode="auto">
            <a:xfrm>
              <a:off x="2578" y="2508"/>
              <a:ext cx="37" cy="22"/>
            </a:xfrm>
            <a:custGeom>
              <a:avLst/>
              <a:gdLst>
                <a:gd name="T0" fmla="*/ 36 w 37"/>
                <a:gd name="T1" fmla="*/ 18 h 22"/>
                <a:gd name="T2" fmla="*/ 37 w 37"/>
                <a:gd name="T3" fmla="*/ 11 h 22"/>
                <a:gd name="T4" fmla="*/ 35 w 37"/>
                <a:gd name="T5" fmla="*/ 9 h 22"/>
                <a:gd name="T6" fmla="*/ 32 w 37"/>
                <a:gd name="T7" fmla="*/ 8 h 22"/>
                <a:gd name="T8" fmla="*/ 25 w 37"/>
                <a:gd name="T9" fmla="*/ 10 h 22"/>
                <a:gd name="T10" fmla="*/ 25 w 37"/>
                <a:gd name="T11" fmla="*/ 8 h 22"/>
                <a:gd name="T12" fmla="*/ 21 w 37"/>
                <a:gd name="T13" fmla="*/ 5 h 22"/>
                <a:gd name="T14" fmla="*/ 18 w 37"/>
                <a:gd name="T15" fmla="*/ 2 h 22"/>
                <a:gd name="T16" fmla="*/ 14 w 37"/>
                <a:gd name="T17" fmla="*/ 0 h 22"/>
                <a:gd name="T18" fmla="*/ 9 w 37"/>
                <a:gd name="T19" fmla="*/ 1 h 22"/>
                <a:gd name="T20" fmla="*/ 10 w 37"/>
                <a:gd name="T21" fmla="*/ 3 h 22"/>
                <a:gd name="T22" fmla="*/ 7 w 37"/>
                <a:gd name="T23" fmla="*/ 5 h 22"/>
                <a:gd name="T24" fmla="*/ 1 w 37"/>
                <a:gd name="T25" fmla="*/ 9 h 22"/>
                <a:gd name="T26" fmla="*/ 0 w 37"/>
                <a:gd name="T27" fmla="*/ 12 h 22"/>
                <a:gd name="T28" fmla="*/ 5 w 37"/>
                <a:gd name="T29" fmla="*/ 15 h 22"/>
                <a:gd name="T30" fmla="*/ 13 w 37"/>
                <a:gd name="T31" fmla="*/ 17 h 22"/>
                <a:gd name="T32" fmla="*/ 19 w 37"/>
                <a:gd name="T33" fmla="*/ 20 h 22"/>
                <a:gd name="T34" fmla="*/ 25 w 37"/>
                <a:gd name="T35" fmla="*/ 22 h 22"/>
                <a:gd name="T36" fmla="*/ 34 w 37"/>
                <a:gd name="T37" fmla="*/ 22 h 22"/>
                <a:gd name="T38" fmla="*/ 36 w 37"/>
                <a:gd name="T39" fmla="*/ 18 h 22"/>
                <a:gd name="T40" fmla="*/ 36 w 37"/>
                <a:gd name="T4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2">
                  <a:moveTo>
                    <a:pt x="36" y="18"/>
                  </a:moveTo>
                  <a:lnTo>
                    <a:pt x="37" y="11"/>
                  </a:lnTo>
                  <a:lnTo>
                    <a:pt x="35" y="9"/>
                  </a:lnTo>
                  <a:lnTo>
                    <a:pt x="32" y="8"/>
                  </a:lnTo>
                  <a:lnTo>
                    <a:pt x="25" y="10"/>
                  </a:lnTo>
                  <a:lnTo>
                    <a:pt x="25" y="8"/>
                  </a:lnTo>
                  <a:lnTo>
                    <a:pt x="21" y="5"/>
                  </a:lnTo>
                  <a:lnTo>
                    <a:pt x="18" y="2"/>
                  </a:lnTo>
                  <a:lnTo>
                    <a:pt x="14" y="0"/>
                  </a:lnTo>
                  <a:lnTo>
                    <a:pt x="9" y="1"/>
                  </a:lnTo>
                  <a:lnTo>
                    <a:pt x="10" y="3"/>
                  </a:lnTo>
                  <a:lnTo>
                    <a:pt x="7" y="5"/>
                  </a:lnTo>
                  <a:lnTo>
                    <a:pt x="1" y="9"/>
                  </a:lnTo>
                  <a:lnTo>
                    <a:pt x="0" y="12"/>
                  </a:lnTo>
                  <a:lnTo>
                    <a:pt x="5" y="15"/>
                  </a:lnTo>
                  <a:lnTo>
                    <a:pt x="13" y="17"/>
                  </a:lnTo>
                  <a:lnTo>
                    <a:pt x="19" y="20"/>
                  </a:lnTo>
                  <a:lnTo>
                    <a:pt x="25" y="22"/>
                  </a:lnTo>
                  <a:lnTo>
                    <a:pt x="34" y="22"/>
                  </a:lnTo>
                  <a:lnTo>
                    <a:pt x="36" y="18"/>
                  </a:lnTo>
                  <a:lnTo>
                    <a:pt x="36"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38">
              <a:extLst>
                <a:ext uri="{FF2B5EF4-FFF2-40B4-BE49-F238E27FC236}">
                  <a16:creationId xmlns:a16="http://schemas.microsoft.com/office/drawing/2014/main" id="{1A50DD12-D23E-C7FA-1373-E00F9C27CC71}"/>
                </a:ext>
              </a:extLst>
            </p:cNvPr>
            <p:cNvSpPr>
              <a:spLocks/>
            </p:cNvSpPr>
            <p:nvPr/>
          </p:nvSpPr>
          <p:spPr bwMode="auto">
            <a:xfrm>
              <a:off x="4247" y="1945"/>
              <a:ext cx="64" cy="68"/>
            </a:xfrm>
            <a:custGeom>
              <a:avLst/>
              <a:gdLst>
                <a:gd name="T0" fmla="*/ 39 w 64"/>
                <a:gd name="T1" fmla="*/ 17 h 68"/>
                <a:gd name="T2" fmla="*/ 30 w 64"/>
                <a:gd name="T3" fmla="*/ 13 h 68"/>
                <a:gd name="T4" fmla="*/ 27 w 64"/>
                <a:gd name="T5" fmla="*/ 8 h 68"/>
                <a:gd name="T6" fmla="*/ 20 w 64"/>
                <a:gd name="T7" fmla="*/ 1 h 68"/>
                <a:gd name="T8" fmla="*/ 11 w 64"/>
                <a:gd name="T9" fmla="*/ 0 h 68"/>
                <a:gd name="T10" fmla="*/ 0 w 64"/>
                <a:gd name="T11" fmla="*/ 5 h 68"/>
                <a:gd name="T12" fmla="*/ 0 w 64"/>
                <a:gd name="T13" fmla="*/ 5 h 68"/>
                <a:gd name="T14" fmla="*/ 4 w 64"/>
                <a:gd name="T15" fmla="*/ 11 h 68"/>
                <a:gd name="T16" fmla="*/ 9 w 64"/>
                <a:gd name="T17" fmla="*/ 17 h 68"/>
                <a:gd name="T18" fmla="*/ 4 w 64"/>
                <a:gd name="T19" fmla="*/ 23 h 68"/>
                <a:gd name="T20" fmla="*/ 4 w 64"/>
                <a:gd name="T21" fmla="*/ 23 h 68"/>
                <a:gd name="T22" fmla="*/ 9 w 64"/>
                <a:gd name="T23" fmla="*/ 23 h 68"/>
                <a:gd name="T24" fmla="*/ 6 w 64"/>
                <a:gd name="T25" fmla="*/ 31 h 68"/>
                <a:gd name="T26" fmla="*/ 14 w 64"/>
                <a:gd name="T27" fmla="*/ 37 h 68"/>
                <a:gd name="T28" fmla="*/ 13 w 64"/>
                <a:gd name="T29" fmla="*/ 45 h 68"/>
                <a:gd name="T30" fmla="*/ 9 w 64"/>
                <a:gd name="T31" fmla="*/ 46 h 68"/>
                <a:gd name="T32" fmla="*/ 13 w 64"/>
                <a:gd name="T33" fmla="*/ 49 h 68"/>
                <a:gd name="T34" fmla="*/ 16 w 64"/>
                <a:gd name="T35" fmla="*/ 51 h 68"/>
                <a:gd name="T36" fmla="*/ 21 w 64"/>
                <a:gd name="T37" fmla="*/ 53 h 68"/>
                <a:gd name="T38" fmla="*/ 27 w 64"/>
                <a:gd name="T39" fmla="*/ 57 h 68"/>
                <a:gd name="T40" fmla="*/ 25 w 64"/>
                <a:gd name="T41" fmla="*/ 58 h 68"/>
                <a:gd name="T42" fmla="*/ 29 w 64"/>
                <a:gd name="T43" fmla="*/ 57 h 68"/>
                <a:gd name="T44" fmla="*/ 30 w 64"/>
                <a:gd name="T45" fmla="*/ 51 h 68"/>
                <a:gd name="T46" fmla="*/ 32 w 64"/>
                <a:gd name="T47" fmla="*/ 50 h 68"/>
                <a:gd name="T48" fmla="*/ 35 w 64"/>
                <a:gd name="T49" fmla="*/ 52 h 68"/>
                <a:gd name="T50" fmla="*/ 38 w 64"/>
                <a:gd name="T51" fmla="*/ 54 h 68"/>
                <a:gd name="T52" fmla="*/ 40 w 64"/>
                <a:gd name="T53" fmla="*/ 57 h 68"/>
                <a:gd name="T54" fmla="*/ 42 w 64"/>
                <a:gd name="T55" fmla="*/ 57 h 68"/>
                <a:gd name="T56" fmla="*/ 45 w 64"/>
                <a:gd name="T57" fmla="*/ 60 h 68"/>
                <a:gd name="T58" fmla="*/ 48 w 64"/>
                <a:gd name="T59" fmla="*/ 60 h 68"/>
                <a:gd name="T60" fmla="*/ 46 w 64"/>
                <a:gd name="T61" fmla="*/ 64 h 68"/>
                <a:gd name="T62" fmla="*/ 45 w 64"/>
                <a:gd name="T63" fmla="*/ 66 h 68"/>
                <a:gd name="T64" fmla="*/ 45 w 64"/>
                <a:gd name="T65" fmla="*/ 68 h 68"/>
                <a:gd name="T66" fmla="*/ 50 w 64"/>
                <a:gd name="T67" fmla="*/ 67 h 68"/>
                <a:gd name="T68" fmla="*/ 57 w 64"/>
                <a:gd name="T69" fmla="*/ 66 h 68"/>
                <a:gd name="T70" fmla="*/ 59 w 64"/>
                <a:gd name="T71" fmla="*/ 64 h 68"/>
                <a:gd name="T72" fmla="*/ 57 w 64"/>
                <a:gd name="T73" fmla="*/ 62 h 68"/>
                <a:gd name="T74" fmla="*/ 59 w 64"/>
                <a:gd name="T75" fmla="*/ 57 h 68"/>
                <a:gd name="T76" fmla="*/ 64 w 64"/>
                <a:gd name="T77" fmla="*/ 51 h 68"/>
                <a:gd name="T78" fmla="*/ 56 w 64"/>
                <a:gd name="T79" fmla="*/ 44 h 68"/>
                <a:gd name="T80" fmla="*/ 54 w 64"/>
                <a:gd name="T81" fmla="*/ 38 h 68"/>
                <a:gd name="T82" fmla="*/ 57 w 64"/>
                <a:gd name="T83" fmla="*/ 33 h 68"/>
                <a:gd name="T84" fmla="*/ 54 w 64"/>
                <a:gd name="T85" fmla="*/ 31 h 68"/>
                <a:gd name="T86" fmla="*/ 58 w 64"/>
                <a:gd name="T87" fmla="*/ 28 h 68"/>
                <a:gd name="T88" fmla="*/ 53 w 64"/>
                <a:gd name="T89" fmla="*/ 26 h 68"/>
                <a:gd name="T90" fmla="*/ 49 w 64"/>
                <a:gd name="T91" fmla="*/ 29 h 68"/>
                <a:gd name="T92" fmla="*/ 41 w 64"/>
                <a:gd name="T93" fmla="*/ 24 h 68"/>
                <a:gd name="T94" fmla="*/ 39 w 64"/>
                <a:gd name="T95" fmla="*/ 17 h 68"/>
                <a:gd name="T96" fmla="*/ 39 w 64"/>
                <a:gd name="T97"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68">
                  <a:moveTo>
                    <a:pt x="39" y="17"/>
                  </a:moveTo>
                  <a:lnTo>
                    <a:pt x="30" y="13"/>
                  </a:lnTo>
                  <a:lnTo>
                    <a:pt x="27" y="8"/>
                  </a:lnTo>
                  <a:lnTo>
                    <a:pt x="20" y="1"/>
                  </a:lnTo>
                  <a:lnTo>
                    <a:pt x="11" y="0"/>
                  </a:lnTo>
                  <a:lnTo>
                    <a:pt x="0" y="5"/>
                  </a:lnTo>
                  <a:lnTo>
                    <a:pt x="0" y="5"/>
                  </a:lnTo>
                  <a:lnTo>
                    <a:pt x="4" y="11"/>
                  </a:lnTo>
                  <a:lnTo>
                    <a:pt x="9" y="17"/>
                  </a:lnTo>
                  <a:lnTo>
                    <a:pt x="4" y="23"/>
                  </a:lnTo>
                  <a:lnTo>
                    <a:pt x="4" y="23"/>
                  </a:lnTo>
                  <a:lnTo>
                    <a:pt x="9" y="23"/>
                  </a:lnTo>
                  <a:lnTo>
                    <a:pt x="6" y="31"/>
                  </a:lnTo>
                  <a:lnTo>
                    <a:pt x="14" y="37"/>
                  </a:lnTo>
                  <a:lnTo>
                    <a:pt x="13" y="45"/>
                  </a:lnTo>
                  <a:lnTo>
                    <a:pt x="9" y="46"/>
                  </a:lnTo>
                  <a:lnTo>
                    <a:pt x="13" y="49"/>
                  </a:lnTo>
                  <a:lnTo>
                    <a:pt x="16" y="51"/>
                  </a:lnTo>
                  <a:lnTo>
                    <a:pt x="21" y="53"/>
                  </a:lnTo>
                  <a:lnTo>
                    <a:pt x="27" y="57"/>
                  </a:lnTo>
                  <a:lnTo>
                    <a:pt x="25" y="58"/>
                  </a:lnTo>
                  <a:lnTo>
                    <a:pt x="29" y="57"/>
                  </a:lnTo>
                  <a:lnTo>
                    <a:pt x="30" y="51"/>
                  </a:lnTo>
                  <a:lnTo>
                    <a:pt x="32" y="50"/>
                  </a:lnTo>
                  <a:lnTo>
                    <a:pt x="35" y="52"/>
                  </a:lnTo>
                  <a:lnTo>
                    <a:pt x="38" y="54"/>
                  </a:lnTo>
                  <a:lnTo>
                    <a:pt x="40" y="57"/>
                  </a:lnTo>
                  <a:lnTo>
                    <a:pt x="42" y="57"/>
                  </a:lnTo>
                  <a:lnTo>
                    <a:pt x="45" y="60"/>
                  </a:lnTo>
                  <a:lnTo>
                    <a:pt x="48" y="60"/>
                  </a:lnTo>
                  <a:lnTo>
                    <a:pt x="46" y="64"/>
                  </a:lnTo>
                  <a:lnTo>
                    <a:pt x="45" y="66"/>
                  </a:lnTo>
                  <a:lnTo>
                    <a:pt x="45" y="68"/>
                  </a:lnTo>
                  <a:lnTo>
                    <a:pt x="50" y="67"/>
                  </a:lnTo>
                  <a:lnTo>
                    <a:pt x="57" y="66"/>
                  </a:lnTo>
                  <a:lnTo>
                    <a:pt x="59" y="64"/>
                  </a:lnTo>
                  <a:lnTo>
                    <a:pt x="57" y="62"/>
                  </a:lnTo>
                  <a:lnTo>
                    <a:pt x="59" y="57"/>
                  </a:lnTo>
                  <a:lnTo>
                    <a:pt x="64" y="51"/>
                  </a:lnTo>
                  <a:lnTo>
                    <a:pt x="56" y="44"/>
                  </a:lnTo>
                  <a:lnTo>
                    <a:pt x="54" y="38"/>
                  </a:lnTo>
                  <a:lnTo>
                    <a:pt x="57" y="33"/>
                  </a:lnTo>
                  <a:lnTo>
                    <a:pt x="54" y="31"/>
                  </a:lnTo>
                  <a:lnTo>
                    <a:pt x="58" y="28"/>
                  </a:lnTo>
                  <a:lnTo>
                    <a:pt x="53" y="26"/>
                  </a:lnTo>
                  <a:lnTo>
                    <a:pt x="49" y="29"/>
                  </a:lnTo>
                  <a:lnTo>
                    <a:pt x="41" y="24"/>
                  </a:lnTo>
                  <a:lnTo>
                    <a:pt x="39" y="17"/>
                  </a:lnTo>
                  <a:lnTo>
                    <a:pt x="39" y="1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39">
              <a:extLst>
                <a:ext uri="{FF2B5EF4-FFF2-40B4-BE49-F238E27FC236}">
                  <a16:creationId xmlns:a16="http://schemas.microsoft.com/office/drawing/2014/main" id="{A6E8070C-B567-9B30-675F-D44847B91C5F}"/>
                </a:ext>
              </a:extLst>
            </p:cNvPr>
            <p:cNvSpPr>
              <a:spLocks/>
            </p:cNvSpPr>
            <p:nvPr/>
          </p:nvSpPr>
          <p:spPr bwMode="auto">
            <a:xfrm>
              <a:off x="3071" y="2657"/>
              <a:ext cx="65" cy="75"/>
            </a:xfrm>
            <a:custGeom>
              <a:avLst/>
              <a:gdLst>
                <a:gd name="T0" fmla="*/ 49 w 65"/>
                <a:gd name="T1" fmla="*/ 0 h 75"/>
                <a:gd name="T2" fmla="*/ 36 w 65"/>
                <a:gd name="T3" fmla="*/ 1 h 75"/>
                <a:gd name="T4" fmla="*/ 34 w 65"/>
                <a:gd name="T5" fmla="*/ 5 h 75"/>
                <a:gd name="T6" fmla="*/ 15 w 65"/>
                <a:gd name="T7" fmla="*/ 1 h 75"/>
                <a:gd name="T8" fmla="*/ 12 w 65"/>
                <a:gd name="T9" fmla="*/ 17 h 75"/>
                <a:gd name="T10" fmla="*/ 3 w 65"/>
                <a:gd name="T11" fmla="*/ 22 h 75"/>
                <a:gd name="T12" fmla="*/ 4 w 65"/>
                <a:gd name="T13" fmla="*/ 26 h 75"/>
                <a:gd name="T14" fmla="*/ 0 w 65"/>
                <a:gd name="T15" fmla="*/ 35 h 75"/>
                <a:gd name="T16" fmla="*/ 7 w 65"/>
                <a:gd name="T17" fmla="*/ 48 h 75"/>
                <a:gd name="T18" fmla="*/ 12 w 65"/>
                <a:gd name="T19" fmla="*/ 48 h 75"/>
                <a:gd name="T20" fmla="*/ 14 w 65"/>
                <a:gd name="T21" fmla="*/ 58 h 75"/>
                <a:gd name="T22" fmla="*/ 24 w 65"/>
                <a:gd name="T23" fmla="*/ 73 h 75"/>
                <a:gd name="T24" fmla="*/ 32 w 65"/>
                <a:gd name="T25" fmla="*/ 75 h 75"/>
                <a:gd name="T26" fmla="*/ 33 w 65"/>
                <a:gd name="T27" fmla="*/ 71 h 75"/>
                <a:gd name="T28" fmla="*/ 31 w 65"/>
                <a:gd name="T29" fmla="*/ 68 h 75"/>
                <a:gd name="T30" fmla="*/ 33 w 65"/>
                <a:gd name="T31" fmla="*/ 63 h 75"/>
                <a:gd name="T32" fmla="*/ 39 w 65"/>
                <a:gd name="T33" fmla="*/ 64 h 75"/>
                <a:gd name="T34" fmla="*/ 47 w 65"/>
                <a:gd name="T35" fmla="*/ 62 h 75"/>
                <a:gd name="T36" fmla="*/ 56 w 65"/>
                <a:gd name="T37" fmla="*/ 66 h 75"/>
                <a:gd name="T38" fmla="*/ 59 w 65"/>
                <a:gd name="T39" fmla="*/ 59 h 75"/>
                <a:gd name="T40" fmla="*/ 61 w 65"/>
                <a:gd name="T41" fmla="*/ 51 h 75"/>
                <a:gd name="T42" fmla="*/ 64 w 65"/>
                <a:gd name="T43" fmla="*/ 43 h 75"/>
                <a:gd name="T44" fmla="*/ 58 w 65"/>
                <a:gd name="T45" fmla="*/ 33 h 75"/>
                <a:gd name="T46" fmla="*/ 57 w 65"/>
                <a:gd name="T47" fmla="*/ 20 h 75"/>
                <a:gd name="T48" fmla="*/ 65 w 65"/>
                <a:gd name="T49" fmla="*/ 5 h 75"/>
                <a:gd name="T50" fmla="*/ 49 w 65"/>
                <a:gd name="T51" fmla="*/ 0 h 75"/>
                <a:gd name="T52" fmla="*/ 49 w 65"/>
                <a:gd name="T5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49" y="0"/>
                  </a:moveTo>
                  <a:lnTo>
                    <a:pt x="36" y="1"/>
                  </a:lnTo>
                  <a:lnTo>
                    <a:pt x="34" y="5"/>
                  </a:lnTo>
                  <a:lnTo>
                    <a:pt x="15" y="1"/>
                  </a:lnTo>
                  <a:lnTo>
                    <a:pt x="12" y="17"/>
                  </a:lnTo>
                  <a:lnTo>
                    <a:pt x="3" y="22"/>
                  </a:lnTo>
                  <a:lnTo>
                    <a:pt x="4" y="26"/>
                  </a:lnTo>
                  <a:lnTo>
                    <a:pt x="0" y="35"/>
                  </a:lnTo>
                  <a:lnTo>
                    <a:pt x="7" y="48"/>
                  </a:lnTo>
                  <a:lnTo>
                    <a:pt x="12" y="48"/>
                  </a:lnTo>
                  <a:lnTo>
                    <a:pt x="14" y="58"/>
                  </a:lnTo>
                  <a:lnTo>
                    <a:pt x="24" y="73"/>
                  </a:lnTo>
                  <a:lnTo>
                    <a:pt x="32" y="75"/>
                  </a:lnTo>
                  <a:lnTo>
                    <a:pt x="33" y="71"/>
                  </a:lnTo>
                  <a:lnTo>
                    <a:pt x="31" y="68"/>
                  </a:lnTo>
                  <a:lnTo>
                    <a:pt x="33" y="63"/>
                  </a:lnTo>
                  <a:lnTo>
                    <a:pt x="39" y="64"/>
                  </a:lnTo>
                  <a:lnTo>
                    <a:pt x="47" y="62"/>
                  </a:lnTo>
                  <a:lnTo>
                    <a:pt x="56" y="66"/>
                  </a:lnTo>
                  <a:lnTo>
                    <a:pt x="59" y="59"/>
                  </a:lnTo>
                  <a:lnTo>
                    <a:pt x="61" y="51"/>
                  </a:lnTo>
                  <a:lnTo>
                    <a:pt x="64" y="43"/>
                  </a:lnTo>
                  <a:lnTo>
                    <a:pt x="58" y="33"/>
                  </a:lnTo>
                  <a:lnTo>
                    <a:pt x="57" y="20"/>
                  </a:lnTo>
                  <a:lnTo>
                    <a:pt x="65" y="5"/>
                  </a:lnTo>
                  <a:lnTo>
                    <a:pt x="49" y="0"/>
                  </a:lnTo>
                  <a:lnTo>
                    <a:pt x="4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40">
              <a:extLst>
                <a:ext uri="{FF2B5EF4-FFF2-40B4-BE49-F238E27FC236}">
                  <a16:creationId xmlns:a16="http://schemas.microsoft.com/office/drawing/2014/main" id="{8D831D72-2E70-166C-19D2-A908F5033407}"/>
                </a:ext>
              </a:extLst>
            </p:cNvPr>
            <p:cNvSpPr>
              <a:spLocks/>
            </p:cNvSpPr>
            <p:nvPr/>
          </p:nvSpPr>
          <p:spPr bwMode="auto">
            <a:xfrm>
              <a:off x="4216" y="1886"/>
              <a:ext cx="77" cy="32"/>
            </a:xfrm>
            <a:custGeom>
              <a:avLst/>
              <a:gdLst>
                <a:gd name="T0" fmla="*/ 77 w 77"/>
                <a:gd name="T1" fmla="*/ 9 h 32"/>
                <a:gd name="T2" fmla="*/ 63 w 77"/>
                <a:gd name="T3" fmla="*/ 2 h 32"/>
                <a:gd name="T4" fmla="*/ 54 w 77"/>
                <a:gd name="T5" fmla="*/ 4 h 32"/>
                <a:gd name="T6" fmla="*/ 47 w 77"/>
                <a:gd name="T7" fmla="*/ 2 h 32"/>
                <a:gd name="T8" fmla="*/ 40 w 77"/>
                <a:gd name="T9" fmla="*/ 6 h 32"/>
                <a:gd name="T10" fmla="*/ 32 w 77"/>
                <a:gd name="T11" fmla="*/ 0 h 32"/>
                <a:gd name="T12" fmla="*/ 26 w 77"/>
                <a:gd name="T13" fmla="*/ 2 h 32"/>
                <a:gd name="T14" fmla="*/ 26 w 77"/>
                <a:gd name="T15" fmla="*/ 2 h 32"/>
                <a:gd name="T16" fmla="*/ 21 w 77"/>
                <a:gd name="T17" fmla="*/ 2 h 32"/>
                <a:gd name="T18" fmla="*/ 20 w 77"/>
                <a:gd name="T19" fmla="*/ 4 h 32"/>
                <a:gd name="T20" fmla="*/ 17 w 77"/>
                <a:gd name="T21" fmla="*/ 5 h 32"/>
                <a:gd name="T22" fmla="*/ 16 w 77"/>
                <a:gd name="T23" fmla="*/ 9 h 32"/>
                <a:gd name="T24" fmla="*/ 14 w 77"/>
                <a:gd name="T25" fmla="*/ 10 h 32"/>
                <a:gd name="T26" fmla="*/ 13 w 77"/>
                <a:gd name="T27" fmla="*/ 11 h 32"/>
                <a:gd name="T28" fmla="*/ 9 w 77"/>
                <a:gd name="T29" fmla="*/ 13 h 32"/>
                <a:gd name="T30" fmla="*/ 3 w 77"/>
                <a:gd name="T31" fmla="*/ 13 h 32"/>
                <a:gd name="T32" fmla="*/ 1 w 77"/>
                <a:gd name="T33" fmla="*/ 17 h 32"/>
                <a:gd name="T34" fmla="*/ 0 w 77"/>
                <a:gd name="T35" fmla="*/ 19 h 32"/>
                <a:gd name="T36" fmla="*/ 2 w 77"/>
                <a:gd name="T37" fmla="*/ 25 h 32"/>
                <a:gd name="T38" fmla="*/ 10 w 77"/>
                <a:gd name="T39" fmla="*/ 30 h 32"/>
                <a:gd name="T40" fmla="*/ 14 w 77"/>
                <a:gd name="T41" fmla="*/ 32 h 32"/>
                <a:gd name="T42" fmla="*/ 26 w 77"/>
                <a:gd name="T43" fmla="*/ 30 h 32"/>
                <a:gd name="T44" fmla="*/ 27 w 77"/>
                <a:gd name="T45" fmla="*/ 26 h 32"/>
                <a:gd name="T46" fmla="*/ 33 w 77"/>
                <a:gd name="T47" fmla="*/ 25 h 32"/>
                <a:gd name="T48" fmla="*/ 39 w 77"/>
                <a:gd name="T49" fmla="*/ 23 h 32"/>
                <a:gd name="T50" fmla="*/ 40 w 77"/>
                <a:gd name="T51" fmla="*/ 24 h 32"/>
                <a:gd name="T52" fmla="*/ 47 w 77"/>
                <a:gd name="T53" fmla="*/ 22 h 32"/>
                <a:gd name="T54" fmla="*/ 49 w 77"/>
                <a:gd name="T55" fmla="*/ 18 h 32"/>
                <a:gd name="T56" fmla="*/ 54 w 77"/>
                <a:gd name="T57" fmla="*/ 16 h 32"/>
                <a:gd name="T58" fmla="*/ 69 w 77"/>
                <a:gd name="T59" fmla="*/ 22 h 32"/>
                <a:gd name="T60" fmla="*/ 72 w 77"/>
                <a:gd name="T61" fmla="*/ 20 h 32"/>
                <a:gd name="T62" fmla="*/ 74 w 77"/>
                <a:gd name="T63" fmla="*/ 13 h 32"/>
                <a:gd name="T64" fmla="*/ 77 w 77"/>
                <a:gd name="T65" fmla="*/ 9 h 32"/>
                <a:gd name="T66" fmla="*/ 77 w 77"/>
                <a:gd name="T6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32">
                  <a:moveTo>
                    <a:pt x="77" y="9"/>
                  </a:moveTo>
                  <a:lnTo>
                    <a:pt x="63" y="2"/>
                  </a:lnTo>
                  <a:lnTo>
                    <a:pt x="54" y="4"/>
                  </a:lnTo>
                  <a:lnTo>
                    <a:pt x="47" y="2"/>
                  </a:lnTo>
                  <a:lnTo>
                    <a:pt x="40" y="6"/>
                  </a:lnTo>
                  <a:lnTo>
                    <a:pt x="32" y="0"/>
                  </a:lnTo>
                  <a:lnTo>
                    <a:pt x="26" y="2"/>
                  </a:lnTo>
                  <a:lnTo>
                    <a:pt x="26" y="2"/>
                  </a:lnTo>
                  <a:lnTo>
                    <a:pt x="21" y="2"/>
                  </a:lnTo>
                  <a:lnTo>
                    <a:pt x="20" y="4"/>
                  </a:lnTo>
                  <a:lnTo>
                    <a:pt x="17" y="5"/>
                  </a:lnTo>
                  <a:lnTo>
                    <a:pt x="16" y="9"/>
                  </a:lnTo>
                  <a:lnTo>
                    <a:pt x="14" y="10"/>
                  </a:lnTo>
                  <a:lnTo>
                    <a:pt x="13" y="11"/>
                  </a:lnTo>
                  <a:lnTo>
                    <a:pt x="9" y="13"/>
                  </a:lnTo>
                  <a:lnTo>
                    <a:pt x="3" y="13"/>
                  </a:lnTo>
                  <a:lnTo>
                    <a:pt x="1" y="17"/>
                  </a:lnTo>
                  <a:lnTo>
                    <a:pt x="0" y="19"/>
                  </a:lnTo>
                  <a:lnTo>
                    <a:pt x="2" y="25"/>
                  </a:lnTo>
                  <a:lnTo>
                    <a:pt x="10" y="30"/>
                  </a:lnTo>
                  <a:lnTo>
                    <a:pt x="14" y="32"/>
                  </a:lnTo>
                  <a:lnTo>
                    <a:pt x="26" y="30"/>
                  </a:lnTo>
                  <a:lnTo>
                    <a:pt x="27" y="26"/>
                  </a:lnTo>
                  <a:lnTo>
                    <a:pt x="33" y="25"/>
                  </a:lnTo>
                  <a:lnTo>
                    <a:pt x="39" y="23"/>
                  </a:lnTo>
                  <a:lnTo>
                    <a:pt x="40" y="24"/>
                  </a:lnTo>
                  <a:lnTo>
                    <a:pt x="47" y="22"/>
                  </a:lnTo>
                  <a:lnTo>
                    <a:pt x="49" y="18"/>
                  </a:lnTo>
                  <a:lnTo>
                    <a:pt x="54" y="16"/>
                  </a:lnTo>
                  <a:lnTo>
                    <a:pt x="69" y="22"/>
                  </a:lnTo>
                  <a:lnTo>
                    <a:pt x="72" y="20"/>
                  </a:lnTo>
                  <a:lnTo>
                    <a:pt x="74" y="13"/>
                  </a:lnTo>
                  <a:lnTo>
                    <a:pt x="77" y="9"/>
                  </a:lnTo>
                  <a:lnTo>
                    <a:pt x="77"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41">
              <a:extLst>
                <a:ext uri="{FF2B5EF4-FFF2-40B4-BE49-F238E27FC236}">
                  <a16:creationId xmlns:a16="http://schemas.microsoft.com/office/drawing/2014/main" id="{FA469E8B-2BF9-90EE-37AE-954CC8E86686}"/>
                </a:ext>
              </a:extLst>
            </p:cNvPr>
            <p:cNvSpPr>
              <a:spLocks/>
            </p:cNvSpPr>
            <p:nvPr/>
          </p:nvSpPr>
          <p:spPr bwMode="auto">
            <a:xfrm>
              <a:off x="4175" y="1933"/>
              <a:ext cx="40" cy="24"/>
            </a:xfrm>
            <a:custGeom>
              <a:avLst/>
              <a:gdLst>
                <a:gd name="T0" fmla="*/ 40 w 40"/>
                <a:gd name="T1" fmla="*/ 6 h 24"/>
                <a:gd name="T2" fmla="*/ 37 w 40"/>
                <a:gd name="T3" fmla="*/ 1 h 24"/>
                <a:gd name="T4" fmla="*/ 34 w 40"/>
                <a:gd name="T5" fmla="*/ 0 h 24"/>
                <a:gd name="T6" fmla="*/ 32 w 40"/>
                <a:gd name="T7" fmla="*/ 4 h 24"/>
                <a:gd name="T8" fmla="*/ 20 w 40"/>
                <a:gd name="T9" fmla="*/ 4 h 24"/>
                <a:gd name="T10" fmla="*/ 13 w 40"/>
                <a:gd name="T11" fmla="*/ 8 h 24"/>
                <a:gd name="T12" fmla="*/ 1 w 40"/>
                <a:gd name="T13" fmla="*/ 6 h 24"/>
                <a:gd name="T14" fmla="*/ 0 w 40"/>
                <a:gd name="T15" fmla="*/ 15 h 24"/>
                <a:gd name="T16" fmla="*/ 4 w 40"/>
                <a:gd name="T17" fmla="*/ 22 h 24"/>
                <a:gd name="T18" fmla="*/ 1 w 40"/>
                <a:gd name="T19" fmla="*/ 24 h 24"/>
                <a:gd name="T20" fmla="*/ 11 w 40"/>
                <a:gd name="T21" fmla="*/ 24 h 24"/>
                <a:gd name="T22" fmla="*/ 13 w 40"/>
                <a:gd name="T23" fmla="*/ 22 h 24"/>
                <a:gd name="T24" fmla="*/ 18 w 40"/>
                <a:gd name="T25" fmla="*/ 24 h 24"/>
                <a:gd name="T26" fmla="*/ 24 w 40"/>
                <a:gd name="T27" fmla="*/ 24 h 24"/>
                <a:gd name="T28" fmla="*/ 23 w 40"/>
                <a:gd name="T29" fmla="*/ 20 h 24"/>
                <a:gd name="T30" fmla="*/ 28 w 40"/>
                <a:gd name="T31" fmla="*/ 18 h 24"/>
                <a:gd name="T32" fmla="*/ 29 w 40"/>
                <a:gd name="T33" fmla="*/ 11 h 24"/>
                <a:gd name="T34" fmla="*/ 40 w 40"/>
                <a:gd name="T35" fmla="*/ 6 h 24"/>
                <a:gd name="T36" fmla="*/ 40 w 40"/>
                <a:gd name="T3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4">
                  <a:moveTo>
                    <a:pt x="40" y="6"/>
                  </a:moveTo>
                  <a:lnTo>
                    <a:pt x="37" y="1"/>
                  </a:lnTo>
                  <a:lnTo>
                    <a:pt x="34" y="0"/>
                  </a:lnTo>
                  <a:lnTo>
                    <a:pt x="32" y="4"/>
                  </a:lnTo>
                  <a:lnTo>
                    <a:pt x="20" y="4"/>
                  </a:lnTo>
                  <a:lnTo>
                    <a:pt x="13" y="8"/>
                  </a:lnTo>
                  <a:lnTo>
                    <a:pt x="1" y="6"/>
                  </a:lnTo>
                  <a:lnTo>
                    <a:pt x="0" y="15"/>
                  </a:lnTo>
                  <a:lnTo>
                    <a:pt x="4" y="22"/>
                  </a:lnTo>
                  <a:lnTo>
                    <a:pt x="1" y="24"/>
                  </a:lnTo>
                  <a:lnTo>
                    <a:pt x="11" y="24"/>
                  </a:lnTo>
                  <a:lnTo>
                    <a:pt x="13" y="22"/>
                  </a:lnTo>
                  <a:lnTo>
                    <a:pt x="18" y="24"/>
                  </a:lnTo>
                  <a:lnTo>
                    <a:pt x="24" y="24"/>
                  </a:lnTo>
                  <a:lnTo>
                    <a:pt x="23" y="20"/>
                  </a:lnTo>
                  <a:lnTo>
                    <a:pt x="28" y="18"/>
                  </a:lnTo>
                  <a:lnTo>
                    <a:pt x="29" y="11"/>
                  </a:lnTo>
                  <a:lnTo>
                    <a:pt x="40" y="6"/>
                  </a:lnTo>
                  <a:lnTo>
                    <a:pt x="40"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42">
              <a:extLst>
                <a:ext uri="{FF2B5EF4-FFF2-40B4-BE49-F238E27FC236}">
                  <a16:creationId xmlns:a16="http://schemas.microsoft.com/office/drawing/2014/main" id="{56AF463B-FC8D-4D42-7116-05345F2906E4}"/>
                </a:ext>
              </a:extLst>
            </p:cNvPr>
            <p:cNvSpPr>
              <a:spLocks/>
            </p:cNvSpPr>
            <p:nvPr/>
          </p:nvSpPr>
          <p:spPr bwMode="auto">
            <a:xfrm>
              <a:off x="4123" y="1568"/>
              <a:ext cx="143" cy="220"/>
            </a:xfrm>
            <a:custGeom>
              <a:avLst/>
              <a:gdLst>
                <a:gd name="T0" fmla="*/ 143 w 143"/>
                <a:gd name="T1" fmla="*/ 47 h 220"/>
                <a:gd name="T2" fmla="*/ 137 w 143"/>
                <a:gd name="T3" fmla="*/ 41 h 220"/>
                <a:gd name="T4" fmla="*/ 133 w 143"/>
                <a:gd name="T5" fmla="*/ 18 h 220"/>
                <a:gd name="T6" fmla="*/ 113 w 143"/>
                <a:gd name="T7" fmla="*/ 7 h 220"/>
                <a:gd name="T8" fmla="*/ 96 w 143"/>
                <a:gd name="T9" fmla="*/ 0 h 220"/>
                <a:gd name="T10" fmla="*/ 89 w 143"/>
                <a:gd name="T11" fmla="*/ 1 h 220"/>
                <a:gd name="T12" fmla="*/ 89 w 143"/>
                <a:gd name="T13" fmla="*/ 11 h 220"/>
                <a:gd name="T14" fmla="*/ 67 w 143"/>
                <a:gd name="T15" fmla="*/ 8 h 220"/>
                <a:gd name="T16" fmla="*/ 65 w 143"/>
                <a:gd name="T17" fmla="*/ 16 h 220"/>
                <a:gd name="T18" fmla="*/ 54 w 143"/>
                <a:gd name="T19" fmla="*/ 16 h 220"/>
                <a:gd name="T20" fmla="*/ 48 w 143"/>
                <a:gd name="T21" fmla="*/ 28 h 220"/>
                <a:gd name="T22" fmla="*/ 39 w 143"/>
                <a:gd name="T23" fmla="*/ 44 h 220"/>
                <a:gd name="T24" fmla="*/ 23 w 143"/>
                <a:gd name="T25" fmla="*/ 67 h 220"/>
                <a:gd name="T26" fmla="*/ 28 w 143"/>
                <a:gd name="T27" fmla="*/ 72 h 220"/>
                <a:gd name="T28" fmla="*/ 24 w 143"/>
                <a:gd name="T29" fmla="*/ 78 h 220"/>
                <a:gd name="T30" fmla="*/ 12 w 143"/>
                <a:gd name="T31" fmla="*/ 78 h 220"/>
                <a:gd name="T32" fmla="*/ 5 w 143"/>
                <a:gd name="T33" fmla="*/ 92 h 220"/>
                <a:gd name="T34" fmla="*/ 8 w 143"/>
                <a:gd name="T35" fmla="*/ 113 h 220"/>
                <a:gd name="T36" fmla="*/ 17 w 143"/>
                <a:gd name="T37" fmla="*/ 122 h 220"/>
                <a:gd name="T38" fmla="*/ 14 w 143"/>
                <a:gd name="T39" fmla="*/ 141 h 220"/>
                <a:gd name="T40" fmla="*/ 5 w 143"/>
                <a:gd name="T41" fmla="*/ 152 h 220"/>
                <a:gd name="T42" fmla="*/ 0 w 143"/>
                <a:gd name="T43" fmla="*/ 162 h 220"/>
                <a:gd name="T44" fmla="*/ 12 w 143"/>
                <a:gd name="T45" fmla="*/ 185 h 220"/>
                <a:gd name="T46" fmla="*/ 24 w 143"/>
                <a:gd name="T47" fmla="*/ 204 h 220"/>
                <a:gd name="T48" fmla="*/ 30 w 143"/>
                <a:gd name="T49" fmla="*/ 220 h 220"/>
                <a:gd name="T50" fmla="*/ 44 w 143"/>
                <a:gd name="T51" fmla="*/ 219 h 220"/>
                <a:gd name="T52" fmla="*/ 51 w 143"/>
                <a:gd name="T53" fmla="*/ 206 h 220"/>
                <a:gd name="T54" fmla="*/ 67 w 143"/>
                <a:gd name="T55" fmla="*/ 207 h 220"/>
                <a:gd name="T56" fmla="*/ 72 w 143"/>
                <a:gd name="T57" fmla="*/ 192 h 220"/>
                <a:gd name="T58" fmla="*/ 74 w 143"/>
                <a:gd name="T59" fmla="*/ 164 h 220"/>
                <a:gd name="T60" fmla="*/ 87 w 143"/>
                <a:gd name="T61" fmla="*/ 160 h 220"/>
                <a:gd name="T62" fmla="*/ 96 w 143"/>
                <a:gd name="T63" fmla="*/ 141 h 220"/>
                <a:gd name="T64" fmla="*/ 83 w 143"/>
                <a:gd name="T65" fmla="*/ 132 h 220"/>
                <a:gd name="T66" fmla="*/ 72 w 143"/>
                <a:gd name="T67" fmla="*/ 121 h 220"/>
                <a:gd name="T68" fmla="*/ 79 w 143"/>
                <a:gd name="T69" fmla="*/ 99 h 220"/>
                <a:gd name="T70" fmla="*/ 100 w 143"/>
                <a:gd name="T71" fmla="*/ 85 h 220"/>
                <a:gd name="T72" fmla="*/ 117 w 143"/>
                <a:gd name="T73" fmla="*/ 72 h 220"/>
                <a:gd name="T74" fmla="*/ 114 w 143"/>
                <a:gd name="T75" fmla="*/ 62 h 220"/>
                <a:gd name="T76" fmla="*/ 124 w 143"/>
                <a:gd name="T77" fmla="*/ 51 h 220"/>
                <a:gd name="T78" fmla="*/ 143 w 143"/>
                <a:gd name="T79" fmla="*/ 47 h 220"/>
                <a:gd name="T80" fmla="*/ 143 w 143"/>
                <a:gd name="T81"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20">
                  <a:moveTo>
                    <a:pt x="143" y="47"/>
                  </a:moveTo>
                  <a:lnTo>
                    <a:pt x="137" y="41"/>
                  </a:lnTo>
                  <a:lnTo>
                    <a:pt x="133" y="18"/>
                  </a:lnTo>
                  <a:lnTo>
                    <a:pt x="113" y="7"/>
                  </a:lnTo>
                  <a:lnTo>
                    <a:pt x="96" y="0"/>
                  </a:lnTo>
                  <a:lnTo>
                    <a:pt x="89" y="1"/>
                  </a:lnTo>
                  <a:lnTo>
                    <a:pt x="89" y="11"/>
                  </a:lnTo>
                  <a:lnTo>
                    <a:pt x="67" y="8"/>
                  </a:lnTo>
                  <a:lnTo>
                    <a:pt x="65" y="16"/>
                  </a:lnTo>
                  <a:lnTo>
                    <a:pt x="54" y="16"/>
                  </a:lnTo>
                  <a:lnTo>
                    <a:pt x="48" y="28"/>
                  </a:lnTo>
                  <a:lnTo>
                    <a:pt x="39" y="44"/>
                  </a:lnTo>
                  <a:lnTo>
                    <a:pt x="23" y="67"/>
                  </a:lnTo>
                  <a:lnTo>
                    <a:pt x="28" y="72"/>
                  </a:lnTo>
                  <a:lnTo>
                    <a:pt x="24" y="78"/>
                  </a:lnTo>
                  <a:lnTo>
                    <a:pt x="12" y="78"/>
                  </a:lnTo>
                  <a:lnTo>
                    <a:pt x="5" y="92"/>
                  </a:lnTo>
                  <a:lnTo>
                    <a:pt x="8" y="113"/>
                  </a:lnTo>
                  <a:lnTo>
                    <a:pt x="17" y="122"/>
                  </a:lnTo>
                  <a:lnTo>
                    <a:pt x="14" y="141"/>
                  </a:lnTo>
                  <a:lnTo>
                    <a:pt x="5" y="152"/>
                  </a:lnTo>
                  <a:lnTo>
                    <a:pt x="0" y="162"/>
                  </a:lnTo>
                  <a:lnTo>
                    <a:pt x="12" y="185"/>
                  </a:lnTo>
                  <a:lnTo>
                    <a:pt x="24" y="204"/>
                  </a:lnTo>
                  <a:lnTo>
                    <a:pt x="30" y="220"/>
                  </a:lnTo>
                  <a:lnTo>
                    <a:pt x="44" y="219"/>
                  </a:lnTo>
                  <a:lnTo>
                    <a:pt x="51" y="206"/>
                  </a:lnTo>
                  <a:lnTo>
                    <a:pt x="67" y="207"/>
                  </a:lnTo>
                  <a:lnTo>
                    <a:pt x="72" y="192"/>
                  </a:lnTo>
                  <a:lnTo>
                    <a:pt x="74" y="164"/>
                  </a:lnTo>
                  <a:lnTo>
                    <a:pt x="87" y="160"/>
                  </a:lnTo>
                  <a:lnTo>
                    <a:pt x="96" y="141"/>
                  </a:lnTo>
                  <a:lnTo>
                    <a:pt x="83" y="132"/>
                  </a:lnTo>
                  <a:lnTo>
                    <a:pt x="72" y="121"/>
                  </a:lnTo>
                  <a:lnTo>
                    <a:pt x="79" y="99"/>
                  </a:lnTo>
                  <a:lnTo>
                    <a:pt x="100" y="85"/>
                  </a:lnTo>
                  <a:lnTo>
                    <a:pt x="117" y="72"/>
                  </a:lnTo>
                  <a:lnTo>
                    <a:pt x="114" y="62"/>
                  </a:lnTo>
                  <a:lnTo>
                    <a:pt x="124" y="51"/>
                  </a:lnTo>
                  <a:lnTo>
                    <a:pt x="143" y="47"/>
                  </a:lnTo>
                  <a:lnTo>
                    <a:pt x="143" y="4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3">
              <a:extLst>
                <a:ext uri="{FF2B5EF4-FFF2-40B4-BE49-F238E27FC236}">
                  <a16:creationId xmlns:a16="http://schemas.microsoft.com/office/drawing/2014/main" id="{4F1EEF96-9140-556C-AE94-69EDFCC37439}"/>
                </a:ext>
              </a:extLst>
            </p:cNvPr>
            <p:cNvSpPr>
              <a:spLocks/>
            </p:cNvSpPr>
            <p:nvPr/>
          </p:nvSpPr>
          <p:spPr bwMode="auto">
            <a:xfrm>
              <a:off x="4451" y="3221"/>
              <a:ext cx="21" cy="29"/>
            </a:xfrm>
            <a:custGeom>
              <a:avLst/>
              <a:gdLst>
                <a:gd name="T0" fmla="*/ 19 w 21"/>
                <a:gd name="T1" fmla="*/ 3 h 29"/>
                <a:gd name="T2" fmla="*/ 11 w 21"/>
                <a:gd name="T3" fmla="*/ 0 h 29"/>
                <a:gd name="T4" fmla="*/ 7 w 21"/>
                <a:gd name="T5" fmla="*/ 1 h 29"/>
                <a:gd name="T6" fmla="*/ 5 w 21"/>
                <a:gd name="T7" fmla="*/ 6 h 29"/>
                <a:gd name="T8" fmla="*/ 0 w 21"/>
                <a:gd name="T9" fmla="*/ 12 h 29"/>
                <a:gd name="T10" fmla="*/ 0 w 21"/>
                <a:gd name="T11" fmla="*/ 19 h 29"/>
                <a:gd name="T12" fmla="*/ 8 w 21"/>
                <a:gd name="T13" fmla="*/ 29 h 29"/>
                <a:gd name="T14" fmla="*/ 17 w 21"/>
                <a:gd name="T15" fmla="*/ 26 h 29"/>
                <a:gd name="T16" fmla="*/ 21 w 21"/>
                <a:gd name="T17" fmla="*/ 19 h 29"/>
                <a:gd name="T18" fmla="*/ 20 w 21"/>
                <a:gd name="T19" fmla="*/ 11 h 29"/>
                <a:gd name="T20" fmla="*/ 19 w 21"/>
                <a:gd name="T21" fmla="*/ 3 h 29"/>
                <a:gd name="T22" fmla="*/ 19 w 21"/>
                <a:gd name="T23"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19" y="3"/>
                  </a:moveTo>
                  <a:lnTo>
                    <a:pt x="11" y="0"/>
                  </a:lnTo>
                  <a:lnTo>
                    <a:pt x="7" y="1"/>
                  </a:lnTo>
                  <a:lnTo>
                    <a:pt x="5" y="6"/>
                  </a:lnTo>
                  <a:lnTo>
                    <a:pt x="0" y="12"/>
                  </a:lnTo>
                  <a:lnTo>
                    <a:pt x="0" y="19"/>
                  </a:lnTo>
                  <a:lnTo>
                    <a:pt x="8" y="29"/>
                  </a:lnTo>
                  <a:lnTo>
                    <a:pt x="17" y="26"/>
                  </a:lnTo>
                  <a:lnTo>
                    <a:pt x="21" y="19"/>
                  </a:lnTo>
                  <a:lnTo>
                    <a:pt x="20" y="11"/>
                  </a:lnTo>
                  <a:lnTo>
                    <a:pt x="19" y="3"/>
                  </a:lnTo>
                  <a:lnTo>
                    <a:pt x="1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44">
              <a:extLst>
                <a:ext uri="{FF2B5EF4-FFF2-40B4-BE49-F238E27FC236}">
                  <a16:creationId xmlns:a16="http://schemas.microsoft.com/office/drawing/2014/main" id="{34A7FF1A-F102-CAA6-1D2D-1C1336B9FF8A}"/>
                </a:ext>
              </a:extLst>
            </p:cNvPr>
            <p:cNvSpPr>
              <a:spLocks/>
            </p:cNvSpPr>
            <p:nvPr/>
          </p:nvSpPr>
          <p:spPr bwMode="auto">
            <a:xfrm>
              <a:off x="4514" y="2101"/>
              <a:ext cx="91" cy="88"/>
            </a:xfrm>
            <a:custGeom>
              <a:avLst/>
              <a:gdLst>
                <a:gd name="T0" fmla="*/ 48 w 91"/>
                <a:gd name="T1" fmla="*/ 70 h 88"/>
                <a:gd name="T2" fmla="*/ 79 w 91"/>
                <a:gd name="T3" fmla="*/ 51 h 88"/>
                <a:gd name="T4" fmla="*/ 82 w 91"/>
                <a:gd name="T5" fmla="*/ 30 h 88"/>
                <a:gd name="T6" fmla="*/ 78 w 91"/>
                <a:gd name="T7" fmla="*/ 17 h 88"/>
                <a:gd name="T8" fmla="*/ 86 w 91"/>
                <a:gd name="T9" fmla="*/ 12 h 88"/>
                <a:gd name="T10" fmla="*/ 91 w 91"/>
                <a:gd name="T11" fmla="*/ 0 h 88"/>
                <a:gd name="T12" fmla="*/ 75 w 91"/>
                <a:gd name="T13" fmla="*/ 3 h 88"/>
                <a:gd name="T14" fmla="*/ 67 w 91"/>
                <a:gd name="T15" fmla="*/ 3 h 88"/>
                <a:gd name="T16" fmla="*/ 51 w 91"/>
                <a:gd name="T17" fmla="*/ 10 h 88"/>
                <a:gd name="T18" fmla="*/ 39 w 91"/>
                <a:gd name="T19" fmla="*/ 10 h 88"/>
                <a:gd name="T20" fmla="*/ 30 w 91"/>
                <a:gd name="T21" fmla="*/ 7 h 88"/>
                <a:gd name="T22" fmla="*/ 15 w 91"/>
                <a:gd name="T23" fmla="*/ 12 h 88"/>
                <a:gd name="T24" fmla="*/ 10 w 91"/>
                <a:gd name="T25" fmla="*/ 8 h 88"/>
                <a:gd name="T26" fmla="*/ 10 w 91"/>
                <a:gd name="T27" fmla="*/ 18 h 88"/>
                <a:gd name="T28" fmla="*/ 7 w 91"/>
                <a:gd name="T29" fmla="*/ 22 h 88"/>
                <a:gd name="T30" fmla="*/ 3 w 91"/>
                <a:gd name="T31" fmla="*/ 26 h 88"/>
                <a:gd name="T32" fmla="*/ 0 w 91"/>
                <a:gd name="T33" fmla="*/ 33 h 88"/>
                <a:gd name="T34" fmla="*/ 4 w 91"/>
                <a:gd name="T35" fmla="*/ 47 h 88"/>
                <a:gd name="T36" fmla="*/ 10 w 91"/>
                <a:gd name="T37" fmla="*/ 48 h 88"/>
                <a:gd name="T38" fmla="*/ 14 w 91"/>
                <a:gd name="T39" fmla="*/ 55 h 88"/>
                <a:gd name="T40" fmla="*/ 7 w 91"/>
                <a:gd name="T41" fmla="*/ 62 h 88"/>
                <a:gd name="T42" fmla="*/ 4 w 91"/>
                <a:gd name="T43" fmla="*/ 72 h 88"/>
                <a:gd name="T44" fmla="*/ 5 w 91"/>
                <a:gd name="T45" fmla="*/ 79 h 88"/>
                <a:gd name="T46" fmla="*/ 3 w 91"/>
                <a:gd name="T47" fmla="*/ 81 h 88"/>
                <a:gd name="T48" fmla="*/ 3 w 91"/>
                <a:gd name="T49" fmla="*/ 81 h 88"/>
                <a:gd name="T50" fmla="*/ 21 w 91"/>
                <a:gd name="T51" fmla="*/ 88 h 88"/>
                <a:gd name="T52" fmla="*/ 48 w 91"/>
                <a:gd name="T53" fmla="*/ 70 h 88"/>
                <a:gd name="T54" fmla="*/ 48 w 91"/>
                <a:gd name="T55"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88">
                  <a:moveTo>
                    <a:pt x="48" y="70"/>
                  </a:moveTo>
                  <a:lnTo>
                    <a:pt x="79" y="51"/>
                  </a:lnTo>
                  <a:lnTo>
                    <a:pt x="82" y="30"/>
                  </a:lnTo>
                  <a:lnTo>
                    <a:pt x="78" y="17"/>
                  </a:lnTo>
                  <a:lnTo>
                    <a:pt x="86" y="12"/>
                  </a:lnTo>
                  <a:lnTo>
                    <a:pt x="91" y="0"/>
                  </a:lnTo>
                  <a:lnTo>
                    <a:pt x="75" y="3"/>
                  </a:lnTo>
                  <a:lnTo>
                    <a:pt x="67" y="3"/>
                  </a:lnTo>
                  <a:lnTo>
                    <a:pt x="51" y="10"/>
                  </a:lnTo>
                  <a:lnTo>
                    <a:pt x="39" y="10"/>
                  </a:lnTo>
                  <a:lnTo>
                    <a:pt x="30" y="7"/>
                  </a:lnTo>
                  <a:lnTo>
                    <a:pt x="15" y="12"/>
                  </a:lnTo>
                  <a:lnTo>
                    <a:pt x="10" y="8"/>
                  </a:lnTo>
                  <a:lnTo>
                    <a:pt x="10" y="18"/>
                  </a:lnTo>
                  <a:lnTo>
                    <a:pt x="7" y="22"/>
                  </a:lnTo>
                  <a:lnTo>
                    <a:pt x="3" y="26"/>
                  </a:lnTo>
                  <a:lnTo>
                    <a:pt x="0" y="33"/>
                  </a:lnTo>
                  <a:lnTo>
                    <a:pt x="4" y="47"/>
                  </a:lnTo>
                  <a:lnTo>
                    <a:pt x="10" y="48"/>
                  </a:lnTo>
                  <a:lnTo>
                    <a:pt x="14" y="55"/>
                  </a:lnTo>
                  <a:lnTo>
                    <a:pt x="7" y="62"/>
                  </a:lnTo>
                  <a:lnTo>
                    <a:pt x="4" y="72"/>
                  </a:lnTo>
                  <a:lnTo>
                    <a:pt x="5" y="79"/>
                  </a:lnTo>
                  <a:lnTo>
                    <a:pt x="3" y="81"/>
                  </a:lnTo>
                  <a:lnTo>
                    <a:pt x="3" y="81"/>
                  </a:lnTo>
                  <a:lnTo>
                    <a:pt x="21" y="88"/>
                  </a:lnTo>
                  <a:lnTo>
                    <a:pt x="48" y="70"/>
                  </a:lnTo>
                  <a:lnTo>
                    <a:pt x="48" y="7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45">
              <a:extLst>
                <a:ext uri="{FF2B5EF4-FFF2-40B4-BE49-F238E27FC236}">
                  <a16:creationId xmlns:a16="http://schemas.microsoft.com/office/drawing/2014/main" id="{B88D7A31-F3AB-85B7-0555-604FD4EBDAFF}"/>
                </a:ext>
              </a:extLst>
            </p:cNvPr>
            <p:cNvSpPr>
              <a:spLocks/>
            </p:cNvSpPr>
            <p:nvPr/>
          </p:nvSpPr>
          <p:spPr bwMode="auto">
            <a:xfrm>
              <a:off x="4194" y="2348"/>
              <a:ext cx="161" cy="285"/>
            </a:xfrm>
            <a:custGeom>
              <a:avLst/>
              <a:gdLst>
                <a:gd name="T0" fmla="*/ 158 w 161"/>
                <a:gd name="T1" fmla="*/ 68 h 285"/>
                <a:gd name="T2" fmla="*/ 95 w 161"/>
                <a:gd name="T3" fmla="*/ 34 h 285"/>
                <a:gd name="T4" fmla="*/ 33 w 161"/>
                <a:gd name="T5" fmla="*/ 0 h 285"/>
                <a:gd name="T6" fmla="*/ 18 w 161"/>
                <a:gd name="T7" fmla="*/ 10 h 285"/>
                <a:gd name="T8" fmla="*/ 22 w 161"/>
                <a:gd name="T9" fmla="*/ 37 h 285"/>
                <a:gd name="T10" fmla="*/ 28 w 161"/>
                <a:gd name="T11" fmla="*/ 42 h 285"/>
                <a:gd name="T12" fmla="*/ 28 w 161"/>
                <a:gd name="T13" fmla="*/ 48 h 285"/>
                <a:gd name="T14" fmla="*/ 35 w 161"/>
                <a:gd name="T15" fmla="*/ 54 h 285"/>
                <a:gd name="T16" fmla="*/ 32 w 161"/>
                <a:gd name="T17" fmla="*/ 62 h 285"/>
                <a:gd name="T18" fmla="*/ 27 w 161"/>
                <a:gd name="T19" fmla="*/ 97 h 285"/>
                <a:gd name="T20" fmla="*/ 26 w 161"/>
                <a:gd name="T21" fmla="*/ 121 h 285"/>
                <a:gd name="T22" fmla="*/ 7 w 161"/>
                <a:gd name="T23" fmla="*/ 138 h 285"/>
                <a:gd name="T24" fmla="*/ 0 w 161"/>
                <a:gd name="T25" fmla="*/ 161 h 285"/>
                <a:gd name="T26" fmla="*/ 7 w 161"/>
                <a:gd name="T27" fmla="*/ 167 h 285"/>
                <a:gd name="T28" fmla="*/ 7 w 161"/>
                <a:gd name="T29" fmla="*/ 179 h 285"/>
                <a:gd name="T30" fmla="*/ 17 w 161"/>
                <a:gd name="T31" fmla="*/ 180 h 285"/>
                <a:gd name="T32" fmla="*/ 15 w 161"/>
                <a:gd name="T33" fmla="*/ 187 h 285"/>
                <a:gd name="T34" fmla="*/ 22 w 161"/>
                <a:gd name="T35" fmla="*/ 199 h 285"/>
                <a:gd name="T36" fmla="*/ 23 w 161"/>
                <a:gd name="T37" fmla="*/ 210 h 285"/>
                <a:gd name="T38" fmla="*/ 22 w 161"/>
                <a:gd name="T39" fmla="*/ 223 h 285"/>
                <a:gd name="T40" fmla="*/ 32 w 161"/>
                <a:gd name="T41" fmla="*/ 239 h 285"/>
                <a:gd name="T42" fmla="*/ 22 w 161"/>
                <a:gd name="T43" fmla="*/ 238 h 285"/>
                <a:gd name="T44" fmla="*/ 18 w 161"/>
                <a:gd name="T45" fmla="*/ 240 h 285"/>
                <a:gd name="T46" fmla="*/ 11 w 161"/>
                <a:gd name="T47" fmla="*/ 238 h 285"/>
                <a:gd name="T48" fmla="*/ 8 w 161"/>
                <a:gd name="T49" fmla="*/ 247 h 285"/>
                <a:gd name="T50" fmla="*/ 17 w 161"/>
                <a:gd name="T51" fmla="*/ 257 h 285"/>
                <a:gd name="T52" fmla="*/ 24 w 161"/>
                <a:gd name="T53" fmla="*/ 260 h 285"/>
                <a:gd name="T54" fmla="*/ 27 w 161"/>
                <a:gd name="T55" fmla="*/ 267 h 285"/>
                <a:gd name="T56" fmla="*/ 32 w 161"/>
                <a:gd name="T57" fmla="*/ 280 h 285"/>
                <a:gd name="T58" fmla="*/ 29 w 161"/>
                <a:gd name="T59" fmla="*/ 285 h 285"/>
                <a:gd name="T60" fmla="*/ 42 w 161"/>
                <a:gd name="T61" fmla="*/ 283 h 285"/>
                <a:gd name="T62" fmla="*/ 45 w 161"/>
                <a:gd name="T63" fmla="*/ 278 h 285"/>
                <a:gd name="T64" fmla="*/ 48 w 161"/>
                <a:gd name="T65" fmla="*/ 279 h 285"/>
                <a:gd name="T66" fmla="*/ 51 w 161"/>
                <a:gd name="T67" fmla="*/ 283 h 285"/>
                <a:gd name="T68" fmla="*/ 71 w 161"/>
                <a:gd name="T69" fmla="*/ 276 h 285"/>
                <a:gd name="T70" fmla="*/ 78 w 161"/>
                <a:gd name="T71" fmla="*/ 269 h 285"/>
                <a:gd name="T72" fmla="*/ 85 w 161"/>
                <a:gd name="T73" fmla="*/ 263 h 285"/>
                <a:gd name="T74" fmla="*/ 84 w 161"/>
                <a:gd name="T75" fmla="*/ 257 h 285"/>
                <a:gd name="T76" fmla="*/ 88 w 161"/>
                <a:gd name="T77" fmla="*/ 255 h 285"/>
                <a:gd name="T78" fmla="*/ 104 w 161"/>
                <a:gd name="T79" fmla="*/ 256 h 285"/>
                <a:gd name="T80" fmla="*/ 118 w 161"/>
                <a:gd name="T81" fmla="*/ 248 h 285"/>
                <a:gd name="T82" fmla="*/ 129 w 161"/>
                <a:gd name="T83" fmla="*/ 229 h 285"/>
                <a:gd name="T84" fmla="*/ 137 w 161"/>
                <a:gd name="T85" fmla="*/ 222 h 285"/>
                <a:gd name="T86" fmla="*/ 147 w 161"/>
                <a:gd name="T87" fmla="*/ 218 h 285"/>
                <a:gd name="T88" fmla="*/ 147 w 161"/>
                <a:gd name="T89" fmla="*/ 214 h 285"/>
                <a:gd name="T90" fmla="*/ 141 w 161"/>
                <a:gd name="T91" fmla="*/ 209 h 285"/>
                <a:gd name="T92" fmla="*/ 141 w 161"/>
                <a:gd name="T93" fmla="*/ 199 h 285"/>
                <a:gd name="T94" fmla="*/ 137 w 161"/>
                <a:gd name="T95" fmla="*/ 192 h 285"/>
                <a:gd name="T96" fmla="*/ 132 w 161"/>
                <a:gd name="T97" fmla="*/ 192 h 285"/>
                <a:gd name="T98" fmla="*/ 133 w 161"/>
                <a:gd name="T99" fmla="*/ 186 h 285"/>
                <a:gd name="T100" fmla="*/ 137 w 161"/>
                <a:gd name="T101" fmla="*/ 178 h 285"/>
                <a:gd name="T102" fmla="*/ 135 w 161"/>
                <a:gd name="T103" fmla="*/ 171 h 285"/>
                <a:gd name="T104" fmla="*/ 140 w 161"/>
                <a:gd name="T105" fmla="*/ 166 h 285"/>
                <a:gd name="T106" fmla="*/ 137 w 161"/>
                <a:gd name="T107" fmla="*/ 162 h 285"/>
                <a:gd name="T108" fmla="*/ 141 w 161"/>
                <a:gd name="T109" fmla="*/ 150 h 285"/>
                <a:gd name="T110" fmla="*/ 148 w 161"/>
                <a:gd name="T111" fmla="*/ 138 h 285"/>
                <a:gd name="T112" fmla="*/ 161 w 161"/>
                <a:gd name="T113" fmla="*/ 138 h 285"/>
                <a:gd name="T114" fmla="*/ 158 w 161"/>
                <a:gd name="T115" fmla="*/ 68 h 285"/>
                <a:gd name="T116" fmla="*/ 158 w 161"/>
                <a:gd name="T117" fmla="*/ 6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285">
                  <a:moveTo>
                    <a:pt x="158" y="68"/>
                  </a:moveTo>
                  <a:lnTo>
                    <a:pt x="95" y="34"/>
                  </a:lnTo>
                  <a:lnTo>
                    <a:pt x="33" y="0"/>
                  </a:lnTo>
                  <a:lnTo>
                    <a:pt x="18" y="10"/>
                  </a:lnTo>
                  <a:lnTo>
                    <a:pt x="22" y="37"/>
                  </a:lnTo>
                  <a:lnTo>
                    <a:pt x="28" y="42"/>
                  </a:lnTo>
                  <a:lnTo>
                    <a:pt x="28" y="48"/>
                  </a:lnTo>
                  <a:lnTo>
                    <a:pt x="35" y="54"/>
                  </a:lnTo>
                  <a:lnTo>
                    <a:pt x="32" y="62"/>
                  </a:lnTo>
                  <a:lnTo>
                    <a:pt x="27" y="97"/>
                  </a:lnTo>
                  <a:lnTo>
                    <a:pt x="26" y="121"/>
                  </a:lnTo>
                  <a:lnTo>
                    <a:pt x="7" y="138"/>
                  </a:lnTo>
                  <a:lnTo>
                    <a:pt x="0" y="161"/>
                  </a:lnTo>
                  <a:lnTo>
                    <a:pt x="7" y="167"/>
                  </a:lnTo>
                  <a:lnTo>
                    <a:pt x="7" y="179"/>
                  </a:lnTo>
                  <a:lnTo>
                    <a:pt x="17" y="180"/>
                  </a:lnTo>
                  <a:lnTo>
                    <a:pt x="15" y="187"/>
                  </a:lnTo>
                  <a:lnTo>
                    <a:pt x="22" y="199"/>
                  </a:lnTo>
                  <a:lnTo>
                    <a:pt x="23" y="210"/>
                  </a:lnTo>
                  <a:lnTo>
                    <a:pt x="22" y="223"/>
                  </a:lnTo>
                  <a:lnTo>
                    <a:pt x="32" y="239"/>
                  </a:lnTo>
                  <a:lnTo>
                    <a:pt x="22" y="238"/>
                  </a:lnTo>
                  <a:lnTo>
                    <a:pt x="18" y="240"/>
                  </a:lnTo>
                  <a:lnTo>
                    <a:pt x="11" y="238"/>
                  </a:lnTo>
                  <a:lnTo>
                    <a:pt x="8" y="247"/>
                  </a:lnTo>
                  <a:lnTo>
                    <a:pt x="17" y="257"/>
                  </a:lnTo>
                  <a:lnTo>
                    <a:pt x="24" y="260"/>
                  </a:lnTo>
                  <a:lnTo>
                    <a:pt x="27" y="267"/>
                  </a:lnTo>
                  <a:lnTo>
                    <a:pt x="32" y="280"/>
                  </a:lnTo>
                  <a:lnTo>
                    <a:pt x="29" y="285"/>
                  </a:lnTo>
                  <a:lnTo>
                    <a:pt x="42" y="283"/>
                  </a:lnTo>
                  <a:lnTo>
                    <a:pt x="45" y="278"/>
                  </a:lnTo>
                  <a:lnTo>
                    <a:pt x="48" y="279"/>
                  </a:lnTo>
                  <a:lnTo>
                    <a:pt x="51" y="283"/>
                  </a:lnTo>
                  <a:lnTo>
                    <a:pt x="71" y="276"/>
                  </a:lnTo>
                  <a:lnTo>
                    <a:pt x="78" y="269"/>
                  </a:lnTo>
                  <a:lnTo>
                    <a:pt x="85" y="263"/>
                  </a:lnTo>
                  <a:lnTo>
                    <a:pt x="84" y="257"/>
                  </a:lnTo>
                  <a:lnTo>
                    <a:pt x="88" y="255"/>
                  </a:lnTo>
                  <a:lnTo>
                    <a:pt x="104" y="256"/>
                  </a:lnTo>
                  <a:lnTo>
                    <a:pt x="118" y="248"/>
                  </a:lnTo>
                  <a:lnTo>
                    <a:pt x="129" y="229"/>
                  </a:lnTo>
                  <a:lnTo>
                    <a:pt x="137" y="222"/>
                  </a:lnTo>
                  <a:lnTo>
                    <a:pt x="147" y="218"/>
                  </a:lnTo>
                  <a:lnTo>
                    <a:pt x="147" y="214"/>
                  </a:lnTo>
                  <a:lnTo>
                    <a:pt x="141" y="209"/>
                  </a:lnTo>
                  <a:lnTo>
                    <a:pt x="141" y="199"/>
                  </a:lnTo>
                  <a:lnTo>
                    <a:pt x="137" y="192"/>
                  </a:lnTo>
                  <a:lnTo>
                    <a:pt x="132" y="192"/>
                  </a:lnTo>
                  <a:lnTo>
                    <a:pt x="133" y="186"/>
                  </a:lnTo>
                  <a:lnTo>
                    <a:pt x="137" y="178"/>
                  </a:lnTo>
                  <a:lnTo>
                    <a:pt x="135" y="171"/>
                  </a:lnTo>
                  <a:lnTo>
                    <a:pt x="140" y="166"/>
                  </a:lnTo>
                  <a:lnTo>
                    <a:pt x="137" y="162"/>
                  </a:lnTo>
                  <a:lnTo>
                    <a:pt x="141" y="150"/>
                  </a:lnTo>
                  <a:lnTo>
                    <a:pt x="148" y="138"/>
                  </a:lnTo>
                  <a:lnTo>
                    <a:pt x="161" y="138"/>
                  </a:lnTo>
                  <a:lnTo>
                    <a:pt x="158" y="68"/>
                  </a:lnTo>
                  <a:lnTo>
                    <a:pt x="158"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46">
              <a:extLst>
                <a:ext uri="{FF2B5EF4-FFF2-40B4-BE49-F238E27FC236}">
                  <a16:creationId xmlns:a16="http://schemas.microsoft.com/office/drawing/2014/main" id="{05F91E73-E592-A8EA-DBD5-9C566E4D81AC}"/>
                </a:ext>
              </a:extLst>
            </p:cNvPr>
            <p:cNvSpPr>
              <a:spLocks/>
            </p:cNvSpPr>
            <p:nvPr/>
          </p:nvSpPr>
          <p:spPr bwMode="auto">
            <a:xfrm>
              <a:off x="3983" y="2568"/>
              <a:ext cx="30" cy="91"/>
            </a:xfrm>
            <a:custGeom>
              <a:avLst/>
              <a:gdLst>
                <a:gd name="T0" fmla="*/ 14 w 30"/>
                <a:gd name="T1" fmla="*/ 1 h 91"/>
                <a:gd name="T2" fmla="*/ 1 w 30"/>
                <a:gd name="T3" fmla="*/ 0 h 91"/>
                <a:gd name="T4" fmla="*/ 0 w 30"/>
                <a:gd name="T5" fmla="*/ 6 h 91"/>
                <a:gd name="T6" fmla="*/ 6 w 30"/>
                <a:gd name="T7" fmla="*/ 15 h 91"/>
                <a:gd name="T8" fmla="*/ 6 w 30"/>
                <a:gd name="T9" fmla="*/ 28 h 91"/>
                <a:gd name="T10" fmla="*/ 8 w 30"/>
                <a:gd name="T11" fmla="*/ 42 h 91"/>
                <a:gd name="T12" fmla="*/ 12 w 30"/>
                <a:gd name="T13" fmla="*/ 48 h 91"/>
                <a:gd name="T14" fmla="*/ 8 w 30"/>
                <a:gd name="T15" fmla="*/ 65 h 91"/>
                <a:gd name="T16" fmla="*/ 10 w 30"/>
                <a:gd name="T17" fmla="*/ 74 h 91"/>
                <a:gd name="T18" fmla="*/ 14 w 30"/>
                <a:gd name="T19" fmla="*/ 85 h 91"/>
                <a:gd name="T20" fmla="*/ 17 w 30"/>
                <a:gd name="T21" fmla="*/ 91 h 91"/>
                <a:gd name="T22" fmla="*/ 30 w 30"/>
                <a:gd name="T23" fmla="*/ 87 h 91"/>
                <a:gd name="T24" fmla="*/ 26 w 30"/>
                <a:gd name="T25" fmla="*/ 75 h 91"/>
                <a:gd name="T26" fmla="*/ 26 w 30"/>
                <a:gd name="T27" fmla="*/ 34 h 91"/>
                <a:gd name="T28" fmla="*/ 24 w 30"/>
                <a:gd name="T29" fmla="*/ 30 h 91"/>
                <a:gd name="T30" fmla="*/ 23 w 30"/>
                <a:gd name="T31" fmla="*/ 22 h 91"/>
                <a:gd name="T32" fmla="*/ 17 w 30"/>
                <a:gd name="T33" fmla="*/ 16 h 91"/>
                <a:gd name="T34" fmla="*/ 12 w 30"/>
                <a:gd name="T35" fmla="*/ 10 h 91"/>
                <a:gd name="T36" fmla="*/ 14 w 30"/>
                <a:gd name="T37" fmla="*/ 1 h 91"/>
                <a:gd name="T38" fmla="*/ 14 w 30"/>
                <a:gd name="T3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91">
                  <a:moveTo>
                    <a:pt x="14" y="1"/>
                  </a:moveTo>
                  <a:lnTo>
                    <a:pt x="1" y="0"/>
                  </a:lnTo>
                  <a:lnTo>
                    <a:pt x="0" y="6"/>
                  </a:lnTo>
                  <a:lnTo>
                    <a:pt x="6" y="15"/>
                  </a:lnTo>
                  <a:lnTo>
                    <a:pt x="6" y="28"/>
                  </a:lnTo>
                  <a:lnTo>
                    <a:pt x="8" y="42"/>
                  </a:lnTo>
                  <a:lnTo>
                    <a:pt x="12" y="48"/>
                  </a:lnTo>
                  <a:lnTo>
                    <a:pt x="8" y="65"/>
                  </a:lnTo>
                  <a:lnTo>
                    <a:pt x="10" y="74"/>
                  </a:lnTo>
                  <a:lnTo>
                    <a:pt x="14" y="85"/>
                  </a:lnTo>
                  <a:lnTo>
                    <a:pt x="17" y="91"/>
                  </a:lnTo>
                  <a:lnTo>
                    <a:pt x="30" y="87"/>
                  </a:lnTo>
                  <a:lnTo>
                    <a:pt x="26" y="75"/>
                  </a:lnTo>
                  <a:lnTo>
                    <a:pt x="26" y="34"/>
                  </a:lnTo>
                  <a:lnTo>
                    <a:pt x="24" y="30"/>
                  </a:lnTo>
                  <a:lnTo>
                    <a:pt x="23" y="22"/>
                  </a:lnTo>
                  <a:lnTo>
                    <a:pt x="17" y="16"/>
                  </a:lnTo>
                  <a:lnTo>
                    <a:pt x="12" y="10"/>
                  </a:lnTo>
                  <a:lnTo>
                    <a:pt x="14" y="1"/>
                  </a:lnTo>
                  <a:lnTo>
                    <a:pt x="14"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47">
              <a:extLst>
                <a:ext uri="{FF2B5EF4-FFF2-40B4-BE49-F238E27FC236}">
                  <a16:creationId xmlns:a16="http://schemas.microsoft.com/office/drawing/2014/main" id="{8DB62395-FF52-8674-A081-7E2C2D380E88}"/>
                </a:ext>
              </a:extLst>
            </p:cNvPr>
            <p:cNvSpPr>
              <a:spLocks/>
            </p:cNvSpPr>
            <p:nvPr/>
          </p:nvSpPr>
          <p:spPr bwMode="auto">
            <a:xfrm>
              <a:off x="5491" y="2401"/>
              <a:ext cx="136" cy="262"/>
            </a:xfrm>
            <a:custGeom>
              <a:avLst/>
              <a:gdLst>
                <a:gd name="T0" fmla="*/ 136 w 136"/>
                <a:gd name="T1" fmla="*/ 102 h 262"/>
                <a:gd name="T2" fmla="*/ 120 w 136"/>
                <a:gd name="T3" fmla="*/ 71 h 262"/>
                <a:gd name="T4" fmla="*/ 103 w 136"/>
                <a:gd name="T5" fmla="*/ 39 h 262"/>
                <a:gd name="T6" fmla="*/ 89 w 136"/>
                <a:gd name="T7" fmla="*/ 44 h 262"/>
                <a:gd name="T8" fmla="*/ 75 w 136"/>
                <a:gd name="T9" fmla="*/ 41 h 262"/>
                <a:gd name="T10" fmla="*/ 57 w 136"/>
                <a:gd name="T11" fmla="*/ 36 h 262"/>
                <a:gd name="T12" fmla="*/ 47 w 136"/>
                <a:gd name="T13" fmla="*/ 16 h 262"/>
                <a:gd name="T14" fmla="*/ 38 w 136"/>
                <a:gd name="T15" fmla="*/ 0 h 262"/>
                <a:gd name="T16" fmla="*/ 22 w 136"/>
                <a:gd name="T17" fmla="*/ 12 h 262"/>
                <a:gd name="T18" fmla="*/ 6 w 136"/>
                <a:gd name="T19" fmla="*/ 32 h 262"/>
                <a:gd name="T20" fmla="*/ 10 w 136"/>
                <a:gd name="T21" fmla="*/ 51 h 262"/>
                <a:gd name="T22" fmla="*/ 29 w 136"/>
                <a:gd name="T23" fmla="*/ 76 h 262"/>
                <a:gd name="T24" fmla="*/ 21 w 136"/>
                <a:gd name="T25" fmla="*/ 95 h 262"/>
                <a:gd name="T26" fmla="*/ 38 w 136"/>
                <a:gd name="T27" fmla="*/ 118 h 262"/>
                <a:gd name="T28" fmla="*/ 40 w 136"/>
                <a:gd name="T29" fmla="*/ 136 h 262"/>
                <a:gd name="T30" fmla="*/ 41 w 136"/>
                <a:gd name="T31" fmla="*/ 169 h 262"/>
                <a:gd name="T32" fmla="*/ 31 w 136"/>
                <a:gd name="T33" fmla="*/ 204 h 262"/>
                <a:gd name="T34" fmla="*/ 34 w 136"/>
                <a:gd name="T35" fmla="*/ 225 h 262"/>
                <a:gd name="T36" fmla="*/ 44 w 136"/>
                <a:gd name="T37" fmla="*/ 223 h 262"/>
                <a:gd name="T38" fmla="*/ 56 w 136"/>
                <a:gd name="T39" fmla="*/ 241 h 262"/>
                <a:gd name="T40" fmla="*/ 66 w 136"/>
                <a:gd name="T41" fmla="*/ 245 h 262"/>
                <a:gd name="T42" fmla="*/ 80 w 136"/>
                <a:gd name="T43" fmla="*/ 262 h 262"/>
                <a:gd name="T44" fmla="*/ 95 w 136"/>
                <a:gd name="T45" fmla="*/ 252 h 262"/>
                <a:gd name="T46" fmla="*/ 77 w 136"/>
                <a:gd name="T47" fmla="*/ 241 h 262"/>
                <a:gd name="T48" fmla="*/ 64 w 136"/>
                <a:gd name="T49" fmla="*/ 216 h 262"/>
                <a:gd name="T50" fmla="*/ 46 w 136"/>
                <a:gd name="T51" fmla="*/ 199 h 262"/>
                <a:gd name="T52" fmla="*/ 48 w 136"/>
                <a:gd name="T53" fmla="*/ 171 h 262"/>
                <a:gd name="T54" fmla="*/ 54 w 136"/>
                <a:gd name="T55" fmla="*/ 125 h 262"/>
                <a:gd name="T56" fmla="*/ 67 w 136"/>
                <a:gd name="T57" fmla="*/ 139 h 262"/>
                <a:gd name="T58" fmla="*/ 95 w 136"/>
                <a:gd name="T59" fmla="*/ 146 h 262"/>
                <a:gd name="T60" fmla="*/ 97 w 136"/>
                <a:gd name="T61" fmla="*/ 111 h 262"/>
                <a:gd name="T62" fmla="*/ 132 w 136"/>
                <a:gd name="T63" fmla="*/ 1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62">
                  <a:moveTo>
                    <a:pt x="132" y="110"/>
                  </a:moveTo>
                  <a:lnTo>
                    <a:pt x="136" y="102"/>
                  </a:lnTo>
                  <a:lnTo>
                    <a:pt x="135" y="86"/>
                  </a:lnTo>
                  <a:lnTo>
                    <a:pt x="120" y="71"/>
                  </a:lnTo>
                  <a:lnTo>
                    <a:pt x="117" y="53"/>
                  </a:lnTo>
                  <a:lnTo>
                    <a:pt x="103" y="39"/>
                  </a:lnTo>
                  <a:lnTo>
                    <a:pt x="91" y="38"/>
                  </a:lnTo>
                  <a:lnTo>
                    <a:pt x="89" y="44"/>
                  </a:lnTo>
                  <a:lnTo>
                    <a:pt x="80" y="44"/>
                  </a:lnTo>
                  <a:lnTo>
                    <a:pt x="75" y="41"/>
                  </a:lnTo>
                  <a:lnTo>
                    <a:pt x="60" y="52"/>
                  </a:lnTo>
                  <a:lnTo>
                    <a:pt x="57" y="36"/>
                  </a:lnTo>
                  <a:lnTo>
                    <a:pt x="58" y="17"/>
                  </a:lnTo>
                  <a:lnTo>
                    <a:pt x="47" y="16"/>
                  </a:lnTo>
                  <a:lnTo>
                    <a:pt x="45" y="6"/>
                  </a:lnTo>
                  <a:lnTo>
                    <a:pt x="38" y="0"/>
                  </a:lnTo>
                  <a:lnTo>
                    <a:pt x="29" y="4"/>
                  </a:lnTo>
                  <a:lnTo>
                    <a:pt x="22" y="12"/>
                  </a:lnTo>
                  <a:lnTo>
                    <a:pt x="10" y="13"/>
                  </a:lnTo>
                  <a:lnTo>
                    <a:pt x="6" y="32"/>
                  </a:lnTo>
                  <a:lnTo>
                    <a:pt x="0" y="35"/>
                  </a:lnTo>
                  <a:lnTo>
                    <a:pt x="10" y="51"/>
                  </a:lnTo>
                  <a:lnTo>
                    <a:pt x="22" y="64"/>
                  </a:lnTo>
                  <a:lnTo>
                    <a:pt x="29" y="76"/>
                  </a:lnTo>
                  <a:lnTo>
                    <a:pt x="26" y="91"/>
                  </a:lnTo>
                  <a:lnTo>
                    <a:pt x="21" y="95"/>
                  </a:lnTo>
                  <a:lnTo>
                    <a:pt x="26" y="103"/>
                  </a:lnTo>
                  <a:lnTo>
                    <a:pt x="38" y="118"/>
                  </a:lnTo>
                  <a:lnTo>
                    <a:pt x="40" y="127"/>
                  </a:lnTo>
                  <a:lnTo>
                    <a:pt x="40" y="136"/>
                  </a:lnTo>
                  <a:lnTo>
                    <a:pt x="49" y="152"/>
                  </a:lnTo>
                  <a:lnTo>
                    <a:pt x="41" y="169"/>
                  </a:lnTo>
                  <a:lnTo>
                    <a:pt x="35" y="187"/>
                  </a:lnTo>
                  <a:lnTo>
                    <a:pt x="31" y="204"/>
                  </a:lnTo>
                  <a:lnTo>
                    <a:pt x="31" y="215"/>
                  </a:lnTo>
                  <a:lnTo>
                    <a:pt x="34" y="225"/>
                  </a:lnTo>
                  <a:lnTo>
                    <a:pt x="36" y="214"/>
                  </a:lnTo>
                  <a:lnTo>
                    <a:pt x="44" y="223"/>
                  </a:lnTo>
                  <a:lnTo>
                    <a:pt x="53" y="233"/>
                  </a:lnTo>
                  <a:lnTo>
                    <a:pt x="56" y="241"/>
                  </a:lnTo>
                  <a:lnTo>
                    <a:pt x="63" y="248"/>
                  </a:lnTo>
                  <a:lnTo>
                    <a:pt x="66" y="245"/>
                  </a:lnTo>
                  <a:lnTo>
                    <a:pt x="78" y="253"/>
                  </a:lnTo>
                  <a:lnTo>
                    <a:pt x="80" y="262"/>
                  </a:lnTo>
                  <a:lnTo>
                    <a:pt x="91" y="260"/>
                  </a:lnTo>
                  <a:lnTo>
                    <a:pt x="95" y="252"/>
                  </a:lnTo>
                  <a:lnTo>
                    <a:pt x="87" y="243"/>
                  </a:lnTo>
                  <a:lnTo>
                    <a:pt x="77" y="241"/>
                  </a:lnTo>
                  <a:lnTo>
                    <a:pt x="68" y="232"/>
                  </a:lnTo>
                  <a:lnTo>
                    <a:pt x="64" y="216"/>
                  </a:lnTo>
                  <a:lnTo>
                    <a:pt x="56" y="199"/>
                  </a:lnTo>
                  <a:lnTo>
                    <a:pt x="46" y="199"/>
                  </a:lnTo>
                  <a:lnTo>
                    <a:pt x="45" y="186"/>
                  </a:lnTo>
                  <a:lnTo>
                    <a:pt x="48" y="171"/>
                  </a:lnTo>
                  <a:lnTo>
                    <a:pt x="54" y="145"/>
                  </a:lnTo>
                  <a:lnTo>
                    <a:pt x="54" y="125"/>
                  </a:lnTo>
                  <a:lnTo>
                    <a:pt x="68" y="125"/>
                  </a:lnTo>
                  <a:lnTo>
                    <a:pt x="67" y="139"/>
                  </a:lnTo>
                  <a:lnTo>
                    <a:pt x="80" y="139"/>
                  </a:lnTo>
                  <a:lnTo>
                    <a:pt x="95" y="146"/>
                  </a:lnTo>
                  <a:lnTo>
                    <a:pt x="89" y="125"/>
                  </a:lnTo>
                  <a:lnTo>
                    <a:pt x="97" y="111"/>
                  </a:lnTo>
                  <a:lnTo>
                    <a:pt x="117" y="107"/>
                  </a:lnTo>
                  <a:lnTo>
                    <a:pt x="132" y="110"/>
                  </a:lnTo>
                  <a:lnTo>
                    <a:pt x="132" y="11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48">
              <a:extLst>
                <a:ext uri="{FF2B5EF4-FFF2-40B4-BE49-F238E27FC236}">
                  <a16:creationId xmlns:a16="http://schemas.microsoft.com/office/drawing/2014/main" id="{01725837-F2A8-7A92-DCBF-415DF26D16FA}"/>
                </a:ext>
              </a:extLst>
            </p:cNvPr>
            <p:cNvSpPr>
              <a:spLocks/>
            </p:cNvSpPr>
            <p:nvPr/>
          </p:nvSpPr>
          <p:spPr bwMode="auto">
            <a:xfrm>
              <a:off x="4965" y="2035"/>
              <a:ext cx="119" cy="76"/>
            </a:xfrm>
            <a:custGeom>
              <a:avLst/>
              <a:gdLst>
                <a:gd name="T0" fmla="*/ 46 w 119"/>
                <a:gd name="T1" fmla="*/ 13 h 76"/>
                <a:gd name="T2" fmla="*/ 40 w 119"/>
                <a:gd name="T3" fmla="*/ 13 h 76"/>
                <a:gd name="T4" fmla="*/ 37 w 119"/>
                <a:gd name="T5" fmla="*/ 8 h 76"/>
                <a:gd name="T6" fmla="*/ 38 w 119"/>
                <a:gd name="T7" fmla="*/ 0 h 76"/>
                <a:gd name="T8" fmla="*/ 19 w 119"/>
                <a:gd name="T9" fmla="*/ 4 h 76"/>
                <a:gd name="T10" fmla="*/ 18 w 119"/>
                <a:gd name="T11" fmla="*/ 15 h 76"/>
                <a:gd name="T12" fmla="*/ 14 w 119"/>
                <a:gd name="T13" fmla="*/ 25 h 76"/>
                <a:gd name="T14" fmla="*/ 1 w 119"/>
                <a:gd name="T15" fmla="*/ 25 h 76"/>
                <a:gd name="T16" fmla="*/ 0 w 119"/>
                <a:gd name="T17" fmla="*/ 32 h 76"/>
                <a:gd name="T18" fmla="*/ 12 w 119"/>
                <a:gd name="T19" fmla="*/ 36 h 76"/>
                <a:gd name="T20" fmla="*/ 18 w 119"/>
                <a:gd name="T21" fmla="*/ 50 h 76"/>
                <a:gd name="T22" fmla="*/ 15 w 119"/>
                <a:gd name="T23" fmla="*/ 68 h 76"/>
                <a:gd name="T24" fmla="*/ 19 w 119"/>
                <a:gd name="T25" fmla="*/ 71 h 76"/>
                <a:gd name="T26" fmla="*/ 29 w 119"/>
                <a:gd name="T27" fmla="*/ 64 h 76"/>
                <a:gd name="T28" fmla="*/ 35 w 119"/>
                <a:gd name="T29" fmla="*/ 68 h 76"/>
                <a:gd name="T30" fmla="*/ 38 w 119"/>
                <a:gd name="T31" fmla="*/ 59 h 76"/>
                <a:gd name="T32" fmla="*/ 46 w 119"/>
                <a:gd name="T33" fmla="*/ 60 h 76"/>
                <a:gd name="T34" fmla="*/ 48 w 119"/>
                <a:gd name="T35" fmla="*/ 57 h 76"/>
                <a:gd name="T36" fmla="*/ 47 w 119"/>
                <a:gd name="T37" fmla="*/ 50 h 76"/>
                <a:gd name="T38" fmla="*/ 52 w 119"/>
                <a:gd name="T39" fmla="*/ 44 h 76"/>
                <a:gd name="T40" fmla="*/ 61 w 119"/>
                <a:gd name="T41" fmla="*/ 48 h 76"/>
                <a:gd name="T42" fmla="*/ 61 w 119"/>
                <a:gd name="T43" fmla="*/ 54 h 76"/>
                <a:gd name="T44" fmla="*/ 66 w 119"/>
                <a:gd name="T45" fmla="*/ 55 h 76"/>
                <a:gd name="T46" fmla="*/ 68 w 119"/>
                <a:gd name="T47" fmla="*/ 69 h 76"/>
                <a:gd name="T48" fmla="*/ 75 w 119"/>
                <a:gd name="T49" fmla="*/ 76 h 76"/>
                <a:gd name="T50" fmla="*/ 80 w 119"/>
                <a:gd name="T51" fmla="*/ 72 h 76"/>
                <a:gd name="T52" fmla="*/ 86 w 119"/>
                <a:gd name="T53" fmla="*/ 70 h 76"/>
                <a:gd name="T54" fmla="*/ 93 w 119"/>
                <a:gd name="T55" fmla="*/ 62 h 76"/>
                <a:gd name="T56" fmla="*/ 103 w 119"/>
                <a:gd name="T57" fmla="*/ 63 h 76"/>
                <a:gd name="T58" fmla="*/ 119 w 119"/>
                <a:gd name="T59" fmla="*/ 63 h 76"/>
                <a:gd name="T60" fmla="*/ 113 w 119"/>
                <a:gd name="T61" fmla="*/ 52 h 76"/>
                <a:gd name="T62" fmla="*/ 112 w 119"/>
                <a:gd name="T63" fmla="*/ 45 h 76"/>
                <a:gd name="T64" fmla="*/ 102 w 119"/>
                <a:gd name="T65" fmla="*/ 42 h 76"/>
                <a:gd name="T66" fmla="*/ 98 w 119"/>
                <a:gd name="T67" fmla="*/ 43 h 76"/>
                <a:gd name="T68" fmla="*/ 89 w 119"/>
                <a:gd name="T69" fmla="*/ 27 h 76"/>
                <a:gd name="T70" fmla="*/ 63 w 119"/>
                <a:gd name="T71" fmla="*/ 29 h 76"/>
                <a:gd name="T72" fmla="*/ 43 w 119"/>
                <a:gd name="T73" fmla="*/ 24 h 76"/>
                <a:gd name="T74" fmla="*/ 28 w 119"/>
                <a:gd name="T75" fmla="*/ 25 h 76"/>
                <a:gd name="T76" fmla="*/ 26 w 119"/>
                <a:gd name="T77" fmla="*/ 15 h 76"/>
                <a:gd name="T78" fmla="*/ 43 w 119"/>
                <a:gd name="T79" fmla="*/ 18 h 76"/>
                <a:gd name="T80" fmla="*/ 46 w 119"/>
                <a:gd name="T81" fmla="*/ 13 h 76"/>
                <a:gd name="T82" fmla="*/ 46 w 119"/>
                <a:gd name="T83"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 h="76">
                  <a:moveTo>
                    <a:pt x="46" y="13"/>
                  </a:moveTo>
                  <a:lnTo>
                    <a:pt x="40" y="13"/>
                  </a:lnTo>
                  <a:lnTo>
                    <a:pt x="37" y="8"/>
                  </a:lnTo>
                  <a:lnTo>
                    <a:pt x="38" y="0"/>
                  </a:lnTo>
                  <a:lnTo>
                    <a:pt x="19" y="4"/>
                  </a:lnTo>
                  <a:lnTo>
                    <a:pt x="18" y="15"/>
                  </a:lnTo>
                  <a:lnTo>
                    <a:pt x="14" y="25"/>
                  </a:lnTo>
                  <a:lnTo>
                    <a:pt x="1" y="25"/>
                  </a:lnTo>
                  <a:lnTo>
                    <a:pt x="0" y="32"/>
                  </a:lnTo>
                  <a:lnTo>
                    <a:pt x="12" y="36"/>
                  </a:lnTo>
                  <a:lnTo>
                    <a:pt x="18" y="50"/>
                  </a:lnTo>
                  <a:lnTo>
                    <a:pt x="15" y="68"/>
                  </a:lnTo>
                  <a:lnTo>
                    <a:pt x="19" y="71"/>
                  </a:lnTo>
                  <a:lnTo>
                    <a:pt x="29" y="64"/>
                  </a:lnTo>
                  <a:lnTo>
                    <a:pt x="35" y="68"/>
                  </a:lnTo>
                  <a:lnTo>
                    <a:pt x="38" y="59"/>
                  </a:lnTo>
                  <a:lnTo>
                    <a:pt x="46" y="60"/>
                  </a:lnTo>
                  <a:lnTo>
                    <a:pt x="48" y="57"/>
                  </a:lnTo>
                  <a:lnTo>
                    <a:pt x="47" y="50"/>
                  </a:lnTo>
                  <a:lnTo>
                    <a:pt x="52" y="44"/>
                  </a:lnTo>
                  <a:lnTo>
                    <a:pt x="61" y="48"/>
                  </a:lnTo>
                  <a:lnTo>
                    <a:pt x="61" y="54"/>
                  </a:lnTo>
                  <a:lnTo>
                    <a:pt x="66" y="55"/>
                  </a:lnTo>
                  <a:lnTo>
                    <a:pt x="68" y="69"/>
                  </a:lnTo>
                  <a:lnTo>
                    <a:pt x="75" y="76"/>
                  </a:lnTo>
                  <a:lnTo>
                    <a:pt x="80" y="72"/>
                  </a:lnTo>
                  <a:lnTo>
                    <a:pt x="86" y="70"/>
                  </a:lnTo>
                  <a:lnTo>
                    <a:pt x="93" y="62"/>
                  </a:lnTo>
                  <a:lnTo>
                    <a:pt x="103" y="63"/>
                  </a:lnTo>
                  <a:lnTo>
                    <a:pt x="119" y="63"/>
                  </a:lnTo>
                  <a:lnTo>
                    <a:pt x="113" y="52"/>
                  </a:lnTo>
                  <a:lnTo>
                    <a:pt x="112" y="45"/>
                  </a:lnTo>
                  <a:lnTo>
                    <a:pt x="102" y="42"/>
                  </a:lnTo>
                  <a:lnTo>
                    <a:pt x="98" y="43"/>
                  </a:lnTo>
                  <a:lnTo>
                    <a:pt x="89" y="27"/>
                  </a:lnTo>
                  <a:lnTo>
                    <a:pt x="63" y="29"/>
                  </a:lnTo>
                  <a:lnTo>
                    <a:pt x="43" y="24"/>
                  </a:lnTo>
                  <a:lnTo>
                    <a:pt x="28" y="25"/>
                  </a:lnTo>
                  <a:lnTo>
                    <a:pt x="26" y="15"/>
                  </a:lnTo>
                  <a:lnTo>
                    <a:pt x="43" y="18"/>
                  </a:lnTo>
                  <a:lnTo>
                    <a:pt x="46" y="13"/>
                  </a:lnTo>
                  <a:lnTo>
                    <a:pt x="46"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49">
              <a:extLst>
                <a:ext uri="{FF2B5EF4-FFF2-40B4-BE49-F238E27FC236}">
                  <a16:creationId xmlns:a16="http://schemas.microsoft.com/office/drawing/2014/main" id="{35796C58-E2D2-7AD9-75C3-60D3D1A22A0E}"/>
                </a:ext>
              </a:extLst>
            </p:cNvPr>
            <p:cNvSpPr>
              <a:spLocks/>
            </p:cNvSpPr>
            <p:nvPr/>
          </p:nvSpPr>
          <p:spPr bwMode="auto">
            <a:xfrm>
              <a:off x="4737" y="2004"/>
              <a:ext cx="222" cy="133"/>
            </a:xfrm>
            <a:custGeom>
              <a:avLst/>
              <a:gdLst>
                <a:gd name="T0" fmla="*/ 222 w 222"/>
                <a:gd name="T1" fmla="*/ 95 h 133"/>
                <a:gd name="T2" fmla="*/ 220 w 222"/>
                <a:gd name="T3" fmla="*/ 84 h 133"/>
                <a:gd name="T4" fmla="*/ 198 w 222"/>
                <a:gd name="T5" fmla="*/ 76 h 133"/>
                <a:gd name="T6" fmla="*/ 182 w 222"/>
                <a:gd name="T7" fmla="*/ 67 h 133"/>
                <a:gd name="T8" fmla="*/ 170 w 222"/>
                <a:gd name="T9" fmla="*/ 59 h 133"/>
                <a:gd name="T10" fmla="*/ 150 w 222"/>
                <a:gd name="T11" fmla="*/ 47 h 133"/>
                <a:gd name="T12" fmla="*/ 138 w 222"/>
                <a:gd name="T13" fmla="*/ 29 h 133"/>
                <a:gd name="T14" fmla="*/ 133 w 222"/>
                <a:gd name="T15" fmla="*/ 25 h 133"/>
                <a:gd name="T16" fmla="*/ 117 w 222"/>
                <a:gd name="T17" fmla="*/ 26 h 133"/>
                <a:gd name="T18" fmla="*/ 110 w 222"/>
                <a:gd name="T19" fmla="*/ 23 h 133"/>
                <a:gd name="T20" fmla="*/ 105 w 222"/>
                <a:gd name="T21" fmla="*/ 9 h 133"/>
                <a:gd name="T22" fmla="*/ 84 w 222"/>
                <a:gd name="T23" fmla="*/ 0 h 133"/>
                <a:gd name="T24" fmla="*/ 74 w 222"/>
                <a:gd name="T25" fmla="*/ 10 h 133"/>
                <a:gd name="T26" fmla="*/ 63 w 222"/>
                <a:gd name="T27" fmla="*/ 16 h 133"/>
                <a:gd name="T28" fmla="*/ 68 w 222"/>
                <a:gd name="T29" fmla="*/ 25 h 133"/>
                <a:gd name="T30" fmla="*/ 52 w 222"/>
                <a:gd name="T31" fmla="*/ 25 h 133"/>
                <a:gd name="T32" fmla="*/ 45 w 222"/>
                <a:gd name="T33" fmla="*/ 26 h 133"/>
                <a:gd name="T34" fmla="*/ 31 w 222"/>
                <a:gd name="T35" fmla="*/ 12 h 133"/>
                <a:gd name="T36" fmla="*/ 21 w 222"/>
                <a:gd name="T37" fmla="*/ 7 h 133"/>
                <a:gd name="T38" fmla="*/ 5 w 222"/>
                <a:gd name="T39" fmla="*/ 11 h 133"/>
                <a:gd name="T40" fmla="*/ 0 w 222"/>
                <a:gd name="T41" fmla="*/ 16 h 133"/>
                <a:gd name="T42" fmla="*/ 7 w 222"/>
                <a:gd name="T43" fmla="*/ 28 h 133"/>
                <a:gd name="T44" fmla="*/ 5 w 222"/>
                <a:gd name="T45" fmla="*/ 15 h 133"/>
                <a:gd name="T46" fmla="*/ 16 w 222"/>
                <a:gd name="T47" fmla="*/ 11 h 133"/>
                <a:gd name="T48" fmla="*/ 23 w 222"/>
                <a:gd name="T49" fmla="*/ 21 h 133"/>
                <a:gd name="T50" fmla="*/ 35 w 222"/>
                <a:gd name="T51" fmla="*/ 31 h 133"/>
                <a:gd name="T52" fmla="*/ 24 w 222"/>
                <a:gd name="T53" fmla="*/ 37 h 133"/>
                <a:gd name="T54" fmla="*/ 10 w 222"/>
                <a:gd name="T55" fmla="*/ 32 h 133"/>
                <a:gd name="T56" fmla="*/ 10 w 222"/>
                <a:gd name="T57" fmla="*/ 47 h 133"/>
                <a:gd name="T58" fmla="*/ 19 w 222"/>
                <a:gd name="T59" fmla="*/ 49 h 133"/>
                <a:gd name="T60" fmla="*/ 19 w 222"/>
                <a:gd name="T61" fmla="*/ 60 h 133"/>
                <a:gd name="T62" fmla="*/ 31 w 222"/>
                <a:gd name="T63" fmla="*/ 67 h 133"/>
                <a:gd name="T64" fmla="*/ 33 w 222"/>
                <a:gd name="T65" fmla="*/ 86 h 133"/>
                <a:gd name="T66" fmla="*/ 38 w 222"/>
                <a:gd name="T67" fmla="*/ 98 h 133"/>
                <a:gd name="T68" fmla="*/ 50 w 222"/>
                <a:gd name="T69" fmla="*/ 95 h 133"/>
                <a:gd name="T70" fmla="*/ 59 w 222"/>
                <a:gd name="T71" fmla="*/ 84 h 133"/>
                <a:gd name="T72" fmla="*/ 68 w 222"/>
                <a:gd name="T73" fmla="*/ 85 h 133"/>
                <a:gd name="T74" fmla="*/ 75 w 222"/>
                <a:gd name="T75" fmla="*/ 81 h 133"/>
                <a:gd name="T76" fmla="*/ 85 w 222"/>
                <a:gd name="T77" fmla="*/ 83 h 133"/>
                <a:gd name="T78" fmla="*/ 103 w 222"/>
                <a:gd name="T79" fmla="*/ 93 h 133"/>
                <a:gd name="T80" fmla="*/ 115 w 222"/>
                <a:gd name="T81" fmla="*/ 95 h 133"/>
                <a:gd name="T82" fmla="*/ 136 w 222"/>
                <a:gd name="T83" fmla="*/ 110 h 133"/>
                <a:gd name="T84" fmla="*/ 147 w 222"/>
                <a:gd name="T85" fmla="*/ 111 h 133"/>
                <a:gd name="T86" fmla="*/ 151 w 222"/>
                <a:gd name="T87" fmla="*/ 126 h 133"/>
                <a:gd name="T88" fmla="*/ 168 w 222"/>
                <a:gd name="T89" fmla="*/ 133 h 133"/>
                <a:gd name="T90" fmla="*/ 179 w 222"/>
                <a:gd name="T91" fmla="*/ 131 h 133"/>
                <a:gd name="T92" fmla="*/ 180 w 222"/>
                <a:gd name="T93" fmla="*/ 123 h 133"/>
                <a:gd name="T94" fmla="*/ 191 w 222"/>
                <a:gd name="T95" fmla="*/ 120 h 133"/>
                <a:gd name="T96" fmla="*/ 198 w 222"/>
                <a:gd name="T97" fmla="*/ 114 h 133"/>
                <a:gd name="T98" fmla="*/ 198 w 222"/>
                <a:gd name="T99" fmla="*/ 100 h 133"/>
                <a:gd name="T100" fmla="*/ 209 w 222"/>
                <a:gd name="T101" fmla="*/ 96 h 133"/>
                <a:gd name="T102" fmla="*/ 210 w 222"/>
                <a:gd name="T103" fmla="*/ 90 h 133"/>
                <a:gd name="T104" fmla="*/ 218 w 222"/>
                <a:gd name="T105" fmla="*/ 95 h 133"/>
                <a:gd name="T106" fmla="*/ 222 w 222"/>
                <a:gd name="T107" fmla="*/ 95 h 133"/>
                <a:gd name="T108" fmla="*/ 222 w 222"/>
                <a:gd name="T109" fmla="*/ 9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2" h="133">
                  <a:moveTo>
                    <a:pt x="222" y="95"/>
                  </a:moveTo>
                  <a:lnTo>
                    <a:pt x="220" y="84"/>
                  </a:lnTo>
                  <a:lnTo>
                    <a:pt x="198" y="76"/>
                  </a:lnTo>
                  <a:lnTo>
                    <a:pt x="182" y="67"/>
                  </a:lnTo>
                  <a:lnTo>
                    <a:pt x="170" y="59"/>
                  </a:lnTo>
                  <a:lnTo>
                    <a:pt x="150" y="47"/>
                  </a:lnTo>
                  <a:lnTo>
                    <a:pt x="138" y="29"/>
                  </a:lnTo>
                  <a:lnTo>
                    <a:pt x="133" y="25"/>
                  </a:lnTo>
                  <a:lnTo>
                    <a:pt x="117" y="26"/>
                  </a:lnTo>
                  <a:lnTo>
                    <a:pt x="110" y="23"/>
                  </a:lnTo>
                  <a:lnTo>
                    <a:pt x="105" y="9"/>
                  </a:lnTo>
                  <a:lnTo>
                    <a:pt x="84" y="0"/>
                  </a:lnTo>
                  <a:lnTo>
                    <a:pt x="74" y="10"/>
                  </a:lnTo>
                  <a:lnTo>
                    <a:pt x="63" y="16"/>
                  </a:lnTo>
                  <a:lnTo>
                    <a:pt x="68" y="25"/>
                  </a:lnTo>
                  <a:lnTo>
                    <a:pt x="52" y="25"/>
                  </a:lnTo>
                  <a:lnTo>
                    <a:pt x="45" y="26"/>
                  </a:lnTo>
                  <a:lnTo>
                    <a:pt x="31" y="12"/>
                  </a:lnTo>
                  <a:lnTo>
                    <a:pt x="21" y="7"/>
                  </a:lnTo>
                  <a:lnTo>
                    <a:pt x="5" y="11"/>
                  </a:lnTo>
                  <a:lnTo>
                    <a:pt x="0" y="16"/>
                  </a:lnTo>
                  <a:lnTo>
                    <a:pt x="7" y="28"/>
                  </a:lnTo>
                  <a:lnTo>
                    <a:pt x="5" y="15"/>
                  </a:lnTo>
                  <a:lnTo>
                    <a:pt x="16" y="11"/>
                  </a:lnTo>
                  <a:lnTo>
                    <a:pt x="23" y="21"/>
                  </a:lnTo>
                  <a:lnTo>
                    <a:pt x="35" y="31"/>
                  </a:lnTo>
                  <a:lnTo>
                    <a:pt x="24" y="37"/>
                  </a:lnTo>
                  <a:lnTo>
                    <a:pt x="10" y="32"/>
                  </a:lnTo>
                  <a:lnTo>
                    <a:pt x="10" y="47"/>
                  </a:lnTo>
                  <a:lnTo>
                    <a:pt x="19" y="49"/>
                  </a:lnTo>
                  <a:lnTo>
                    <a:pt x="19" y="60"/>
                  </a:lnTo>
                  <a:lnTo>
                    <a:pt x="31" y="67"/>
                  </a:lnTo>
                  <a:lnTo>
                    <a:pt x="33" y="86"/>
                  </a:lnTo>
                  <a:lnTo>
                    <a:pt x="38" y="98"/>
                  </a:lnTo>
                  <a:lnTo>
                    <a:pt x="50" y="95"/>
                  </a:lnTo>
                  <a:lnTo>
                    <a:pt x="59" y="84"/>
                  </a:lnTo>
                  <a:lnTo>
                    <a:pt x="68" y="85"/>
                  </a:lnTo>
                  <a:lnTo>
                    <a:pt x="75" y="81"/>
                  </a:lnTo>
                  <a:lnTo>
                    <a:pt x="85" y="83"/>
                  </a:lnTo>
                  <a:lnTo>
                    <a:pt x="103" y="93"/>
                  </a:lnTo>
                  <a:lnTo>
                    <a:pt x="115" y="95"/>
                  </a:lnTo>
                  <a:lnTo>
                    <a:pt x="136" y="110"/>
                  </a:lnTo>
                  <a:lnTo>
                    <a:pt x="147" y="111"/>
                  </a:lnTo>
                  <a:lnTo>
                    <a:pt x="151" y="126"/>
                  </a:lnTo>
                  <a:lnTo>
                    <a:pt x="168" y="133"/>
                  </a:lnTo>
                  <a:lnTo>
                    <a:pt x="179" y="131"/>
                  </a:lnTo>
                  <a:lnTo>
                    <a:pt x="180" y="123"/>
                  </a:lnTo>
                  <a:lnTo>
                    <a:pt x="191" y="120"/>
                  </a:lnTo>
                  <a:lnTo>
                    <a:pt x="198" y="114"/>
                  </a:lnTo>
                  <a:lnTo>
                    <a:pt x="198" y="100"/>
                  </a:lnTo>
                  <a:lnTo>
                    <a:pt x="209" y="96"/>
                  </a:lnTo>
                  <a:lnTo>
                    <a:pt x="210" y="90"/>
                  </a:lnTo>
                  <a:lnTo>
                    <a:pt x="218" y="95"/>
                  </a:lnTo>
                  <a:lnTo>
                    <a:pt x="222" y="95"/>
                  </a:lnTo>
                  <a:lnTo>
                    <a:pt x="222" y="9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50">
              <a:extLst>
                <a:ext uri="{FF2B5EF4-FFF2-40B4-BE49-F238E27FC236}">
                  <a16:creationId xmlns:a16="http://schemas.microsoft.com/office/drawing/2014/main" id="{AB119585-F4D1-C090-6368-AF2E69D4AE3C}"/>
                </a:ext>
              </a:extLst>
            </p:cNvPr>
            <p:cNvSpPr>
              <a:spLocks/>
            </p:cNvSpPr>
            <p:nvPr/>
          </p:nvSpPr>
          <p:spPr bwMode="auto">
            <a:xfrm>
              <a:off x="5941" y="2911"/>
              <a:ext cx="38" cy="21"/>
            </a:xfrm>
            <a:custGeom>
              <a:avLst/>
              <a:gdLst>
                <a:gd name="T0" fmla="*/ 1 w 38"/>
                <a:gd name="T1" fmla="*/ 21 h 21"/>
                <a:gd name="T2" fmla="*/ 15 w 38"/>
                <a:gd name="T3" fmla="*/ 15 h 21"/>
                <a:gd name="T4" fmla="*/ 32 w 38"/>
                <a:gd name="T5" fmla="*/ 7 h 21"/>
                <a:gd name="T6" fmla="*/ 38 w 38"/>
                <a:gd name="T7" fmla="*/ 2 h 21"/>
                <a:gd name="T8" fmla="*/ 32 w 38"/>
                <a:gd name="T9" fmla="*/ 0 h 21"/>
                <a:gd name="T10" fmla="*/ 27 w 38"/>
                <a:gd name="T11" fmla="*/ 2 h 21"/>
                <a:gd name="T12" fmla="*/ 16 w 38"/>
                <a:gd name="T13" fmla="*/ 3 h 21"/>
                <a:gd name="T14" fmla="*/ 2 w 38"/>
                <a:gd name="T15" fmla="*/ 7 h 21"/>
                <a:gd name="T16" fmla="*/ 0 w 38"/>
                <a:gd name="T17" fmla="*/ 12 h 21"/>
                <a:gd name="T18" fmla="*/ 2 w 38"/>
                <a:gd name="T19" fmla="*/ 15 h 21"/>
                <a:gd name="T20" fmla="*/ 1 w 38"/>
                <a:gd name="T21" fmla="*/ 21 h 21"/>
                <a:gd name="T22" fmla="*/ 1 w 3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1">
                  <a:moveTo>
                    <a:pt x="1" y="21"/>
                  </a:moveTo>
                  <a:lnTo>
                    <a:pt x="15" y="15"/>
                  </a:lnTo>
                  <a:lnTo>
                    <a:pt x="32" y="7"/>
                  </a:lnTo>
                  <a:lnTo>
                    <a:pt x="38" y="2"/>
                  </a:lnTo>
                  <a:lnTo>
                    <a:pt x="32" y="0"/>
                  </a:lnTo>
                  <a:lnTo>
                    <a:pt x="27" y="2"/>
                  </a:lnTo>
                  <a:lnTo>
                    <a:pt x="16" y="3"/>
                  </a:lnTo>
                  <a:lnTo>
                    <a:pt x="2" y="7"/>
                  </a:lnTo>
                  <a:lnTo>
                    <a:pt x="0" y="12"/>
                  </a:lnTo>
                  <a:lnTo>
                    <a:pt x="2" y="15"/>
                  </a:lnTo>
                  <a:lnTo>
                    <a:pt x="1" y="21"/>
                  </a:lnTo>
                  <a:lnTo>
                    <a:pt x="1" y="2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51">
              <a:extLst>
                <a:ext uri="{FF2B5EF4-FFF2-40B4-BE49-F238E27FC236}">
                  <a16:creationId xmlns:a16="http://schemas.microsoft.com/office/drawing/2014/main" id="{01F8344F-F855-7581-B9CB-123B91DCEACE}"/>
                </a:ext>
              </a:extLst>
            </p:cNvPr>
            <p:cNvSpPr>
              <a:spLocks/>
            </p:cNvSpPr>
            <p:nvPr/>
          </p:nvSpPr>
          <p:spPr bwMode="auto">
            <a:xfrm>
              <a:off x="4095" y="2099"/>
              <a:ext cx="60" cy="126"/>
            </a:xfrm>
            <a:custGeom>
              <a:avLst/>
              <a:gdLst>
                <a:gd name="T0" fmla="*/ 60 w 60"/>
                <a:gd name="T1" fmla="*/ 77 h 126"/>
                <a:gd name="T2" fmla="*/ 54 w 60"/>
                <a:gd name="T3" fmla="*/ 74 h 126"/>
                <a:gd name="T4" fmla="*/ 50 w 60"/>
                <a:gd name="T5" fmla="*/ 65 h 126"/>
                <a:gd name="T6" fmla="*/ 42 w 60"/>
                <a:gd name="T7" fmla="*/ 65 h 126"/>
                <a:gd name="T8" fmla="*/ 39 w 60"/>
                <a:gd name="T9" fmla="*/ 55 h 126"/>
                <a:gd name="T10" fmla="*/ 49 w 60"/>
                <a:gd name="T11" fmla="*/ 46 h 126"/>
                <a:gd name="T12" fmla="*/ 50 w 60"/>
                <a:gd name="T13" fmla="*/ 30 h 126"/>
                <a:gd name="T14" fmla="*/ 44 w 60"/>
                <a:gd name="T15" fmla="*/ 26 h 126"/>
                <a:gd name="T16" fmla="*/ 44 w 60"/>
                <a:gd name="T17" fmla="*/ 18 h 126"/>
                <a:gd name="T18" fmla="*/ 51 w 60"/>
                <a:gd name="T19" fmla="*/ 9 h 126"/>
                <a:gd name="T20" fmla="*/ 50 w 60"/>
                <a:gd name="T21" fmla="*/ 5 h 126"/>
                <a:gd name="T22" fmla="*/ 38 w 60"/>
                <a:gd name="T23" fmla="*/ 12 h 126"/>
                <a:gd name="T24" fmla="*/ 38 w 60"/>
                <a:gd name="T25" fmla="*/ 2 h 126"/>
                <a:gd name="T26" fmla="*/ 28 w 60"/>
                <a:gd name="T27" fmla="*/ 0 h 126"/>
                <a:gd name="T28" fmla="*/ 12 w 60"/>
                <a:gd name="T29" fmla="*/ 8 h 126"/>
                <a:gd name="T30" fmla="*/ 10 w 60"/>
                <a:gd name="T31" fmla="*/ 17 h 126"/>
                <a:gd name="T32" fmla="*/ 12 w 60"/>
                <a:gd name="T33" fmla="*/ 35 h 126"/>
                <a:gd name="T34" fmla="*/ 10 w 60"/>
                <a:gd name="T35" fmla="*/ 49 h 126"/>
                <a:gd name="T36" fmla="*/ 0 w 60"/>
                <a:gd name="T37" fmla="*/ 59 h 126"/>
                <a:gd name="T38" fmla="*/ 2 w 60"/>
                <a:gd name="T39" fmla="*/ 72 h 126"/>
                <a:gd name="T40" fmla="*/ 14 w 60"/>
                <a:gd name="T41" fmla="*/ 83 h 126"/>
                <a:gd name="T42" fmla="*/ 14 w 60"/>
                <a:gd name="T43" fmla="*/ 88 h 126"/>
                <a:gd name="T44" fmla="*/ 24 w 60"/>
                <a:gd name="T45" fmla="*/ 95 h 126"/>
                <a:gd name="T46" fmla="*/ 31 w 60"/>
                <a:gd name="T47" fmla="*/ 126 h 126"/>
                <a:gd name="T48" fmla="*/ 39 w 60"/>
                <a:gd name="T49" fmla="*/ 123 h 126"/>
                <a:gd name="T50" fmla="*/ 40 w 60"/>
                <a:gd name="T51" fmla="*/ 115 h 126"/>
                <a:gd name="T52" fmla="*/ 37 w 60"/>
                <a:gd name="T53" fmla="*/ 107 h 126"/>
                <a:gd name="T54" fmla="*/ 48 w 60"/>
                <a:gd name="T55" fmla="*/ 100 h 126"/>
                <a:gd name="T56" fmla="*/ 52 w 60"/>
                <a:gd name="T57" fmla="*/ 95 h 126"/>
                <a:gd name="T58" fmla="*/ 60 w 60"/>
                <a:gd name="T59" fmla="*/ 90 h 126"/>
                <a:gd name="T60" fmla="*/ 60 w 60"/>
                <a:gd name="T61" fmla="*/ 77 h 126"/>
                <a:gd name="T62" fmla="*/ 60 w 60"/>
                <a:gd name="T63" fmla="*/ 7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126">
                  <a:moveTo>
                    <a:pt x="60" y="77"/>
                  </a:moveTo>
                  <a:lnTo>
                    <a:pt x="54" y="74"/>
                  </a:lnTo>
                  <a:lnTo>
                    <a:pt x="50" y="65"/>
                  </a:lnTo>
                  <a:lnTo>
                    <a:pt x="42" y="65"/>
                  </a:lnTo>
                  <a:lnTo>
                    <a:pt x="39" y="55"/>
                  </a:lnTo>
                  <a:lnTo>
                    <a:pt x="49" y="46"/>
                  </a:lnTo>
                  <a:lnTo>
                    <a:pt x="50" y="30"/>
                  </a:lnTo>
                  <a:lnTo>
                    <a:pt x="44" y="26"/>
                  </a:lnTo>
                  <a:lnTo>
                    <a:pt x="44" y="18"/>
                  </a:lnTo>
                  <a:lnTo>
                    <a:pt x="51" y="9"/>
                  </a:lnTo>
                  <a:lnTo>
                    <a:pt x="50" y="5"/>
                  </a:lnTo>
                  <a:lnTo>
                    <a:pt x="38" y="12"/>
                  </a:lnTo>
                  <a:lnTo>
                    <a:pt x="38" y="2"/>
                  </a:lnTo>
                  <a:lnTo>
                    <a:pt x="28" y="0"/>
                  </a:lnTo>
                  <a:lnTo>
                    <a:pt x="12" y="8"/>
                  </a:lnTo>
                  <a:lnTo>
                    <a:pt x="10" y="17"/>
                  </a:lnTo>
                  <a:lnTo>
                    <a:pt x="12" y="35"/>
                  </a:lnTo>
                  <a:lnTo>
                    <a:pt x="10" y="49"/>
                  </a:lnTo>
                  <a:lnTo>
                    <a:pt x="0" y="59"/>
                  </a:lnTo>
                  <a:lnTo>
                    <a:pt x="2" y="72"/>
                  </a:lnTo>
                  <a:lnTo>
                    <a:pt x="14" y="83"/>
                  </a:lnTo>
                  <a:lnTo>
                    <a:pt x="14" y="88"/>
                  </a:lnTo>
                  <a:lnTo>
                    <a:pt x="24" y="95"/>
                  </a:lnTo>
                  <a:lnTo>
                    <a:pt x="31" y="126"/>
                  </a:lnTo>
                  <a:lnTo>
                    <a:pt x="39" y="123"/>
                  </a:lnTo>
                  <a:lnTo>
                    <a:pt x="40" y="115"/>
                  </a:lnTo>
                  <a:lnTo>
                    <a:pt x="37" y="107"/>
                  </a:lnTo>
                  <a:lnTo>
                    <a:pt x="48" y="100"/>
                  </a:lnTo>
                  <a:lnTo>
                    <a:pt x="52" y="95"/>
                  </a:lnTo>
                  <a:lnTo>
                    <a:pt x="60" y="90"/>
                  </a:lnTo>
                  <a:lnTo>
                    <a:pt x="60" y="77"/>
                  </a:lnTo>
                  <a:lnTo>
                    <a:pt x="60" y="7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52">
              <a:extLst>
                <a:ext uri="{FF2B5EF4-FFF2-40B4-BE49-F238E27FC236}">
                  <a16:creationId xmlns:a16="http://schemas.microsoft.com/office/drawing/2014/main" id="{AC029F68-6EA2-DAC3-D1B6-8217E607B696}"/>
                </a:ext>
              </a:extLst>
            </p:cNvPr>
            <p:cNvSpPr>
              <a:spLocks noEditPoints="1"/>
            </p:cNvSpPr>
            <p:nvPr/>
          </p:nvSpPr>
          <p:spPr bwMode="auto">
            <a:xfrm>
              <a:off x="4358" y="2015"/>
              <a:ext cx="283" cy="112"/>
            </a:xfrm>
            <a:custGeom>
              <a:avLst/>
              <a:gdLst>
                <a:gd name="T0" fmla="*/ 130 w 283"/>
                <a:gd name="T1" fmla="*/ 1 h 112"/>
                <a:gd name="T2" fmla="*/ 90 w 283"/>
                <a:gd name="T3" fmla="*/ 7 h 112"/>
                <a:gd name="T4" fmla="*/ 47 w 283"/>
                <a:gd name="T5" fmla="*/ 15 h 112"/>
                <a:gd name="T6" fmla="*/ 20 w 283"/>
                <a:gd name="T7" fmla="*/ 29 h 112"/>
                <a:gd name="T8" fmla="*/ 16 w 283"/>
                <a:gd name="T9" fmla="*/ 55 h 112"/>
                <a:gd name="T10" fmla="*/ 22 w 283"/>
                <a:gd name="T11" fmla="*/ 79 h 112"/>
                <a:gd name="T12" fmla="*/ 49 w 283"/>
                <a:gd name="T13" fmla="*/ 96 h 112"/>
                <a:gd name="T14" fmla="*/ 74 w 283"/>
                <a:gd name="T15" fmla="*/ 104 h 112"/>
                <a:gd name="T16" fmla="*/ 92 w 283"/>
                <a:gd name="T17" fmla="*/ 97 h 112"/>
                <a:gd name="T18" fmla="*/ 127 w 283"/>
                <a:gd name="T19" fmla="*/ 105 h 112"/>
                <a:gd name="T20" fmla="*/ 149 w 283"/>
                <a:gd name="T21" fmla="*/ 99 h 112"/>
                <a:gd name="T22" fmla="*/ 153 w 283"/>
                <a:gd name="T23" fmla="*/ 104 h 112"/>
                <a:gd name="T24" fmla="*/ 163 w 283"/>
                <a:gd name="T25" fmla="*/ 108 h 112"/>
                <a:gd name="T26" fmla="*/ 166 w 283"/>
                <a:gd name="T27" fmla="*/ 94 h 112"/>
                <a:gd name="T28" fmla="*/ 186 w 283"/>
                <a:gd name="T29" fmla="*/ 93 h 112"/>
                <a:gd name="T30" fmla="*/ 207 w 283"/>
                <a:gd name="T31" fmla="*/ 96 h 112"/>
                <a:gd name="T32" fmla="*/ 231 w 283"/>
                <a:gd name="T33" fmla="*/ 89 h 112"/>
                <a:gd name="T34" fmla="*/ 253 w 283"/>
                <a:gd name="T35" fmla="*/ 84 h 112"/>
                <a:gd name="T36" fmla="*/ 277 w 283"/>
                <a:gd name="T37" fmla="*/ 91 h 112"/>
                <a:gd name="T38" fmla="*/ 283 w 283"/>
                <a:gd name="T39" fmla="*/ 88 h 112"/>
                <a:gd name="T40" fmla="*/ 275 w 283"/>
                <a:gd name="T41" fmla="*/ 68 h 112"/>
                <a:gd name="T42" fmla="*/ 275 w 283"/>
                <a:gd name="T43" fmla="*/ 42 h 112"/>
                <a:gd name="T44" fmla="*/ 257 w 283"/>
                <a:gd name="T45" fmla="*/ 33 h 112"/>
                <a:gd name="T46" fmla="*/ 254 w 283"/>
                <a:gd name="T47" fmla="*/ 18 h 112"/>
                <a:gd name="T48" fmla="*/ 223 w 283"/>
                <a:gd name="T49" fmla="*/ 10 h 112"/>
                <a:gd name="T50" fmla="*/ 195 w 283"/>
                <a:gd name="T51" fmla="*/ 17 h 112"/>
                <a:gd name="T52" fmla="*/ 156 w 283"/>
                <a:gd name="T53" fmla="*/ 14 h 112"/>
                <a:gd name="T54" fmla="*/ 18 w 283"/>
                <a:gd name="T55" fmla="*/ 25 h 112"/>
                <a:gd name="T56" fmla="*/ 40 w 283"/>
                <a:gd name="T57" fmla="*/ 18 h 112"/>
                <a:gd name="T58" fmla="*/ 29 w 283"/>
                <a:gd name="T59" fmla="*/ 8 h 112"/>
                <a:gd name="T60" fmla="*/ 14 w 283"/>
                <a:gd name="T61" fmla="*/ 0 h 112"/>
                <a:gd name="T62" fmla="*/ 8 w 283"/>
                <a:gd name="T63" fmla="*/ 10 h 112"/>
                <a:gd name="T64" fmla="*/ 1 w 283"/>
                <a:gd name="T65" fmla="*/ 22 h 112"/>
                <a:gd name="T66" fmla="*/ 7 w 283"/>
                <a:gd name="T67" fmla="*/ 34 h 112"/>
                <a:gd name="T68" fmla="*/ 18 w 283"/>
                <a:gd name="T6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12">
                  <a:moveTo>
                    <a:pt x="156" y="14"/>
                  </a:moveTo>
                  <a:lnTo>
                    <a:pt x="130" y="1"/>
                  </a:lnTo>
                  <a:lnTo>
                    <a:pt x="106" y="2"/>
                  </a:lnTo>
                  <a:lnTo>
                    <a:pt x="90" y="7"/>
                  </a:lnTo>
                  <a:lnTo>
                    <a:pt x="74" y="18"/>
                  </a:lnTo>
                  <a:lnTo>
                    <a:pt x="47" y="15"/>
                  </a:lnTo>
                  <a:lnTo>
                    <a:pt x="42" y="29"/>
                  </a:lnTo>
                  <a:lnTo>
                    <a:pt x="20" y="29"/>
                  </a:lnTo>
                  <a:lnTo>
                    <a:pt x="5" y="47"/>
                  </a:lnTo>
                  <a:lnTo>
                    <a:pt x="16" y="55"/>
                  </a:lnTo>
                  <a:lnTo>
                    <a:pt x="10" y="69"/>
                  </a:lnTo>
                  <a:lnTo>
                    <a:pt x="22" y="79"/>
                  </a:lnTo>
                  <a:lnTo>
                    <a:pt x="32" y="97"/>
                  </a:lnTo>
                  <a:lnTo>
                    <a:pt x="49" y="96"/>
                  </a:lnTo>
                  <a:lnTo>
                    <a:pt x="63" y="106"/>
                  </a:lnTo>
                  <a:lnTo>
                    <a:pt x="74" y="104"/>
                  </a:lnTo>
                  <a:lnTo>
                    <a:pt x="76" y="96"/>
                  </a:lnTo>
                  <a:lnTo>
                    <a:pt x="92" y="97"/>
                  </a:lnTo>
                  <a:lnTo>
                    <a:pt x="105" y="107"/>
                  </a:lnTo>
                  <a:lnTo>
                    <a:pt x="127" y="105"/>
                  </a:lnTo>
                  <a:lnTo>
                    <a:pt x="136" y="95"/>
                  </a:lnTo>
                  <a:lnTo>
                    <a:pt x="149" y="99"/>
                  </a:lnTo>
                  <a:lnTo>
                    <a:pt x="158" y="97"/>
                  </a:lnTo>
                  <a:lnTo>
                    <a:pt x="153" y="104"/>
                  </a:lnTo>
                  <a:lnTo>
                    <a:pt x="159" y="112"/>
                  </a:lnTo>
                  <a:lnTo>
                    <a:pt x="163" y="108"/>
                  </a:lnTo>
                  <a:lnTo>
                    <a:pt x="166" y="104"/>
                  </a:lnTo>
                  <a:lnTo>
                    <a:pt x="166" y="94"/>
                  </a:lnTo>
                  <a:lnTo>
                    <a:pt x="171" y="98"/>
                  </a:lnTo>
                  <a:lnTo>
                    <a:pt x="186" y="93"/>
                  </a:lnTo>
                  <a:lnTo>
                    <a:pt x="195" y="96"/>
                  </a:lnTo>
                  <a:lnTo>
                    <a:pt x="207" y="96"/>
                  </a:lnTo>
                  <a:lnTo>
                    <a:pt x="223" y="89"/>
                  </a:lnTo>
                  <a:lnTo>
                    <a:pt x="231" y="89"/>
                  </a:lnTo>
                  <a:lnTo>
                    <a:pt x="247" y="86"/>
                  </a:lnTo>
                  <a:lnTo>
                    <a:pt x="253" y="84"/>
                  </a:lnTo>
                  <a:lnTo>
                    <a:pt x="270" y="86"/>
                  </a:lnTo>
                  <a:lnTo>
                    <a:pt x="277" y="91"/>
                  </a:lnTo>
                  <a:lnTo>
                    <a:pt x="283" y="88"/>
                  </a:lnTo>
                  <a:lnTo>
                    <a:pt x="283" y="88"/>
                  </a:lnTo>
                  <a:lnTo>
                    <a:pt x="272" y="73"/>
                  </a:lnTo>
                  <a:lnTo>
                    <a:pt x="275" y="68"/>
                  </a:lnTo>
                  <a:lnTo>
                    <a:pt x="266" y="47"/>
                  </a:lnTo>
                  <a:lnTo>
                    <a:pt x="275" y="42"/>
                  </a:lnTo>
                  <a:lnTo>
                    <a:pt x="269" y="37"/>
                  </a:lnTo>
                  <a:lnTo>
                    <a:pt x="257" y="33"/>
                  </a:lnTo>
                  <a:lnTo>
                    <a:pt x="257" y="24"/>
                  </a:lnTo>
                  <a:lnTo>
                    <a:pt x="254" y="18"/>
                  </a:lnTo>
                  <a:lnTo>
                    <a:pt x="238" y="10"/>
                  </a:lnTo>
                  <a:lnTo>
                    <a:pt x="223" y="10"/>
                  </a:lnTo>
                  <a:lnTo>
                    <a:pt x="207" y="19"/>
                  </a:lnTo>
                  <a:lnTo>
                    <a:pt x="195" y="17"/>
                  </a:lnTo>
                  <a:lnTo>
                    <a:pt x="179" y="20"/>
                  </a:lnTo>
                  <a:lnTo>
                    <a:pt x="156" y="14"/>
                  </a:lnTo>
                  <a:lnTo>
                    <a:pt x="156" y="14"/>
                  </a:lnTo>
                  <a:close/>
                  <a:moveTo>
                    <a:pt x="18" y="25"/>
                  </a:moveTo>
                  <a:lnTo>
                    <a:pt x="23" y="19"/>
                  </a:lnTo>
                  <a:lnTo>
                    <a:pt x="40" y="18"/>
                  </a:lnTo>
                  <a:lnTo>
                    <a:pt x="42" y="14"/>
                  </a:lnTo>
                  <a:lnTo>
                    <a:pt x="29" y="8"/>
                  </a:lnTo>
                  <a:lnTo>
                    <a:pt x="27" y="2"/>
                  </a:lnTo>
                  <a:lnTo>
                    <a:pt x="14" y="0"/>
                  </a:lnTo>
                  <a:lnTo>
                    <a:pt x="0" y="5"/>
                  </a:lnTo>
                  <a:lnTo>
                    <a:pt x="8" y="10"/>
                  </a:lnTo>
                  <a:lnTo>
                    <a:pt x="5" y="21"/>
                  </a:lnTo>
                  <a:lnTo>
                    <a:pt x="1" y="22"/>
                  </a:lnTo>
                  <a:lnTo>
                    <a:pt x="2" y="26"/>
                  </a:lnTo>
                  <a:lnTo>
                    <a:pt x="7" y="34"/>
                  </a:lnTo>
                  <a:lnTo>
                    <a:pt x="18" y="25"/>
                  </a:lnTo>
                  <a:lnTo>
                    <a:pt x="18" y="2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53">
              <a:extLst>
                <a:ext uri="{FF2B5EF4-FFF2-40B4-BE49-F238E27FC236}">
                  <a16:creationId xmlns:a16="http://schemas.microsoft.com/office/drawing/2014/main" id="{B4380432-22B0-6EEF-DF25-3D0814D4A4DE}"/>
                </a:ext>
              </a:extLst>
            </p:cNvPr>
            <p:cNvSpPr>
              <a:spLocks/>
            </p:cNvSpPr>
            <p:nvPr/>
          </p:nvSpPr>
          <p:spPr bwMode="auto">
            <a:xfrm>
              <a:off x="5827" y="2315"/>
              <a:ext cx="22" cy="59"/>
            </a:xfrm>
            <a:custGeom>
              <a:avLst/>
              <a:gdLst>
                <a:gd name="T0" fmla="*/ 18 w 22"/>
                <a:gd name="T1" fmla="*/ 44 h 59"/>
                <a:gd name="T2" fmla="*/ 22 w 22"/>
                <a:gd name="T3" fmla="*/ 16 h 59"/>
                <a:gd name="T4" fmla="*/ 22 w 22"/>
                <a:gd name="T5" fmla="*/ 4 h 59"/>
                <a:gd name="T6" fmla="*/ 14 w 22"/>
                <a:gd name="T7" fmla="*/ 0 h 59"/>
                <a:gd name="T8" fmla="*/ 5 w 22"/>
                <a:gd name="T9" fmla="*/ 13 h 59"/>
                <a:gd name="T10" fmla="*/ 0 w 22"/>
                <a:gd name="T11" fmla="*/ 30 h 59"/>
                <a:gd name="T12" fmla="*/ 4 w 22"/>
                <a:gd name="T13" fmla="*/ 44 h 59"/>
                <a:gd name="T14" fmla="*/ 15 w 22"/>
                <a:gd name="T15" fmla="*/ 59 h 59"/>
                <a:gd name="T16" fmla="*/ 18 w 22"/>
                <a:gd name="T17" fmla="*/ 44 h 59"/>
                <a:gd name="T18" fmla="*/ 18 w 22"/>
                <a:gd name="T19"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9">
                  <a:moveTo>
                    <a:pt x="18" y="44"/>
                  </a:moveTo>
                  <a:lnTo>
                    <a:pt x="22" y="16"/>
                  </a:lnTo>
                  <a:lnTo>
                    <a:pt x="22" y="4"/>
                  </a:lnTo>
                  <a:lnTo>
                    <a:pt x="14" y="0"/>
                  </a:lnTo>
                  <a:lnTo>
                    <a:pt x="5" y="13"/>
                  </a:lnTo>
                  <a:lnTo>
                    <a:pt x="0" y="30"/>
                  </a:lnTo>
                  <a:lnTo>
                    <a:pt x="4" y="44"/>
                  </a:lnTo>
                  <a:lnTo>
                    <a:pt x="15" y="59"/>
                  </a:lnTo>
                  <a:lnTo>
                    <a:pt x="18" y="44"/>
                  </a:lnTo>
                  <a:lnTo>
                    <a:pt x="18" y="4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54">
              <a:extLst>
                <a:ext uri="{FF2B5EF4-FFF2-40B4-BE49-F238E27FC236}">
                  <a16:creationId xmlns:a16="http://schemas.microsoft.com/office/drawing/2014/main" id="{95DE4AA0-D521-7A97-DB62-A843A885512A}"/>
                </a:ext>
              </a:extLst>
            </p:cNvPr>
            <p:cNvSpPr>
              <a:spLocks/>
            </p:cNvSpPr>
            <p:nvPr/>
          </p:nvSpPr>
          <p:spPr bwMode="auto">
            <a:xfrm>
              <a:off x="4448" y="2782"/>
              <a:ext cx="166" cy="191"/>
            </a:xfrm>
            <a:custGeom>
              <a:avLst/>
              <a:gdLst>
                <a:gd name="T0" fmla="*/ 13 w 166"/>
                <a:gd name="T1" fmla="*/ 3 h 191"/>
                <a:gd name="T2" fmla="*/ 19 w 166"/>
                <a:gd name="T3" fmla="*/ 23 h 191"/>
                <a:gd name="T4" fmla="*/ 15 w 166"/>
                <a:gd name="T5" fmla="*/ 25 h 191"/>
                <a:gd name="T6" fmla="*/ 19 w 166"/>
                <a:gd name="T7" fmla="*/ 36 h 191"/>
                <a:gd name="T8" fmla="*/ 15 w 166"/>
                <a:gd name="T9" fmla="*/ 46 h 191"/>
                <a:gd name="T10" fmla="*/ 3 w 166"/>
                <a:gd name="T11" fmla="*/ 62 h 191"/>
                <a:gd name="T12" fmla="*/ 0 w 166"/>
                <a:gd name="T13" fmla="*/ 69 h 191"/>
                <a:gd name="T14" fmla="*/ 3 w 166"/>
                <a:gd name="T15" fmla="*/ 80 h 191"/>
                <a:gd name="T16" fmla="*/ 2 w 166"/>
                <a:gd name="T17" fmla="*/ 94 h 191"/>
                <a:gd name="T18" fmla="*/ 15 w 166"/>
                <a:gd name="T19" fmla="*/ 116 h 191"/>
                <a:gd name="T20" fmla="*/ 23 w 166"/>
                <a:gd name="T21" fmla="*/ 134 h 191"/>
                <a:gd name="T22" fmla="*/ 30 w 166"/>
                <a:gd name="T23" fmla="*/ 138 h 191"/>
                <a:gd name="T24" fmla="*/ 48 w 166"/>
                <a:gd name="T25" fmla="*/ 147 h 191"/>
                <a:gd name="T26" fmla="*/ 66 w 166"/>
                <a:gd name="T27" fmla="*/ 154 h 191"/>
                <a:gd name="T28" fmla="*/ 68 w 166"/>
                <a:gd name="T29" fmla="*/ 151 h 191"/>
                <a:gd name="T30" fmla="*/ 76 w 166"/>
                <a:gd name="T31" fmla="*/ 180 h 191"/>
                <a:gd name="T32" fmla="*/ 82 w 166"/>
                <a:gd name="T33" fmla="*/ 187 h 191"/>
                <a:gd name="T34" fmla="*/ 106 w 166"/>
                <a:gd name="T35" fmla="*/ 191 h 191"/>
                <a:gd name="T36" fmla="*/ 121 w 166"/>
                <a:gd name="T37" fmla="*/ 188 h 191"/>
                <a:gd name="T38" fmla="*/ 136 w 166"/>
                <a:gd name="T39" fmla="*/ 183 h 191"/>
                <a:gd name="T40" fmla="*/ 166 w 166"/>
                <a:gd name="T41" fmla="*/ 166 h 191"/>
                <a:gd name="T42" fmla="*/ 161 w 166"/>
                <a:gd name="T43" fmla="*/ 162 h 191"/>
                <a:gd name="T44" fmla="*/ 150 w 166"/>
                <a:gd name="T45" fmla="*/ 134 h 191"/>
                <a:gd name="T46" fmla="*/ 150 w 166"/>
                <a:gd name="T47" fmla="*/ 120 h 191"/>
                <a:gd name="T48" fmla="*/ 154 w 166"/>
                <a:gd name="T49" fmla="*/ 104 h 191"/>
                <a:gd name="T50" fmla="*/ 143 w 166"/>
                <a:gd name="T51" fmla="*/ 87 h 191"/>
                <a:gd name="T52" fmla="*/ 129 w 166"/>
                <a:gd name="T53" fmla="*/ 48 h 191"/>
                <a:gd name="T54" fmla="*/ 71 w 166"/>
                <a:gd name="T55" fmla="*/ 1 h 191"/>
                <a:gd name="T56" fmla="*/ 64 w 166"/>
                <a:gd name="T57" fmla="*/ 9 h 191"/>
                <a:gd name="T58" fmla="*/ 64 w 166"/>
                <a:gd name="T59" fmla="*/ 23 h 191"/>
                <a:gd name="T60" fmla="*/ 53 w 166"/>
                <a:gd name="T61" fmla="*/ 25 h 191"/>
                <a:gd name="T62" fmla="*/ 37 w 166"/>
                <a:gd name="T63" fmla="*/ 31 h 191"/>
                <a:gd name="T64" fmla="*/ 36 w 166"/>
                <a:gd name="T65" fmla="*/ 11 h 191"/>
                <a:gd name="T66" fmla="*/ 36 w 166"/>
                <a:gd name="T67" fmla="*/ 1 h 191"/>
                <a:gd name="T68" fmla="*/ 19 w 166"/>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6" h="191">
                  <a:moveTo>
                    <a:pt x="19" y="0"/>
                  </a:moveTo>
                  <a:lnTo>
                    <a:pt x="13" y="3"/>
                  </a:lnTo>
                  <a:lnTo>
                    <a:pt x="20" y="13"/>
                  </a:lnTo>
                  <a:lnTo>
                    <a:pt x="19" y="23"/>
                  </a:lnTo>
                  <a:lnTo>
                    <a:pt x="15" y="25"/>
                  </a:lnTo>
                  <a:lnTo>
                    <a:pt x="15" y="25"/>
                  </a:lnTo>
                  <a:lnTo>
                    <a:pt x="15" y="32"/>
                  </a:lnTo>
                  <a:lnTo>
                    <a:pt x="19" y="36"/>
                  </a:lnTo>
                  <a:lnTo>
                    <a:pt x="19" y="42"/>
                  </a:lnTo>
                  <a:lnTo>
                    <a:pt x="15" y="46"/>
                  </a:lnTo>
                  <a:lnTo>
                    <a:pt x="8" y="55"/>
                  </a:lnTo>
                  <a:lnTo>
                    <a:pt x="3" y="62"/>
                  </a:lnTo>
                  <a:lnTo>
                    <a:pt x="1" y="62"/>
                  </a:lnTo>
                  <a:lnTo>
                    <a:pt x="0" y="69"/>
                  </a:lnTo>
                  <a:lnTo>
                    <a:pt x="3" y="72"/>
                  </a:lnTo>
                  <a:lnTo>
                    <a:pt x="3" y="80"/>
                  </a:lnTo>
                  <a:lnTo>
                    <a:pt x="6" y="87"/>
                  </a:lnTo>
                  <a:lnTo>
                    <a:pt x="2" y="94"/>
                  </a:lnTo>
                  <a:lnTo>
                    <a:pt x="15" y="106"/>
                  </a:lnTo>
                  <a:lnTo>
                    <a:pt x="15" y="116"/>
                  </a:lnTo>
                  <a:lnTo>
                    <a:pt x="23" y="134"/>
                  </a:lnTo>
                  <a:lnTo>
                    <a:pt x="23" y="134"/>
                  </a:lnTo>
                  <a:lnTo>
                    <a:pt x="24" y="135"/>
                  </a:lnTo>
                  <a:lnTo>
                    <a:pt x="30" y="138"/>
                  </a:lnTo>
                  <a:lnTo>
                    <a:pt x="40" y="141"/>
                  </a:lnTo>
                  <a:lnTo>
                    <a:pt x="48" y="147"/>
                  </a:lnTo>
                  <a:lnTo>
                    <a:pt x="64" y="150"/>
                  </a:lnTo>
                  <a:lnTo>
                    <a:pt x="66" y="154"/>
                  </a:lnTo>
                  <a:lnTo>
                    <a:pt x="66" y="154"/>
                  </a:lnTo>
                  <a:lnTo>
                    <a:pt x="68" y="151"/>
                  </a:lnTo>
                  <a:lnTo>
                    <a:pt x="75" y="161"/>
                  </a:lnTo>
                  <a:lnTo>
                    <a:pt x="76" y="180"/>
                  </a:lnTo>
                  <a:lnTo>
                    <a:pt x="82" y="186"/>
                  </a:lnTo>
                  <a:lnTo>
                    <a:pt x="82" y="187"/>
                  </a:lnTo>
                  <a:lnTo>
                    <a:pt x="87" y="186"/>
                  </a:lnTo>
                  <a:lnTo>
                    <a:pt x="106" y="191"/>
                  </a:lnTo>
                  <a:lnTo>
                    <a:pt x="110" y="189"/>
                  </a:lnTo>
                  <a:lnTo>
                    <a:pt x="121" y="188"/>
                  </a:lnTo>
                  <a:lnTo>
                    <a:pt x="127" y="183"/>
                  </a:lnTo>
                  <a:lnTo>
                    <a:pt x="136" y="183"/>
                  </a:lnTo>
                  <a:lnTo>
                    <a:pt x="153" y="176"/>
                  </a:lnTo>
                  <a:lnTo>
                    <a:pt x="166" y="166"/>
                  </a:lnTo>
                  <a:lnTo>
                    <a:pt x="166" y="166"/>
                  </a:lnTo>
                  <a:lnTo>
                    <a:pt x="161" y="162"/>
                  </a:lnTo>
                  <a:lnTo>
                    <a:pt x="155" y="144"/>
                  </a:lnTo>
                  <a:lnTo>
                    <a:pt x="150" y="134"/>
                  </a:lnTo>
                  <a:lnTo>
                    <a:pt x="150" y="124"/>
                  </a:lnTo>
                  <a:lnTo>
                    <a:pt x="150" y="120"/>
                  </a:lnTo>
                  <a:lnTo>
                    <a:pt x="155" y="108"/>
                  </a:lnTo>
                  <a:lnTo>
                    <a:pt x="154" y="104"/>
                  </a:lnTo>
                  <a:lnTo>
                    <a:pt x="144" y="98"/>
                  </a:lnTo>
                  <a:lnTo>
                    <a:pt x="143" y="87"/>
                  </a:lnTo>
                  <a:lnTo>
                    <a:pt x="151" y="66"/>
                  </a:lnTo>
                  <a:lnTo>
                    <a:pt x="129" y="48"/>
                  </a:lnTo>
                  <a:lnTo>
                    <a:pt x="128" y="38"/>
                  </a:lnTo>
                  <a:lnTo>
                    <a:pt x="71" y="1"/>
                  </a:lnTo>
                  <a:lnTo>
                    <a:pt x="71" y="1"/>
                  </a:lnTo>
                  <a:lnTo>
                    <a:pt x="64" y="9"/>
                  </a:lnTo>
                  <a:lnTo>
                    <a:pt x="58" y="17"/>
                  </a:lnTo>
                  <a:lnTo>
                    <a:pt x="64" y="23"/>
                  </a:lnTo>
                  <a:lnTo>
                    <a:pt x="55" y="28"/>
                  </a:lnTo>
                  <a:lnTo>
                    <a:pt x="53" y="25"/>
                  </a:lnTo>
                  <a:lnTo>
                    <a:pt x="44" y="27"/>
                  </a:lnTo>
                  <a:lnTo>
                    <a:pt x="37" y="31"/>
                  </a:lnTo>
                  <a:lnTo>
                    <a:pt x="33" y="24"/>
                  </a:lnTo>
                  <a:lnTo>
                    <a:pt x="36" y="11"/>
                  </a:lnTo>
                  <a:lnTo>
                    <a:pt x="36" y="1"/>
                  </a:lnTo>
                  <a:lnTo>
                    <a:pt x="36" y="1"/>
                  </a:lnTo>
                  <a:lnTo>
                    <a:pt x="36" y="1"/>
                  </a:lnTo>
                  <a:lnTo>
                    <a:pt x="19" y="0"/>
                  </a:lnTo>
                  <a:lnTo>
                    <a:pt x="19"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55">
              <a:extLst>
                <a:ext uri="{FF2B5EF4-FFF2-40B4-BE49-F238E27FC236}">
                  <a16:creationId xmlns:a16="http://schemas.microsoft.com/office/drawing/2014/main" id="{B29EEA58-8B5C-AEE1-A986-F067CD3992C3}"/>
                </a:ext>
              </a:extLst>
            </p:cNvPr>
            <p:cNvSpPr>
              <a:spLocks/>
            </p:cNvSpPr>
            <p:nvPr/>
          </p:nvSpPr>
          <p:spPr bwMode="auto">
            <a:xfrm>
              <a:off x="4449" y="2688"/>
              <a:ext cx="85" cy="102"/>
            </a:xfrm>
            <a:custGeom>
              <a:avLst/>
              <a:gdLst>
                <a:gd name="T0" fmla="*/ 68 w 85"/>
                <a:gd name="T1" fmla="*/ 0 h 102"/>
                <a:gd name="T2" fmla="*/ 59 w 85"/>
                <a:gd name="T3" fmla="*/ 9 h 102"/>
                <a:gd name="T4" fmla="*/ 48 w 85"/>
                <a:gd name="T5" fmla="*/ 9 h 102"/>
                <a:gd name="T6" fmla="*/ 35 w 85"/>
                <a:gd name="T7" fmla="*/ 13 h 102"/>
                <a:gd name="T8" fmla="*/ 26 w 85"/>
                <a:gd name="T9" fmla="*/ 9 h 102"/>
                <a:gd name="T10" fmla="*/ 19 w 85"/>
                <a:gd name="T11" fmla="*/ 14 h 102"/>
                <a:gd name="T12" fmla="*/ 19 w 85"/>
                <a:gd name="T13" fmla="*/ 14 h 102"/>
                <a:gd name="T14" fmla="*/ 18 w 85"/>
                <a:gd name="T15" fmla="*/ 35 h 102"/>
                <a:gd name="T16" fmla="*/ 25 w 85"/>
                <a:gd name="T17" fmla="*/ 37 h 102"/>
                <a:gd name="T18" fmla="*/ 19 w 85"/>
                <a:gd name="T19" fmla="*/ 44 h 102"/>
                <a:gd name="T20" fmla="*/ 14 w 85"/>
                <a:gd name="T21" fmla="*/ 48 h 102"/>
                <a:gd name="T22" fmla="*/ 7 w 85"/>
                <a:gd name="T23" fmla="*/ 58 h 102"/>
                <a:gd name="T24" fmla="*/ 4 w 85"/>
                <a:gd name="T25" fmla="*/ 66 h 102"/>
                <a:gd name="T26" fmla="*/ 3 w 85"/>
                <a:gd name="T27" fmla="*/ 80 h 102"/>
                <a:gd name="T28" fmla="*/ 0 w 85"/>
                <a:gd name="T29" fmla="*/ 87 h 102"/>
                <a:gd name="T30" fmla="*/ 0 w 85"/>
                <a:gd name="T31" fmla="*/ 100 h 102"/>
                <a:gd name="T32" fmla="*/ 3 w 85"/>
                <a:gd name="T33" fmla="*/ 102 h 102"/>
                <a:gd name="T34" fmla="*/ 12 w 85"/>
                <a:gd name="T35" fmla="*/ 97 h 102"/>
                <a:gd name="T36" fmla="*/ 18 w 85"/>
                <a:gd name="T37" fmla="*/ 94 h 102"/>
                <a:gd name="T38" fmla="*/ 35 w 85"/>
                <a:gd name="T39" fmla="*/ 95 h 102"/>
                <a:gd name="T40" fmla="*/ 35 w 85"/>
                <a:gd name="T41" fmla="*/ 95 h 102"/>
                <a:gd name="T42" fmla="*/ 35 w 85"/>
                <a:gd name="T43" fmla="*/ 88 h 102"/>
                <a:gd name="T44" fmla="*/ 42 w 85"/>
                <a:gd name="T45" fmla="*/ 77 h 102"/>
                <a:gd name="T46" fmla="*/ 51 w 85"/>
                <a:gd name="T47" fmla="*/ 74 h 102"/>
                <a:gd name="T48" fmla="*/ 58 w 85"/>
                <a:gd name="T49" fmla="*/ 70 h 102"/>
                <a:gd name="T50" fmla="*/ 67 w 85"/>
                <a:gd name="T51" fmla="*/ 74 h 102"/>
                <a:gd name="T52" fmla="*/ 67 w 85"/>
                <a:gd name="T53" fmla="*/ 75 h 102"/>
                <a:gd name="T54" fmla="*/ 67 w 85"/>
                <a:gd name="T55" fmla="*/ 74 h 102"/>
                <a:gd name="T56" fmla="*/ 72 w 85"/>
                <a:gd name="T57" fmla="*/ 67 h 102"/>
                <a:gd name="T58" fmla="*/ 79 w 85"/>
                <a:gd name="T59" fmla="*/ 56 h 102"/>
                <a:gd name="T60" fmla="*/ 85 w 85"/>
                <a:gd name="T61" fmla="*/ 42 h 102"/>
                <a:gd name="T62" fmla="*/ 78 w 85"/>
                <a:gd name="T63" fmla="*/ 22 h 102"/>
                <a:gd name="T64" fmla="*/ 76 w 85"/>
                <a:gd name="T65" fmla="*/ 13 h 102"/>
                <a:gd name="T66" fmla="*/ 68 w 85"/>
                <a:gd name="T67" fmla="*/ 0 h 102"/>
                <a:gd name="T68" fmla="*/ 68 w 85"/>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102">
                  <a:moveTo>
                    <a:pt x="68" y="0"/>
                  </a:moveTo>
                  <a:lnTo>
                    <a:pt x="59" y="9"/>
                  </a:lnTo>
                  <a:lnTo>
                    <a:pt x="48" y="9"/>
                  </a:lnTo>
                  <a:lnTo>
                    <a:pt x="35" y="13"/>
                  </a:lnTo>
                  <a:lnTo>
                    <a:pt x="26" y="9"/>
                  </a:lnTo>
                  <a:lnTo>
                    <a:pt x="19" y="14"/>
                  </a:lnTo>
                  <a:lnTo>
                    <a:pt x="19" y="14"/>
                  </a:lnTo>
                  <a:lnTo>
                    <a:pt x="18" y="35"/>
                  </a:lnTo>
                  <a:lnTo>
                    <a:pt x="25" y="37"/>
                  </a:lnTo>
                  <a:lnTo>
                    <a:pt x="19" y="44"/>
                  </a:lnTo>
                  <a:lnTo>
                    <a:pt x="14" y="48"/>
                  </a:lnTo>
                  <a:lnTo>
                    <a:pt x="7" y="58"/>
                  </a:lnTo>
                  <a:lnTo>
                    <a:pt x="4" y="66"/>
                  </a:lnTo>
                  <a:lnTo>
                    <a:pt x="3" y="80"/>
                  </a:lnTo>
                  <a:lnTo>
                    <a:pt x="0" y="87"/>
                  </a:lnTo>
                  <a:lnTo>
                    <a:pt x="0" y="100"/>
                  </a:lnTo>
                  <a:lnTo>
                    <a:pt x="3" y="102"/>
                  </a:lnTo>
                  <a:lnTo>
                    <a:pt x="12" y="97"/>
                  </a:lnTo>
                  <a:lnTo>
                    <a:pt x="18" y="94"/>
                  </a:lnTo>
                  <a:lnTo>
                    <a:pt x="35" y="95"/>
                  </a:lnTo>
                  <a:lnTo>
                    <a:pt x="35" y="95"/>
                  </a:lnTo>
                  <a:lnTo>
                    <a:pt x="35" y="88"/>
                  </a:lnTo>
                  <a:lnTo>
                    <a:pt x="42" y="77"/>
                  </a:lnTo>
                  <a:lnTo>
                    <a:pt x="51" y="74"/>
                  </a:lnTo>
                  <a:lnTo>
                    <a:pt x="58" y="70"/>
                  </a:lnTo>
                  <a:lnTo>
                    <a:pt x="67" y="74"/>
                  </a:lnTo>
                  <a:lnTo>
                    <a:pt x="67" y="75"/>
                  </a:lnTo>
                  <a:lnTo>
                    <a:pt x="67" y="74"/>
                  </a:lnTo>
                  <a:lnTo>
                    <a:pt x="72" y="67"/>
                  </a:lnTo>
                  <a:lnTo>
                    <a:pt x="79" y="56"/>
                  </a:lnTo>
                  <a:lnTo>
                    <a:pt x="85" y="42"/>
                  </a:lnTo>
                  <a:lnTo>
                    <a:pt x="78" y="22"/>
                  </a:lnTo>
                  <a:lnTo>
                    <a:pt x="76" y="13"/>
                  </a:lnTo>
                  <a:lnTo>
                    <a:pt x="68" y="0"/>
                  </a:lnTo>
                  <a:lnTo>
                    <a:pt x="6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56">
              <a:extLst>
                <a:ext uri="{FF2B5EF4-FFF2-40B4-BE49-F238E27FC236}">
                  <a16:creationId xmlns:a16="http://schemas.microsoft.com/office/drawing/2014/main" id="{56BFFCC4-9B08-D5B5-C1A4-19260B4E2AC7}"/>
                </a:ext>
              </a:extLst>
            </p:cNvPr>
            <p:cNvSpPr>
              <a:spLocks/>
            </p:cNvSpPr>
            <p:nvPr/>
          </p:nvSpPr>
          <p:spPr bwMode="auto">
            <a:xfrm>
              <a:off x="4288" y="1839"/>
              <a:ext cx="246" cy="137"/>
            </a:xfrm>
            <a:custGeom>
              <a:avLst/>
              <a:gdLst>
                <a:gd name="T0" fmla="*/ 135 w 246"/>
                <a:gd name="T1" fmla="*/ 1 h 137"/>
                <a:gd name="T2" fmla="*/ 128 w 246"/>
                <a:gd name="T3" fmla="*/ 4 h 137"/>
                <a:gd name="T4" fmla="*/ 123 w 246"/>
                <a:gd name="T5" fmla="*/ 4 h 137"/>
                <a:gd name="T6" fmla="*/ 107 w 246"/>
                <a:gd name="T7" fmla="*/ 8 h 137"/>
                <a:gd name="T8" fmla="*/ 103 w 246"/>
                <a:gd name="T9" fmla="*/ 15 h 137"/>
                <a:gd name="T10" fmla="*/ 87 w 246"/>
                <a:gd name="T11" fmla="*/ 12 h 137"/>
                <a:gd name="T12" fmla="*/ 77 w 246"/>
                <a:gd name="T13" fmla="*/ 12 h 137"/>
                <a:gd name="T14" fmla="*/ 50 w 246"/>
                <a:gd name="T15" fmla="*/ 8 h 137"/>
                <a:gd name="T16" fmla="*/ 26 w 246"/>
                <a:gd name="T17" fmla="*/ 7 h 137"/>
                <a:gd name="T18" fmla="*/ 13 w 246"/>
                <a:gd name="T19" fmla="*/ 12 h 137"/>
                <a:gd name="T20" fmla="*/ 21 w 246"/>
                <a:gd name="T21" fmla="*/ 33 h 137"/>
                <a:gd name="T22" fmla="*/ 4 w 246"/>
                <a:gd name="T23" fmla="*/ 49 h 137"/>
                <a:gd name="T24" fmla="*/ 5 w 246"/>
                <a:gd name="T25" fmla="*/ 56 h 137"/>
                <a:gd name="T26" fmla="*/ 0 w 246"/>
                <a:gd name="T27" fmla="*/ 67 h 137"/>
                <a:gd name="T28" fmla="*/ 10 w 246"/>
                <a:gd name="T29" fmla="*/ 77 h 137"/>
                <a:gd name="T30" fmla="*/ 24 w 246"/>
                <a:gd name="T31" fmla="*/ 74 h 137"/>
                <a:gd name="T32" fmla="*/ 40 w 246"/>
                <a:gd name="T33" fmla="*/ 79 h 137"/>
                <a:gd name="T34" fmla="*/ 54 w 246"/>
                <a:gd name="T35" fmla="*/ 74 h 137"/>
                <a:gd name="T36" fmla="*/ 63 w 246"/>
                <a:gd name="T37" fmla="*/ 70 h 137"/>
                <a:gd name="T38" fmla="*/ 75 w 246"/>
                <a:gd name="T39" fmla="*/ 66 h 137"/>
                <a:gd name="T40" fmla="*/ 91 w 246"/>
                <a:gd name="T41" fmla="*/ 72 h 137"/>
                <a:gd name="T42" fmla="*/ 98 w 246"/>
                <a:gd name="T43" fmla="*/ 83 h 137"/>
                <a:gd name="T44" fmla="*/ 107 w 246"/>
                <a:gd name="T45" fmla="*/ 93 h 137"/>
                <a:gd name="T46" fmla="*/ 112 w 246"/>
                <a:gd name="T47" fmla="*/ 100 h 137"/>
                <a:gd name="T48" fmla="*/ 112 w 246"/>
                <a:gd name="T49" fmla="*/ 103 h 137"/>
                <a:gd name="T50" fmla="*/ 101 w 246"/>
                <a:gd name="T51" fmla="*/ 100 h 137"/>
                <a:gd name="T52" fmla="*/ 100 w 246"/>
                <a:gd name="T53" fmla="*/ 105 h 137"/>
                <a:gd name="T54" fmla="*/ 96 w 246"/>
                <a:gd name="T55" fmla="*/ 116 h 137"/>
                <a:gd name="T56" fmla="*/ 99 w 246"/>
                <a:gd name="T57" fmla="*/ 121 h 137"/>
                <a:gd name="T58" fmla="*/ 112 w 246"/>
                <a:gd name="T59" fmla="*/ 121 h 137"/>
                <a:gd name="T60" fmla="*/ 124 w 246"/>
                <a:gd name="T61" fmla="*/ 99 h 137"/>
                <a:gd name="T62" fmla="*/ 139 w 246"/>
                <a:gd name="T63" fmla="*/ 103 h 137"/>
                <a:gd name="T64" fmla="*/ 166 w 246"/>
                <a:gd name="T65" fmla="*/ 111 h 137"/>
                <a:gd name="T66" fmla="*/ 152 w 246"/>
                <a:gd name="T67" fmla="*/ 121 h 137"/>
                <a:gd name="T68" fmla="*/ 166 w 246"/>
                <a:gd name="T69" fmla="*/ 134 h 137"/>
                <a:gd name="T70" fmla="*/ 192 w 246"/>
                <a:gd name="T71" fmla="*/ 128 h 137"/>
                <a:gd name="T72" fmla="*/ 209 w 246"/>
                <a:gd name="T73" fmla="*/ 118 h 137"/>
                <a:gd name="T74" fmla="*/ 187 w 246"/>
                <a:gd name="T75" fmla="*/ 115 h 137"/>
                <a:gd name="T76" fmla="*/ 195 w 246"/>
                <a:gd name="T77" fmla="*/ 98 h 137"/>
                <a:gd name="T78" fmla="*/ 217 w 246"/>
                <a:gd name="T79" fmla="*/ 91 h 137"/>
                <a:gd name="T80" fmla="*/ 226 w 246"/>
                <a:gd name="T81" fmla="*/ 82 h 137"/>
                <a:gd name="T82" fmla="*/ 245 w 246"/>
                <a:gd name="T83" fmla="*/ 76 h 137"/>
                <a:gd name="T84" fmla="*/ 241 w 246"/>
                <a:gd name="T85" fmla="*/ 60 h 137"/>
                <a:gd name="T86" fmla="*/ 244 w 246"/>
                <a:gd name="T87" fmla="*/ 47 h 137"/>
                <a:gd name="T88" fmla="*/ 214 w 246"/>
                <a:gd name="T89" fmla="*/ 41 h 137"/>
                <a:gd name="T90" fmla="*/ 194 w 246"/>
                <a:gd name="T91" fmla="*/ 36 h 137"/>
                <a:gd name="T92" fmla="*/ 175 w 246"/>
                <a:gd name="T93" fmla="*/ 26 h 137"/>
                <a:gd name="T94" fmla="*/ 158 w 246"/>
                <a:gd name="T95" fmla="*/ 18 h 137"/>
                <a:gd name="T96" fmla="*/ 159 w 246"/>
                <a:gd name="T97" fmla="*/ 9 h 137"/>
                <a:gd name="T98" fmla="*/ 148 w 246"/>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 h="137">
                  <a:moveTo>
                    <a:pt x="148" y="0"/>
                  </a:moveTo>
                  <a:lnTo>
                    <a:pt x="135" y="1"/>
                  </a:lnTo>
                  <a:lnTo>
                    <a:pt x="131" y="0"/>
                  </a:lnTo>
                  <a:lnTo>
                    <a:pt x="128" y="4"/>
                  </a:lnTo>
                  <a:lnTo>
                    <a:pt x="123" y="4"/>
                  </a:lnTo>
                  <a:lnTo>
                    <a:pt x="123" y="4"/>
                  </a:lnTo>
                  <a:lnTo>
                    <a:pt x="111" y="5"/>
                  </a:lnTo>
                  <a:lnTo>
                    <a:pt x="107" y="8"/>
                  </a:lnTo>
                  <a:lnTo>
                    <a:pt x="108" y="17"/>
                  </a:lnTo>
                  <a:lnTo>
                    <a:pt x="103" y="15"/>
                  </a:lnTo>
                  <a:lnTo>
                    <a:pt x="91" y="16"/>
                  </a:lnTo>
                  <a:lnTo>
                    <a:pt x="87" y="12"/>
                  </a:lnTo>
                  <a:lnTo>
                    <a:pt x="82" y="15"/>
                  </a:lnTo>
                  <a:lnTo>
                    <a:pt x="77" y="12"/>
                  </a:lnTo>
                  <a:lnTo>
                    <a:pt x="66" y="12"/>
                  </a:lnTo>
                  <a:lnTo>
                    <a:pt x="50" y="8"/>
                  </a:lnTo>
                  <a:lnTo>
                    <a:pt x="36" y="7"/>
                  </a:lnTo>
                  <a:lnTo>
                    <a:pt x="26" y="7"/>
                  </a:lnTo>
                  <a:lnTo>
                    <a:pt x="19" y="12"/>
                  </a:lnTo>
                  <a:lnTo>
                    <a:pt x="13" y="12"/>
                  </a:lnTo>
                  <a:lnTo>
                    <a:pt x="21" y="28"/>
                  </a:lnTo>
                  <a:lnTo>
                    <a:pt x="21" y="33"/>
                  </a:lnTo>
                  <a:lnTo>
                    <a:pt x="14" y="35"/>
                  </a:lnTo>
                  <a:lnTo>
                    <a:pt x="4" y="49"/>
                  </a:lnTo>
                  <a:lnTo>
                    <a:pt x="8" y="56"/>
                  </a:lnTo>
                  <a:lnTo>
                    <a:pt x="5" y="56"/>
                  </a:lnTo>
                  <a:lnTo>
                    <a:pt x="2" y="60"/>
                  </a:lnTo>
                  <a:lnTo>
                    <a:pt x="0" y="67"/>
                  </a:lnTo>
                  <a:lnTo>
                    <a:pt x="8" y="72"/>
                  </a:lnTo>
                  <a:lnTo>
                    <a:pt x="10" y="77"/>
                  </a:lnTo>
                  <a:lnTo>
                    <a:pt x="15" y="72"/>
                  </a:lnTo>
                  <a:lnTo>
                    <a:pt x="24" y="74"/>
                  </a:lnTo>
                  <a:lnTo>
                    <a:pt x="33" y="74"/>
                  </a:lnTo>
                  <a:lnTo>
                    <a:pt x="40" y="79"/>
                  </a:lnTo>
                  <a:lnTo>
                    <a:pt x="45" y="77"/>
                  </a:lnTo>
                  <a:lnTo>
                    <a:pt x="54" y="74"/>
                  </a:lnTo>
                  <a:lnTo>
                    <a:pt x="57" y="70"/>
                  </a:lnTo>
                  <a:lnTo>
                    <a:pt x="63" y="70"/>
                  </a:lnTo>
                  <a:lnTo>
                    <a:pt x="66" y="68"/>
                  </a:lnTo>
                  <a:lnTo>
                    <a:pt x="75" y="66"/>
                  </a:lnTo>
                  <a:lnTo>
                    <a:pt x="86" y="72"/>
                  </a:lnTo>
                  <a:lnTo>
                    <a:pt x="91" y="72"/>
                  </a:lnTo>
                  <a:lnTo>
                    <a:pt x="98" y="77"/>
                  </a:lnTo>
                  <a:lnTo>
                    <a:pt x="98" y="83"/>
                  </a:lnTo>
                  <a:lnTo>
                    <a:pt x="104" y="86"/>
                  </a:lnTo>
                  <a:lnTo>
                    <a:pt x="107" y="93"/>
                  </a:lnTo>
                  <a:lnTo>
                    <a:pt x="112" y="98"/>
                  </a:lnTo>
                  <a:lnTo>
                    <a:pt x="112" y="100"/>
                  </a:lnTo>
                  <a:lnTo>
                    <a:pt x="114" y="102"/>
                  </a:lnTo>
                  <a:lnTo>
                    <a:pt x="112" y="103"/>
                  </a:lnTo>
                  <a:lnTo>
                    <a:pt x="103" y="102"/>
                  </a:lnTo>
                  <a:lnTo>
                    <a:pt x="101" y="100"/>
                  </a:lnTo>
                  <a:lnTo>
                    <a:pt x="98" y="102"/>
                  </a:lnTo>
                  <a:lnTo>
                    <a:pt x="100" y="105"/>
                  </a:lnTo>
                  <a:lnTo>
                    <a:pt x="97" y="110"/>
                  </a:lnTo>
                  <a:lnTo>
                    <a:pt x="96" y="116"/>
                  </a:lnTo>
                  <a:lnTo>
                    <a:pt x="92" y="118"/>
                  </a:lnTo>
                  <a:lnTo>
                    <a:pt x="99" y="121"/>
                  </a:lnTo>
                  <a:lnTo>
                    <a:pt x="105" y="118"/>
                  </a:lnTo>
                  <a:lnTo>
                    <a:pt x="112" y="121"/>
                  </a:lnTo>
                  <a:lnTo>
                    <a:pt x="121" y="109"/>
                  </a:lnTo>
                  <a:lnTo>
                    <a:pt x="124" y="99"/>
                  </a:lnTo>
                  <a:lnTo>
                    <a:pt x="137" y="97"/>
                  </a:lnTo>
                  <a:lnTo>
                    <a:pt x="139" y="103"/>
                  </a:lnTo>
                  <a:lnTo>
                    <a:pt x="161" y="107"/>
                  </a:lnTo>
                  <a:lnTo>
                    <a:pt x="166" y="111"/>
                  </a:lnTo>
                  <a:lnTo>
                    <a:pt x="154" y="117"/>
                  </a:lnTo>
                  <a:lnTo>
                    <a:pt x="152" y="121"/>
                  </a:lnTo>
                  <a:lnTo>
                    <a:pt x="168" y="125"/>
                  </a:lnTo>
                  <a:lnTo>
                    <a:pt x="166" y="134"/>
                  </a:lnTo>
                  <a:lnTo>
                    <a:pt x="175" y="137"/>
                  </a:lnTo>
                  <a:lnTo>
                    <a:pt x="192" y="128"/>
                  </a:lnTo>
                  <a:lnTo>
                    <a:pt x="207" y="124"/>
                  </a:lnTo>
                  <a:lnTo>
                    <a:pt x="209" y="118"/>
                  </a:lnTo>
                  <a:lnTo>
                    <a:pt x="194" y="119"/>
                  </a:lnTo>
                  <a:lnTo>
                    <a:pt x="187" y="115"/>
                  </a:lnTo>
                  <a:lnTo>
                    <a:pt x="184" y="105"/>
                  </a:lnTo>
                  <a:lnTo>
                    <a:pt x="195" y="98"/>
                  </a:lnTo>
                  <a:lnTo>
                    <a:pt x="208" y="97"/>
                  </a:lnTo>
                  <a:lnTo>
                    <a:pt x="217" y="91"/>
                  </a:lnTo>
                  <a:lnTo>
                    <a:pt x="227" y="90"/>
                  </a:lnTo>
                  <a:lnTo>
                    <a:pt x="226" y="82"/>
                  </a:lnTo>
                  <a:lnTo>
                    <a:pt x="232" y="77"/>
                  </a:lnTo>
                  <a:lnTo>
                    <a:pt x="245" y="76"/>
                  </a:lnTo>
                  <a:lnTo>
                    <a:pt x="246" y="70"/>
                  </a:lnTo>
                  <a:lnTo>
                    <a:pt x="241" y="60"/>
                  </a:lnTo>
                  <a:lnTo>
                    <a:pt x="245" y="51"/>
                  </a:lnTo>
                  <a:lnTo>
                    <a:pt x="244" y="47"/>
                  </a:lnTo>
                  <a:lnTo>
                    <a:pt x="222" y="41"/>
                  </a:lnTo>
                  <a:lnTo>
                    <a:pt x="214" y="41"/>
                  </a:lnTo>
                  <a:lnTo>
                    <a:pt x="204" y="33"/>
                  </a:lnTo>
                  <a:lnTo>
                    <a:pt x="194" y="36"/>
                  </a:lnTo>
                  <a:lnTo>
                    <a:pt x="176" y="30"/>
                  </a:lnTo>
                  <a:lnTo>
                    <a:pt x="175" y="26"/>
                  </a:lnTo>
                  <a:lnTo>
                    <a:pt x="169" y="19"/>
                  </a:lnTo>
                  <a:lnTo>
                    <a:pt x="158" y="18"/>
                  </a:lnTo>
                  <a:lnTo>
                    <a:pt x="156" y="13"/>
                  </a:lnTo>
                  <a:lnTo>
                    <a:pt x="159" y="9"/>
                  </a:lnTo>
                  <a:lnTo>
                    <a:pt x="148" y="0"/>
                  </a:lnTo>
                  <a:lnTo>
                    <a:pt x="14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57">
              <a:extLst>
                <a:ext uri="{FF2B5EF4-FFF2-40B4-BE49-F238E27FC236}">
                  <a16:creationId xmlns:a16="http://schemas.microsoft.com/office/drawing/2014/main" id="{FB0B4766-42B8-9CDA-EDB8-50565C5F73D9}"/>
                </a:ext>
              </a:extLst>
            </p:cNvPr>
            <p:cNvSpPr>
              <a:spLocks/>
            </p:cNvSpPr>
            <p:nvPr/>
          </p:nvSpPr>
          <p:spPr bwMode="auto">
            <a:xfrm>
              <a:off x="3112" y="3300"/>
              <a:ext cx="76" cy="86"/>
            </a:xfrm>
            <a:custGeom>
              <a:avLst/>
              <a:gdLst>
                <a:gd name="T0" fmla="*/ 76 w 76"/>
                <a:gd name="T1" fmla="*/ 65 h 86"/>
                <a:gd name="T2" fmla="*/ 71 w 76"/>
                <a:gd name="T3" fmla="*/ 54 h 86"/>
                <a:gd name="T4" fmla="*/ 76 w 76"/>
                <a:gd name="T5" fmla="*/ 46 h 86"/>
                <a:gd name="T6" fmla="*/ 65 w 76"/>
                <a:gd name="T7" fmla="*/ 34 h 86"/>
                <a:gd name="T8" fmla="*/ 52 w 76"/>
                <a:gd name="T9" fmla="*/ 24 h 86"/>
                <a:gd name="T10" fmla="*/ 34 w 76"/>
                <a:gd name="T11" fmla="*/ 13 h 86"/>
                <a:gd name="T12" fmla="*/ 29 w 76"/>
                <a:gd name="T13" fmla="*/ 13 h 86"/>
                <a:gd name="T14" fmla="*/ 12 w 76"/>
                <a:gd name="T15" fmla="*/ 0 h 86"/>
                <a:gd name="T16" fmla="*/ 2 w 76"/>
                <a:gd name="T17" fmla="*/ 2 h 86"/>
                <a:gd name="T18" fmla="*/ 1 w 76"/>
                <a:gd name="T19" fmla="*/ 16 h 86"/>
                <a:gd name="T20" fmla="*/ 0 w 76"/>
                <a:gd name="T21" fmla="*/ 34 h 86"/>
                <a:gd name="T22" fmla="*/ 3 w 76"/>
                <a:gd name="T23" fmla="*/ 52 h 86"/>
                <a:gd name="T24" fmla="*/ 1 w 76"/>
                <a:gd name="T25" fmla="*/ 56 h 86"/>
                <a:gd name="T26" fmla="*/ 1 w 76"/>
                <a:gd name="T27" fmla="*/ 68 h 86"/>
                <a:gd name="T28" fmla="*/ 13 w 76"/>
                <a:gd name="T29" fmla="*/ 77 h 86"/>
                <a:gd name="T30" fmla="*/ 22 w 76"/>
                <a:gd name="T31" fmla="*/ 77 h 86"/>
                <a:gd name="T32" fmla="*/ 38 w 76"/>
                <a:gd name="T33" fmla="*/ 84 h 86"/>
                <a:gd name="T34" fmla="*/ 45 w 76"/>
                <a:gd name="T35" fmla="*/ 82 h 86"/>
                <a:gd name="T36" fmla="*/ 57 w 76"/>
                <a:gd name="T37" fmla="*/ 86 h 86"/>
                <a:gd name="T38" fmla="*/ 72 w 76"/>
                <a:gd name="T39" fmla="*/ 76 h 86"/>
                <a:gd name="T40" fmla="*/ 76 w 76"/>
                <a:gd name="T41" fmla="*/ 65 h 86"/>
                <a:gd name="T42" fmla="*/ 76 w 76"/>
                <a:gd name="T43" fmla="*/ 6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86">
                  <a:moveTo>
                    <a:pt x="76" y="65"/>
                  </a:moveTo>
                  <a:lnTo>
                    <a:pt x="71" y="54"/>
                  </a:lnTo>
                  <a:lnTo>
                    <a:pt x="76" y="46"/>
                  </a:lnTo>
                  <a:lnTo>
                    <a:pt x="65" y="34"/>
                  </a:lnTo>
                  <a:lnTo>
                    <a:pt x="52" y="24"/>
                  </a:lnTo>
                  <a:lnTo>
                    <a:pt x="34" y="13"/>
                  </a:lnTo>
                  <a:lnTo>
                    <a:pt x="29" y="13"/>
                  </a:lnTo>
                  <a:lnTo>
                    <a:pt x="12" y="0"/>
                  </a:lnTo>
                  <a:lnTo>
                    <a:pt x="2" y="2"/>
                  </a:lnTo>
                  <a:lnTo>
                    <a:pt x="1" y="16"/>
                  </a:lnTo>
                  <a:lnTo>
                    <a:pt x="0" y="34"/>
                  </a:lnTo>
                  <a:lnTo>
                    <a:pt x="3" y="52"/>
                  </a:lnTo>
                  <a:lnTo>
                    <a:pt x="1" y="56"/>
                  </a:lnTo>
                  <a:lnTo>
                    <a:pt x="1" y="68"/>
                  </a:lnTo>
                  <a:lnTo>
                    <a:pt x="13" y="77"/>
                  </a:lnTo>
                  <a:lnTo>
                    <a:pt x="22" y="77"/>
                  </a:lnTo>
                  <a:lnTo>
                    <a:pt x="38" y="84"/>
                  </a:lnTo>
                  <a:lnTo>
                    <a:pt x="45" y="82"/>
                  </a:lnTo>
                  <a:lnTo>
                    <a:pt x="57" y="86"/>
                  </a:lnTo>
                  <a:lnTo>
                    <a:pt x="72" y="76"/>
                  </a:lnTo>
                  <a:lnTo>
                    <a:pt x="76" y="65"/>
                  </a:lnTo>
                  <a:lnTo>
                    <a:pt x="76" y="6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58">
              <a:extLst>
                <a:ext uri="{FF2B5EF4-FFF2-40B4-BE49-F238E27FC236}">
                  <a16:creationId xmlns:a16="http://schemas.microsoft.com/office/drawing/2014/main" id="{2B00FA32-E22D-EE37-C39E-615E18CC1718}"/>
                </a:ext>
              </a:extLst>
            </p:cNvPr>
            <p:cNvSpPr>
              <a:spLocks noEditPoints="1"/>
            </p:cNvSpPr>
            <p:nvPr/>
          </p:nvSpPr>
          <p:spPr bwMode="auto">
            <a:xfrm>
              <a:off x="1524" y="1535"/>
              <a:ext cx="1516" cy="893"/>
            </a:xfrm>
            <a:custGeom>
              <a:avLst/>
              <a:gdLst>
                <a:gd name="T0" fmla="*/ 54 w 1516"/>
                <a:gd name="T1" fmla="*/ 869 h 893"/>
                <a:gd name="T2" fmla="*/ 51 w 1516"/>
                <a:gd name="T3" fmla="*/ 893 h 893"/>
                <a:gd name="T4" fmla="*/ 43 w 1516"/>
                <a:gd name="T5" fmla="*/ 859 h 893"/>
                <a:gd name="T6" fmla="*/ 42 w 1516"/>
                <a:gd name="T7" fmla="*/ 854 h 893"/>
                <a:gd name="T8" fmla="*/ 28 w 1516"/>
                <a:gd name="T9" fmla="*/ 851 h 893"/>
                <a:gd name="T10" fmla="*/ 0 w 1516"/>
                <a:gd name="T11" fmla="*/ 837 h 893"/>
                <a:gd name="T12" fmla="*/ 1030 w 1516"/>
                <a:gd name="T13" fmla="*/ 361 h 893"/>
                <a:gd name="T14" fmla="*/ 767 w 1516"/>
                <a:gd name="T15" fmla="*/ 375 h 893"/>
                <a:gd name="T16" fmla="*/ 719 w 1516"/>
                <a:gd name="T17" fmla="*/ 421 h 893"/>
                <a:gd name="T18" fmla="*/ 657 w 1516"/>
                <a:gd name="T19" fmla="*/ 536 h 893"/>
                <a:gd name="T20" fmla="*/ 684 w 1516"/>
                <a:gd name="T21" fmla="*/ 619 h 893"/>
                <a:gd name="T22" fmla="*/ 744 w 1516"/>
                <a:gd name="T23" fmla="*/ 647 h 893"/>
                <a:gd name="T24" fmla="*/ 865 w 1516"/>
                <a:gd name="T25" fmla="*/ 671 h 893"/>
                <a:gd name="T26" fmla="*/ 924 w 1516"/>
                <a:gd name="T27" fmla="*/ 700 h 893"/>
                <a:gd name="T28" fmla="*/ 970 w 1516"/>
                <a:gd name="T29" fmla="*/ 770 h 893"/>
                <a:gd name="T30" fmla="*/ 1028 w 1516"/>
                <a:gd name="T31" fmla="*/ 705 h 893"/>
                <a:gd name="T32" fmla="*/ 1106 w 1516"/>
                <a:gd name="T33" fmla="*/ 710 h 893"/>
                <a:gd name="T34" fmla="*/ 1156 w 1516"/>
                <a:gd name="T35" fmla="*/ 689 h 893"/>
                <a:gd name="T36" fmla="*/ 1200 w 1516"/>
                <a:gd name="T37" fmla="*/ 733 h 893"/>
                <a:gd name="T38" fmla="*/ 1235 w 1516"/>
                <a:gd name="T39" fmla="*/ 770 h 893"/>
                <a:gd name="T40" fmla="*/ 1238 w 1516"/>
                <a:gd name="T41" fmla="*/ 671 h 893"/>
                <a:gd name="T42" fmla="*/ 1326 w 1516"/>
                <a:gd name="T43" fmla="*/ 610 h 893"/>
                <a:gd name="T44" fmla="*/ 1343 w 1516"/>
                <a:gd name="T45" fmla="*/ 540 h 893"/>
                <a:gd name="T46" fmla="*/ 1365 w 1516"/>
                <a:gd name="T47" fmla="*/ 538 h 893"/>
                <a:gd name="T48" fmla="*/ 1386 w 1516"/>
                <a:gd name="T49" fmla="*/ 508 h 893"/>
                <a:gd name="T50" fmla="*/ 1419 w 1516"/>
                <a:gd name="T51" fmla="*/ 494 h 893"/>
                <a:gd name="T52" fmla="*/ 1447 w 1516"/>
                <a:gd name="T53" fmla="*/ 485 h 893"/>
                <a:gd name="T54" fmla="*/ 1514 w 1516"/>
                <a:gd name="T55" fmla="*/ 428 h 893"/>
                <a:gd name="T56" fmla="*/ 1466 w 1516"/>
                <a:gd name="T57" fmla="*/ 422 h 893"/>
                <a:gd name="T58" fmla="*/ 1379 w 1516"/>
                <a:gd name="T59" fmla="*/ 448 h 893"/>
                <a:gd name="T60" fmla="*/ 1333 w 1516"/>
                <a:gd name="T61" fmla="*/ 467 h 893"/>
                <a:gd name="T62" fmla="*/ 1268 w 1516"/>
                <a:gd name="T63" fmla="*/ 480 h 893"/>
                <a:gd name="T64" fmla="*/ 1283 w 1516"/>
                <a:gd name="T65" fmla="*/ 446 h 893"/>
                <a:gd name="T66" fmla="*/ 1268 w 1516"/>
                <a:gd name="T67" fmla="*/ 417 h 893"/>
                <a:gd name="T68" fmla="*/ 1231 w 1516"/>
                <a:gd name="T69" fmla="*/ 453 h 893"/>
                <a:gd name="T70" fmla="*/ 1202 w 1516"/>
                <a:gd name="T71" fmla="*/ 478 h 893"/>
                <a:gd name="T72" fmla="*/ 1219 w 1516"/>
                <a:gd name="T73" fmla="*/ 437 h 893"/>
                <a:gd name="T74" fmla="*/ 1285 w 1516"/>
                <a:gd name="T75" fmla="*/ 413 h 893"/>
                <a:gd name="T76" fmla="*/ 1259 w 1516"/>
                <a:gd name="T77" fmla="*/ 402 h 893"/>
                <a:gd name="T78" fmla="*/ 1191 w 1516"/>
                <a:gd name="T79" fmla="*/ 397 h 893"/>
                <a:gd name="T80" fmla="*/ 1205 w 1516"/>
                <a:gd name="T81" fmla="*/ 374 h 893"/>
                <a:gd name="T82" fmla="*/ 486 w 1516"/>
                <a:gd name="T83" fmla="*/ 223 h 893"/>
                <a:gd name="T84" fmla="*/ 486 w 1516"/>
                <a:gd name="T85" fmla="*/ 223 h 893"/>
                <a:gd name="T86" fmla="*/ 379 w 1516"/>
                <a:gd name="T87" fmla="*/ 177 h 893"/>
                <a:gd name="T88" fmla="*/ 409 w 1516"/>
                <a:gd name="T89" fmla="*/ 123 h 893"/>
                <a:gd name="T90" fmla="*/ 691 w 1516"/>
                <a:gd name="T91" fmla="*/ 7 h 893"/>
                <a:gd name="T92" fmla="*/ 539 w 1516"/>
                <a:gd name="T93" fmla="*/ 44 h 893"/>
                <a:gd name="T94" fmla="*/ 528 w 1516"/>
                <a:gd name="T95" fmla="*/ 72 h 893"/>
                <a:gd name="T96" fmla="*/ 510 w 1516"/>
                <a:gd name="T97" fmla="*/ 102 h 893"/>
                <a:gd name="T98" fmla="*/ 472 w 1516"/>
                <a:gd name="T99" fmla="*/ 126 h 893"/>
                <a:gd name="T100" fmla="*/ 397 w 1516"/>
                <a:gd name="T101" fmla="*/ 172 h 893"/>
                <a:gd name="T102" fmla="*/ 423 w 1516"/>
                <a:gd name="T103" fmla="*/ 199 h 893"/>
                <a:gd name="T104" fmla="*/ 418 w 1516"/>
                <a:gd name="T105" fmla="*/ 221 h 893"/>
                <a:gd name="T106" fmla="*/ 285 w 1516"/>
                <a:gd name="T107" fmla="*/ 269 h 893"/>
                <a:gd name="T108" fmla="*/ 439 w 1516"/>
                <a:gd name="T109" fmla="*/ 225 h 893"/>
                <a:gd name="T110" fmla="*/ 591 w 1516"/>
                <a:gd name="T111" fmla="*/ 155 h 893"/>
                <a:gd name="T112" fmla="*/ 600 w 1516"/>
                <a:gd name="T113" fmla="*/ 177 h 893"/>
                <a:gd name="T114" fmla="*/ 705 w 1516"/>
                <a:gd name="T115" fmla="*/ 200 h 893"/>
                <a:gd name="T116" fmla="*/ 742 w 1516"/>
                <a:gd name="T117" fmla="*/ 262 h 893"/>
                <a:gd name="T118" fmla="*/ 754 w 1516"/>
                <a:gd name="T119" fmla="*/ 188 h 893"/>
                <a:gd name="T120" fmla="*/ 793 w 1516"/>
                <a:gd name="T121" fmla="*/ 80 h 893"/>
                <a:gd name="T122" fmla="*/ 796 w 1516"/>
                <a:gd name="T123" fmla="*/ 16 h 893"/>
                <a:gd name="T124" fmla="*/ 731 w 1516"/>
                <a:gd name="T125" fmla="*/ 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6" h="893">
                  <a:moveTo>
                    <a:pt x="53" y="890"/>
                  </a:moveTo>
                  <a:lnTo>
                    <a:pt x="59" y="887"/>
                  </a:lnTo>
                  <a:lnTo>
                    <a:pt x="66" y="884"/>
                  </a:lnTo>
                  <a:lnTo>
                    <a:pt x="67" y="882"/>
                  </a:lnTo>
                  <a:lnTo>
                    <a:pt x="64" y="876"/>
                  </a:lnTo>
                  <a:lnTo>
                    <a:pt x="62" y="874"/>
                  </a:lnTo>
                  <a:lnTo>
                    <a:pt x="60" y="873"/>
                  </a:lnTo>
                  <a:lnTo>
                    <a:pt x="54" y="869"/>
                  </a:lnTo>
                  <a:lnTo>
                    <a:pt x="53" y="869"/>
                  </a:lnTo>
                  <a:lnTo>
                    <a:pt x="52" y="870"/>
                  </a:lnTo>
                  <a:lnTo>
                    <a:pt x="52" y="874"/>
                  </a:lnTo>
                  <a:lnTo>
                    <a:pt x="48" y="877"/>
                  </a:lnTo>
                  <a:lnTo>
                    <a:pt x="48" y="879"/>
                  </a:lnTo>
                  <a:lnTo>
                    <a:pt x="48" y="885"/>
                  </a:lnTo>
                  <a:lnTo>
                    <a:pt x="47" y="891"/>
                  </a:lnTo>
                  <a:lnTo>
                    <a:pt x="51" y="893"/>
                  </a:lnTo>
                  <a:lnTo>
                    <a:pt x="53" y="890"/>
                  </a:lnTo>
                  <a:lnTo>
                    <a:pt x="53" y="890"/>
                  </a:lnTo>
                  <a:close/>
                  <a:moveTo>
                    <a:pt x="51" y="862"/>
                  </a:moveTo>
                  <a:lnTo>
                    <a:pt x="53" y="860"/>
                  </a:lnTo>
                  <a:lnTo>
                    <a:pt x="50" y="857"/>
                  </a:lnTo>
                  <a:lnTo>
                    <a:pt x="45" y="856"/>
                  </a:lnTo>
                  <a:lnTo>
                    <a:pt x="43" y="857"/>
                  </a:lnTo>
                  <a:lnTo>
                    <a:pt x="43" y="859"/>
                  </a:lnTo>
                  <a:lnTo>
                    <a:pt x="44" y="860"/>
                  </a:lnTo>
                  <a:lnTo>
                    <a:pt x="46" y="863"/>
                  </a:lnTo>
                  <a:lnTo>
                    <a:pt x="51" y="862"/>
                  </a:lnTo>
                  <a:lnTo>
                    <a:pt x="51" y="862"/>
                  </a:lnTo>
                  <a:close/>
                  <a:moveTo>
                    <a:pt x="43" y="853"/>
                  </a:moveTo>
                  <a:lnTo>
                    <a:pt x="36" y="852"/>
                  </a:lnTo>
                  <a:lnTo>
                    <a:pt x="35" y="854"/>
                  </a:lnTo>
                  <a:lnTo>
                    <a:pt x="42" y="854"/>
                  </a:lnTo>
                  <a:lnTo>
                    <a:pt x="43" y="853"/>
                  </a:lnTo>
                  <a:close/>
                  <a:moveTo>
                    <a:pt x="30" y="850"/>
                  </a:moveTo>
                  <a:lnTo>
                    <a:pt x="27" y="845"/>
                  </a:lnTo>
                  <a:lnTo>
                    <a:pt x="26" y="843"/>
                  </a:lnTo>
                  <a:lnTo>
                    <a:pt x="21" y="846"/>
                  </a:lnTo>
                  <a:lnTo>
                    <a:pt x="22" y="846"/>
                  </a:lnTo>
                  <a:lnTo>
                    <a:pt x="23" y="850"/>
                  </a:lnTo>
                  <a:lnTo>
                    <a:pt x="28" y="851"/>
                  </a:lnTo>
                  <a:lnTo>
                    <a:pt x="29" y="852"/>
                  </a:lnTo>
                  <a:lnTo>
                    <a:pt x="30" y="850"/>
                  </a:lnTo>
                  <a:lnTo>
                    <a:pt x="30" y="850"/>
                  </a:lnTo>
                  <a:close/>
                  <a:moveTo>
                    <a:pt x="7" y="838"/>
                  </a:moveTo>
                  <a:lnTo>
                    <a:pt x="8" y="834"/>
                  </a:lnTo>
                  <a:lnTo>
                    <a:pt x="4" y="834"/>
                  </a:lnTo>
                  <a:lnTo>
                    <a:pt x="1" y="835"/>
                  </a:lnTo>
                  <a:lnTo>
                    <a:pt x="0" y="837"/>
                  </a:lnTo>
                  <a:lnTo>
                    <a:pt x="4" y="840"/>
                  </a:lnTo>
                  <a:lnTo>
                    <a:pt x="7" y="838"/>
                  </a:lnTo>
                  <a:close/>
                  <a:moveTo>
                    <a:pt x="1160" y="354"/>
                  </a:moveTo>
                  <a:lnTo>
                    <a:pt x="1155" y="354"/>
                  </a:lnTo>
                  <a:lnTo>
                    <a:pt x="1152" y="361"/>
                  </a:lnTo>
                  <a:lnTo>
                    <a:pt x="1124" y="361"/>
                  </a:lnTo>
                  <a:lnTo>
                    <a:pt x="1077" y="361"/>
                  </a:lnTo>
                  <a:lnTo>
                    <a:pt x="1030" y="361"/>
                  </a:lnTo>
                  <a:lnTo>
                    <a:pt x="989" y="361"/>
                  </a:lnTo>
                  <a:lnTo>
                    <a:pt x="947" y="361"/>
                  </a:lnTo>
                  <a:lnTo>
                    <a:pt x="907" y="361"/>
                  </a:lnTo>
                  <a:lnTo>
                    <a:pt x="865" y="361"/>
                  </a:lnTo>
                  <a:lnTo>
                    <a:pt x="851" y="361"/>
                  </a:lnTo>
                  <a:lnTo>
                    <a:pt x="810" y="361"/>
                  </a:lnTo>
                  <a:lnTo>
                    <a:pt x="772" y="361"/>
                  </a:lnTo>
                  <a:lnTo>
                    <a:pt x="767" y="375"/>
                  </a:lnTo>
                  <a:lnTo>
                    <a:pt x="761" y="390"/>
                  </a:lnTo>
                  <a:lnTo>
                    <a:pt x="754" y="394"/>
                  </a:lnTo>
                  <a:lnTo>
                    <a:pt x="757" y="378"/>
                  </a:lnTo>
                  <a:lnTo>
                    <a:pt x="741" y="371"/>
                  </a:lnTo>
                  <a:lnTo>
                    <a:pt x="737" y="375"/>
                  </a:lnTo>
                  <a:lnTo>
                    <a:pt x="735" y="383"/>
                  </a:lnTo>
                  <a:lnTo>
                    <a:pt x="730" y="398"/>
                  </a:lnTo>
                  <a:lnTo>
                    <a:pt x="719" y="421"/>
                  </a:lnTo>
                  <a:lnTo>
                    <a:pt x="707" y="437"/>
                  </a:lnTo>
                  <a:lnTo>
                    <a:pt x="696" y="453"/>
                  </a:lnTo>
                  <a:lnTo>
                    <a:pt x="682" y="469"/>
                  </a:lnTo>
                  <a:lnTo>
                    <a:pt x="678" y="482"/>
                  </a:lnTo>
                  <a:lnTo>
                    <a:pt x="670" y="497"/>
                  </a:lnTo>
                  <a:lnTo>
                    <a:pt x="660" y="511"/>
                  </a:lnTo>
                  <a:lnTo>
                    <a:pt x="663" y="521"/>
                  </a:lnTo>
                  <a:lnTo>
                    <a:pt x="657" y="536"/>
                  </a:lnTo>
                  <a:lnTo>
                    <a:pt x="661" y="550"/>
                  </a:lnTo>
                  <a:lnTo>
                    <a:pt x="665" y="557"/>
                  </a:lnTo>
                  <a:lnTo>
                    <a:pt x="663" y="561"/>
                  </a:lnTo>
                  <a:lnTo>
                    <a:pt x="664" y="586"/>
                  </a:lnTo>
                  <a:lnTo>
                    <a:pt x="671" y="604"/>
                  </a:lnTo>
                  <a:lnTo>
                    <a:pt x="668" y="614"/>
                  </a:lnTo>
                  <a:lnTo>
                    <a:pt x="671" y="617"/>
                  </a:lnTo>
                  <a:lnTo>
                    <a:pt x="684" y="619"/>
                  </a:lnTo>
                  <a:lnTo>
                    <a:pt x="688" y="624"/>
                  </a:lnTo>
                  <a:lnTo>
                    <a:pt x="695" y="624"/>
                  </a:lnTo>
                  <a:lnTo>
                    <a:pt x="695" y="629"/>
                  </a:lnTo>
                  <a:lnTo>
                    <a:pt x="702" y="631"/>
                  </a:lnTo>
                  <a:lnTo>
                    <a:pt x="707" y="642"/>
                  </a:lnTo>
                  <a:lnTo>
                    <a:pt x="707" y="651"/>
                  </a:lnTo>
                  <a:lnTo>
                    <a:pt x="724" y="650"/>
                  </a:lnTo>
                  <a:lnTo>
                    <a:pt x="744" y="647"/>
                  </a:lnTo>
                  <a:lnTo>
                    <a:pt x="741" y="651"/>
                  </a:lnTo>
                  <a:lnTo>
                    <a:pt x="761" y="660"/>
                  </a:lnTo>
                  <a:lnTo>
                    <a:pt x="791" y="672"/>
                  </a:lnTo>
                  <a:lnTo>
                    <a:pt x="821" y="672"/>
                  </a:lnTo>
                  <a:lnTo>
                    <a:pt x="833" y="672"/>
                  </a:lnTo>
                  <a:lnTo>
                    <a:pt x="835" y="665"/>
                  </a:lnTo>
                  <a:lnTo>
                    <a:pt x="861" y="665"/>
                  </a:lnTo>
                  <a:lnTo>
                    <a:pt x="865" y="671"/>
                  </a:lnTo>
                  <a:lnTo>
                    <a:pt x="870" y="677"/>
                  </a:lnTo>
                  <a:lnTo>
                    <a:pt x="877" y="685"/>
                  </a:lnTo>
                  <a:lnTo>
                    <a:pt x="879" y="694"/>
                  </a:lnTo>
                  <a:lnTo>
                    <a:pt x="881" y="703"/>
                  </a:lnTo>
                  <a:lnTo>
                    <a:pt x="886" y="709"/>
                  </a:lnTo>
                  <a:lnTo>
                    <a:pt x="898" y="714"/>
                  </a:lnTo>
                  <a:lnTo>
                    <a:pt x="912" y="700"/>
                  </a:lnTo>
                  <a:lnTo>
                    <a:pt x="924" y="700"/>
                  </a:lnTo>
                  <a:lnTo>
                    <a:pt x="933" y="707"/>
                  </a:lnTo>
                  <a:lnTo>
                    <a:pt x="937" y="719"/>
                  </a:lnTo>
                  <a:lnTo>
                    <a:pt x="940" y="729"/>
                  </a:lnTo>
                  <a:lnTo>
                    <a:pt x="947" y="740"/>
                  </a:lnTo>
                  <a:lnTo>
                    <a:pt x="947" y="752"/>
                  </a:lnTo>
                  <a:lnTo>
                    <a:pt x="949" y="761"/>
                  </a:lnTo>
                  <a:lnTo>
                    <a:pt x="960" y="766"/>
                  </a:lnTo>
                  <a:lnTo>
                    <a:pt x="970" y="770"/>
                  </a:lnTo>
                  <a:lnTo>
                    <a:pt x="976" y="769"/>
                  </a:lnTo>
                  <a:lnTo>
                    <a:pt x="975" y="763"/>
                  </a:lnTo>
                  <a:lnTo>
                    <a:pt x="975" y="754"/>
                  </a:lnTo>
                  <a:lnTo>
                    <a:pt x="978" y="743"/>
                  </a:lnTo>
                  <a:lnTo>
                    <a:pt x="984" y="734"/>
                  </a:lnTo>
                  <a:lnTo>
                    <a:pt x="994" y="726"/>
                  </a:lnTo>
                  <a:lnTo>
                    <a:pt x="1011" y="718"/>
                  </a:lnTo>
                  <a:lnTo>
                    <a:pt x="1028" y="705"/>
                  </a:lnTo>
                  <a:lnTo>
                    <a:pt x="1042" y="701"/>
                  </a:lnTo>
                  <a:lnTo>
                    <a:pt x="1052" y="700"/>
                  </a:lnTo>
                  <a:lnTo>
                    <a:pt x="1061" y="703"/>
                  </a:lnTo>
                  <a:lnTo>
                    <a:pt x="1075" y="701"/>
                  </a:lnTo>
                  <a:lnTo>
                    <a:pt x="1084" y="711"/>
                  </a:lnTo>
                  <a:lnTo>
                    <a:pt x="1095" y="712"/>
                  </a:lnTo>
                  <a:lnTo>
                    <a:pt x="1101" y="708"/>
                  </a:lnTo>
                  <a:lnTo>
                    <a:pt x="1106" y="710"/>
                  </a:lnTo>
                  <a:lnTo>
                    <a:pt x="1110" y="708"/>
                  </a:lnTo>
                  <a:lnTo>
                    <a:pt x="1107" y="705"/>
                  </a:lnTo>
                  <a:lnTo>
                    <a:pt x="1109" y="698"/>
                  </a:lnTo>
                  <a:lnTo>
                    <a:pt x="1107" y="693"/>
                  </a:lnTo>
                  <a:lnTo>
                    <a:pt x="1114" y="690"/>
                  </a:lnTo>
                  <a:lnTo>
                    <a:pt x="1126" y="689"/>
                  </a:lnTo>
                  <a:lnTo>
                    <a:pt x="1140" y="691"/>
                  </a:lnTo>
                  <a:lnTo>
                    <a:pt x="1156" y="689"/>
                  </a:lnTo>
                  <a:lnTo>
                    <a:pt x="1165" y="693"/>
                  </a:lnTo>
                  <a:lnTo>
                    <a:pt x="1170" y="701"/>
                  </a:lnTo>
                  <a:lnTo>
                    <a:pt x="1173" y="702"/>
                  </a:lnTo>
                  <a:lnTo>
                    <a:pt x="1190" y="694"/>
                  </a:lnTo>
                  <a:lnTo>
                    <a:pt x="1196" y="697"/>
                  </a:lnTo>
                  <a:lnTo>
                    <a:pt x="1204" y="712"/>
                  </a:lnTo>
                  <a:lnTo>
                    <a:pt x="1206" y="722"/>
                  </a:lnTo>
                  <a:lnTo>
                    <a:pt x="1200" y="733"/>
                  </a:lnTo>
                  <a:lnTo>
                    <a:pt x="1202" y="740"/>
                  </a:lnTo>
                  <a:lnTo>
                    <a:pt x="1206" y="754"/>
                  </a:lnTo>
                  <a:lnTo>
                    <a:pt x="1212" y="769"/>
                  </a:lnTo>
                  <a:lnTo>
                    <a:pt x="1217" y="773"/>
                  </a:lnTo>
                  <a:lnTo>
                    <a:pt x="1218" y="781"/>
                  </a:lnTo>
                  <a:lnTo>
                    <a:pt x="1225" y="783"/>
                  </a:lnTo>
                  <a:lnTo>
                    <a:pt x="1230" y="781"/>
                  </a:lnTo>
                  <a:lnTo>
                    <a:pt x="1235" y="770"/>
                  </a:lnTo>
                  <a:lnTo>
                    <a:pt x="1238" y="763"/>
                  </a:lnTo>
                  <a:lnTo>
                    <a:pt x="1240" y="751"/>
                  </a:lnTo>
                  <a:lnTo>
                    <a:pt x="1237" y="731"/>
                  </a:lnTo>
                  <a:lnTo>
                    <a:pt x="1238" y="723"/>
                  </a:lnTo>
                  <a:lnTo>
                    <a:pt x="1234" y="710"/>
                  </a:lnTo>
                  <a:lnTo>
                    <a:pt x="1232" y="695"/>
                  </a:lnTo>
                  <a:lnTo>
                    <a:pt x="1232" y="683"/>
                  </a:lnTo>
                  <a:lnTo>
                    <a:pt x="1238" y="671"/>
                  </a:lnTo>
                  <a:lnTo>
                    <a:pt x="1247" y="660"/>
                  </a:lnTo>
                  <a:lnTo>
                    <a:pt x="1257" y="652"/>
                  </a:lnTo>
                  <a:lnTo>
                    <a:pt x="1277" y="640"/>
                  </a:lnTo>
                  <a:lnTo>
                    <a:pt x="1280" y="634"/>
                  </a:lnTo>
                  <a:lnTo>
                    <a:pt x="1289" y="627"/>
                  </a:lnTo>
                  <a:lnTo>
                    <a:pt x="1298" y="627"/>
                  </a:lnTo>
                  <a:lnTo>
                    <a:pt x="1310" y="615"/>
                  </a:lnTo>
                  <a:lnTo>
                    <a:pt x="1326" y="610"/>
                  </a:lnTo>
                  <a:lnTo>
                    <a:pt x="1340" y="597"/>
                  </a:lnTo>
                  <a:lnTo>
                    <a:pt x="1342" y="579"/>
                  </a:lnTo>
                  <a:lnTo>
                    <a:pt x="1342" y="573"/>
                  </a:lnTo>
                  <a:lnTo>
                    <a:pt x="1338" y="571"/>
                  </a:lnTo>
                  <a:lnTo>
                    <a:pt x="1342" y="554"/>
                  </a:lnTo>
                  <a:lnTo>
                    <a:pt x="1334" y="548"/>
                  </a:lnTo>
                  <a:lnTo>
                    <a:pt x="1343" y="551"/>
                  </a:lnTo>
                  <a:lnTo>
                    <a:pt x="1343" y="540"/>
                  </a:lnTo>
                  <a:lnTo>
                    <a:pt x="1348" y="532"/>
                  </a:lnTo>
                  <a:lnTo>
                    <a:pt x="1345" y="547"/>
                  </a:lnTo>
                  <a:lnTo>
                    <a:pt x="1351" y="554"/>
                  </a:lnTo>
                  <a:lnTo>
                    <a:pt x="1343" y="566"/>
                  </a:lnTo>
                  <a:lnTo>
                    <a:pt x="1344" y="566"/>
                  </a:lnTo>
                  <a:lnTo>
                    <a:pt x="1356" y="552"/>
                  </a:lnTo>
                  <a:lnTo>
                    <a:pt x="1363" y="545"/>
                  </a:lnTo>
                  <a:lnTo>
                    <a:pt x="1365" y="538"/>
                  </a:lnTo>
                  <a:lnTo>
                    <a:pt x="1362" y="536"/>
                  </a:lnTo>
                  <a:lnTo>
                    <a:pt x="1362" y="526"/>
                  </a:lnTo>
                  <a:lnTo>
                    <a:pt x="1366" y="530"/>
                  </a:lnTo>
                  <a:lnTo>
                    <a:pt x="1368" y="531"/>
                  </a:lnTo>
                  <a:lnTo>
                    <a:pt x="1368" y="536"/>
                  </a:lnTo>
                  <a:lnTo>
                    <a:pt x="1383" y="522"/>
                  </a:lnTo>
                  <a:lnTo>
                    <a:pt x="1390" y="509"/>
                  </a:lnTo>
                  <a:lnTo>
                    <a:pt x="1386" y="508"/>
                  </a:lnTo>
                  <a:lnTo>
                    <a:pt x="1391" y="504"/>
                  </a:lnTo>
                  <a:lnTo>
                    <a:pt x="1391" y="506"/>
                  </a:lnTo>
                  <a:lnTo>
                    <a:pt x="1400" y="506"/>
                  </a:lnTo>
                  <a:lnTo>
                    <a:pt x="1422" y="501"/>
                  </a:lnTo>
                  <a:lnTo>
                    <a:pt x="1419" y="497"/>
                  </a:lnTo>
                  <a:lnTo>
                    <a:pt x="1396" y="501"/>
                  </a:lnTo>
                  <a:lnTo>
                    <a:pt x="1410" y="495"/>
                  </a:lnTo>
                  <a:lnTo>
                    <a:pt x="1419" y="494"/>
                  </a:lnTo>
                  <a:lnTo>
                    <a:pt x="1425" y="494"/>
                  </a:lnTo>
                  <a:lnTo>
                    <a:pt x="1437" y="491"/>
                  </a:lnTo>
                  <a:lnTo>
                    <a:pt x="1443" y="491"/>
                  </a:lnTo>
                  <a:lnTo>
                    <a:pt x="1454" y="488"/>
                  </a:lnTo>
                  <a:lnTo>
                    <a:pt x="1457" y="483"/>
                  </a:lnTo>
                  <a:lnTo>
                    <a:pt x="1454" y="480"/>
                  </a:lnTo>
                  <a:lnTo>
                    <a:pt x="1453" y="485"/>
                  </a:lnTo>
                  <a:lnTo>
                    <a:pt x="1447" y="485"/>
                  </a:lnTo>
                  <a:lnTo>
                    <a:pt x="1446" y="476"/>
                  </a:lnTo>
                  <a:lnTo>
                    <a:pt x="1449" y="467"/>
                  </a:lnTo>
                  <a:lnTo>
                    <a:pt x="1453" y="463"/>
                  </a:lnTo>
                  <a:lnTo>
                    <a:pt x="1463" y="453"/>
                  </a:lnTo>
                  <a:lnTo>
                    <a:pt x="1480" y="448"/>
                  </a:lnTo>
                  <a:lnTo>
                    <a:pt x="1497" y="442"/>
                  </a:lnTo>
                  <a:lnTo>
                    <a:pt x="1515" y="434"/>
                  </a:lnTo>
                  <a:lnTo>
                    <a:pt x="1514" y="428"/>
                  </a:lnTo>
                  <a:lnTo>
                    <a:pt x="1508" y="418"/>
                  </a:lnTo>
                  <a:lnTo>
                    <a:pt x="1516" y="395"/>
                  </a:lnTo>
                  <a:lnTo>
                    <a:pt x="1512" y="390"/>
                  </a:lnTo>
                  <a:lnTo>
                    <a:pt x="1501" y="392"/>
                  </a:lnTo>
                  <a:lnTo>
                    <a:pt x="1498" y="388"/>
                  </a:lnTo>
                  <a:lnTo>
                    <a:pt x="1483" y="401"/>
                  </a:lnTo>
                  <a:lnTo>
                    <a:pt x="1474" y="415"/>
                  </a:lnTo>
                  <a:lnTo>
                    <a:pt x="1466" y="422"/>
                  </a:lnTo>
                  <a:lnTo>
                    <a:pt x="1459" y="425"/>
                  </a:lnTo>
                  <a:lnTo>
                    <a:pt x="1454" y="426"/>
                  </a:lnTo>
                  <a:lnTo>
                    <a:pt x="1452" y="430"/>
                  </a:lnTo>
                  <a:lnTo>
                    <a:pt x="1426" y="430"/>
                  </a:lnTo>
                  <a:lnTo>
                    <a:pt x="1404" y="430"/>
                  </a:lnTo>
                  <a:lnTo>
                    <a:pt x="1397" y="434"/>
                  </a:lnTo>
                  <a:lnTo>
                    <a:pt x="1378" y="446"/>
                  </a:lnTo>
                  <a:lnTo>
                    <a:pt x="1379" y="448"/>
                  </a:lnTo>
                  <a:lnTo>
                    <a:pt x="1377" y="455"/>
                  </a:lnTo>
                  <a:lnTo>
                    <a:pt x="1364" y="460"/>
                  </a:lnTo>
                  <a:lnTo>
                    <a:pt x="1353" y="459"/>
                  </a:lnTo>
                  <a:lnTo>
                    <a:pt x="1342" y="458"/>
                  </a:lnTo>
                  <a:lnTo>
                    <a:pt x="1335" y="460"/>
                  </a:lnTo>
                  <a:lnTo>
                    <a:pt x="1334" y="465"/>
                  </a:lnTo>
                  <a:lnTo>
                    <a:pt x="1334" y="465"/>
                  </a:lnTo>
                  <a:lnTo>
                    <a:pt x="1333" y="467"/>
                  </a:lnTo>
                  <a:lnTo>
                    <a:pt x="1317" y="477"/>
                  </a:lnTo>
                  <a:lnTo>
                    <a:pt x="1305" y="483"/>
                  </a:lnTo>
                  <a:lnTo>
                    <a:pt x="1296" y="485"/>
                  </a:lnTo>
                  <a:lnTo>
                    <a:pt x="1287" y="490"/>
                  </a:lnTo>
                  <a:lnTo>
                    <a:pt x="1275" y="492"/>
                  </a:lnTo>
                  <a:lnTo>
                    <a:pt x="1268" y="491"/>
                  </a:lnTo>
                  <a:lnTo>
                    <a:pt x="1261" y="487"/>
                  </a:lnTo>
                  <a:lnTo>
                    <a:pt x="1268" y="480"/>
                  </a:lnTo>
                  <a:lnTo>
                    <a:pt x="1268" y="480"/>
                  </a:lnTo>
                  <a:lnTo>
                    <a:pt x="1274" y="474"/>
                  </a:lnTo>
                  <a:lnTo>
                    <a:pt x="1284" y="465"/>
                  </a:lnTo>
                  <a:lnTo>
                    <a:pt x="1284" y="465"/>
                  </a:lnTo>
                  <a:lnTo>
                    <a:pt x="1284" y="465"/>
                  </a:lnTo>
                  <a:lnTo>
                    <a:pt x="1286" y="458"/>
                  </a:lnTo>
                  <a:lnTo>
                    <a:pt x="1287" y="448"/>
                  </a:lnTo>
                  <a:lnTo>
                    <a:pt x="1283" y="446"/>
                  </a:lnTo>
                  <a:lnTo>
                    <a:pt x="1271" y="454"/>
                  </a:lnTo>
                  <a:lnTo>
                    <a:pt x="1268" y="454"/>
                  </a:lnTo>
                  <a:lnTo>
                    <a:pt x="1269" y="450"/>
                  </a:lnTo>
                  <a:lnTo>
                    <a:pt x="1280" y="443"/>
                  </a:lnTo>
                  <a:lnTo>
                    <a:pt x="1284" y="435"/>
                  </a:lnTo>
                  <a:lnTo>
                    <a:pt x="1287" y="427"/>
                  </a:lnTo>
                  <a:lnTo>
                    <a:pt x="1279" y="420"/>
                  </a:lnTo>
                  <a:lnTo>
                    <a:pt x="1268" y="417"/>
                  </a:lnTo>
                  <a:lnTo>
                    <a:pt x="1263" y="423"/>
                  </a:lnTo>
                  <a:lnTo>
                    <a:pt x="1260" y="425"/>
                  </a:lnTo>
                  <a:lnTo>
                    <a:pt x="1254" y="434"/>
                  </a:lnTo>
                  <a:lnTo>
                    <a:pt x="1254" y="428"/>
                  </a:lnTo>
                  <a:lnTo>
                    <a:pt x="1247" y="432"/>
                  </a:lnTo>
                  <a:lnTo>
                    <a:pt x="1242" y="438"/>
                  </a:lnTo>
                  <a:lnTo>
                    <a:pt x="1234" y="446"/>
                  </a:lnTo>
                  <a:lnTo>
                    <a:pt x="1231" y="453"/>
                  </a:lnTo>
                  <a:lnTo>
                    <a:pt x="1231" y="464"/>
                  </a:lnTo>
                  <a:lnTo>
                    <a:pt x="1226" y="476"/>
                  </a:lnTo>
                  <a:lnTo>
                    <a:pt x="1217" y="484"/>
                  </a:lnTo>
                  <a:lnTo>
                    <a:pt x="1212" y="486"/>
                  </a:lnTo>
                  <a:lnTo>
                    <a:pt x="1208" y="488"/>
                  </a:lnTo>
                  <a:lnTo>
                    <a:pt x="1203" y="488"/>
                  </a:lnTo>
                  <a:lnTo>
                    <a:pt x="1203" y="487"/>
                  </a:lnTo>
                  <a:lnTo>
                    <a:pt x="1202" y="478"/>
                  </a:lnTo>
                  <a:lnTo>
                    <a:pt x="1204" y="473"/>
                  </a:lnTo>
                  <a:lnTo>
                    <a:pt x="1206" y="469"/>
                  </a:lnTo>
                  <a:lnTo>
                    <a:pt x="1207" y="461"/>
                  </a:lnTo>
                  <a:lnTo>
                    <a:pt x="1214" y="451"/>
                  </a:lnTo>
                  <a:lnTo>
                    <a:pt x="1223" y="439"/>
                  </a:lnTo>
                  <a:lnTo>
                    <a:pt x="1235" y="426"/>
                  </a:lnTo>
                  <a:lnTo>
                    <a:pt x="1233" y="426"/>
                  </a:lnTo>
                  <a:lnTo>
                    <a:pt x="1219" y="437"/>
                  </a:lnTo>
                  <a:lnTo>
                    <a:pt x="1217" y="435"/>
                  </a:lnTo>
                  <a:lnTo>
                    <a:pt x="1226" y="429"/>
                  </a:lnTo>
                  <a:lnTo>
                    <a:pt x="1239" y="418"/>
                  </a:lnTo>
                  <a:lnTo>
                    <a:pt x="1249" y="416"/>
                  </a:lnTo>
                  <a:lnTo>
                    <a:pt x="1261" y="413"/>
                  </a:lnTo>
                  <a:lnTo>
                    <a:pt x="1272" y="414"/>
                  </a:lnTo>
                  <a:lnTo>
                    <a:pt x="1272" y="414"/>
                  </a:lnTo>
                  <a:lnTo>
                    <a:pt x="1285" y="413"/>
                  </a:lnTo>
                  <a:lnTo>
                    <a:pt x="1281" y="406"/>
                  </a:lnTo>
                  <a:lnTo>
                    <a:pt x="1281" y="406"/>
                  </a:lnTo>
                  <a:lnTo>
                    <a:pt x="1277" y="406"/>
                  </a:lnTo>
                  <a:lnTo>
                    <a:pt x="1277" y="406"/>
                  </a:lnTo>
                  <a:lnTo>
                    <a:pt x="1277" y="406"/>
                  </a:lnTo>
                  <a:lnTo>
                    <a:pt x="1274" y="404"/>
                  </a:lnTo>
                  <a:lnTo>
                    <a:pt x="1273" y="400"/>
                  </a:lnTo>
                  <a:lnTo>
                    <a:pt x="1259" y="402"/>
                  </a:lnTo>
                  <a:lnTo>
                    <a:pt x="1245" y="405"/>
                  </a:lnTo>
                  <a:lnTo>
                    <a:pt x="1238" y="399"/>
                  </a:lnTo>
                  <a:lnTo>
                    <a:pt x="1231" y="397"/>
                  </a:lnTo>
                  <a:lnTo>
                    <a:pt x="1239" y="388"/>
                  </a:lnTo>
                  <a:lnTo>
                    <a:pt x="1224" y="393"/>
                  </a:lnTo>
                  <a:lnTo>
                    <a:pt x="1210" y="399"/>
                  </a:lnTo>
                  <a:lnTo>
                    <a:pt x="1198" y="403"/>
                  </a:lnTo>
                  <a:lnTo>
                    <a:pt x="1191" y="397"/>
                  </a:lnTo>
                  <a:lnTo>
                    <a:pt x="1176" y="401"/>
                  </a:lnTo>
                  <a:lnTo>
                    <a:pt x="1177" y="398"/>
                  </a:lnTo>
                  <a:lnTo>
                    <a:pt x="1190" y="391"/>
                  </a:lnTo>
                  <a:lnTo>
                    <a:pt x="1203" y="384"/>
                  </a:lnTo>
                  <a:lnTo>
                    <a:pt x="1220" y="378"/>
                  </a:lnTo>
                  <a:lnTo>
                    <a:pt x="1220" y="378"/>
                  </a:lnTo>
                  <a:lnTo>
                    <a:pt x="1220" y="378"/>
                  </a:lnTo>
                  <a:lnTo>
                    <a:pt x="1205" y="374"/>
                  </a:lnTo>
                  <a:lnTo>
                    <a:pt x="1193" y="376"/>
                  </a:lnTo>
                  <a:lnTo>
                    <a:pt x="1182" y="371"/>
                  </a:lnTo>
                  <a:lnTo>
                    <a:pt x="1169" y="368"/>
                  </a:lnTo>
                  <a:lnTo>
                    <a:pt x="1161" y="367"/>
                  </a:lnTo>
                  <a:lnTo>
                    <a:pt x="1158" y="364"/>
                  </a:lnTo>
                  <a:lnTo>
                    <a:pt x="1160" y="354"/>
                  </a:lnTo>
                  <a:lnTo>
                    <a:pt x="1160" y="354"/>
                  </a:lnTo>
                  <a:close/>
                  <a:moveTo>
                    <a:pt x="486" y="223"/>
                  </a:moveTo>
                  <a:lnTo>
                    <a:pt x="506" y="216"/>
                  </a:lnTo>
                  <a:lnTo>
                    <a:pt x="506" y="210"/>
                  </a:lnTo>
                  <a:lnTo>
                    <a:pt x="499" y="209"/>
                  </a:lnTo>
                  <a:lnTo>
                    <a:pt x="489" y="211"/>
                  </a:lnTo>
                  <a:lnTo>
                    <a:pt x="471" y="218"/>
                  </a:lnTo>
                  <a:lnTo>
                    <a:pt x="465" y="225"/>
                  </a:lnTo>
                  <a:lnTo>
                    <a:pt x="467" y="230"/>
                  </a:lnTo>
                  <a:lnTo>
                    <a:pt x="486" y="223"/>
                  </a:lnTo>
                  <a:close/>
                  <a:moveTo>
                    <a:pt x="379" y="177"/>
                  </a:moveTo>
                  <a:lnTo>
                    <a:pt x="385" y="171"/>
                  </a:lnTo>
                  <a:lnTo>
                    <a:pt x="377" y="170"/>
                  </a:lnTo>
                  <a:lnTo>
                    <a:pt x="360" y="172"/>
                  </a:lnTo>
                  <a:lnTo>
                    <a:pt x="363" y="177"/>
                  </a:lnTo>
                  <a:lnTo>
                    <a:pt x="367" y="180"/>
                  </a:lnTo>
                  <a:lnTo>
                    <a:pt x="379" y="177"/>
                  </a:lnTo>
                  <a:lnTo>
                    <a:pt x="379" y="177"/>
                  </a:lnTo>
                  <a:close/>
                  <a:moveTo>
                    <a:pt x="381" y="115"/>
                  </a:moveTo>
                  <a:lnTo>
                    <a:pt x="373" y="121"/>
                  </a:lnTo>
                  <a:lnTo>
                    <a:pt x="374" y="123"/>
                  </a:lnTo>
                  <a:lnTo>
                    <a:pt x="386" y="121"/>
                  </a:lnTo>
                  <a:lnTo>
                    <a:pt x="387" y="125"/>
                  </a:lnTo>
                  <a:lnTo>
                    <a:pt x="391" y="128"/>
                  </a:lnTo>
                  <a:lnTo>
                    <a:pt x="405" y="125"/>
                  </a:lnTo>
                  <a:lnTo>
                    <a:pt x="409" y="123"/>
                  </a:lnTo>
                  <a:lnTo>
                    <a:pt x="400" y="121"/>
                  </a:lnTo>
                  <a:lnTo>
                    <a:pt x="395" y="116"/>
                  </a:lnTo>
                  <a:lnTo>
                    <a:pt x="386" y="118"/>
                  </a:lnTo>
                  <a:lnTo>
                    <a:pt x="381" y="115"/>
                  </a:lnTo>
                  <a:lnTo>
                    <a:pt x="381" y="115"/>
                  </a:lnTo>
                  <a:close/>
                  <a:moveTo>
                    <a:pt x="731" y="3"/>
                  </a:moveTo>
                  <a:lnTo>
                    <a:pt x="719" y="0"/>
                  </a:lnTo>
                  <a:lnTo>
                    <a:pt x="691" y="7"/>
                  </a:lnTo>
                  <a:lnTo>
                    <a:pt x="682" y="7"/>
                  </a:lnTo>
                  <a:lnTo>
                    <a:pt x="651" y="13"/>
                  </a:lnTo>
                  <a:lnTo>
                    <a:pt x="637" y="14"/>
                  </a:lnTo>
                  <a:lnTo>
                    <a:pt x="615" y="21"/>
                  </a:lnTo>
                  <a:lnTo>
                    <a:pt x="602" y="29"/>
                  </a:lnTo>
                  <a:lnTo>
                    <a:pt x="578" y="36"/>
                  </a:lnTo>
                  <a:lnTo>
                    <a:pt x="556" y="36"/>
                  </a:lnTo>
                  <a:lnTo>
                    <a:pt x="539" y="44"/>
                  </a:lnTo>
                  <a:lnTo>
                    <a:pt x="548" y="49"/>
                  </a:lnTo>
                  <a:lnTo>
                    <a:pt x="550" y="56"/>
                  </a:lnTo>
                  <a:lnTo>
                    <a:pt x="548" y="63"/>
                  </a:lnTo>
                  <a:lnTo>
                    <a:pt x="554" y="69"/>
                  </a:lnTo>
                  <a:lnTo>
                    <a:pt x="551" y="79"/>
                  </a:lnTo>
                  <a:lnTo>
                    <a:pt x="525" y="79"/>
                  </a:lnTo>
                  <a:lnTo>
                    <a:pt x="537" y="72"/>
                  </a:lnTo>
                  <a:lnTo>
                    <a:pt x="528" y="72"/>
                  </a:lnTo>
                  <a:lnTo>
                    <a:pt x="491" y="79"/>
                  </a:lnTo>
                  <a:lnTo>
                    <a:pt x="465" y="86"/>
                  </a:lnTo>
                  <a:lnTo>
                    <a:pt x="468" y="95"/>
                  </a:lnTo>
                  <a:lnTo>
                    <a:pt x="465" y="101"/>
                  </a:lnTo>
                  <a:lnTo>
                    <a:pt x="477" y="105"/>
                  </a:lnTo>
                  <a:lnTo>
                    <a:pt x="497" y="102"/>
                  </a:lnTo>
                  <a:lnTo>
                    <a:pt x="502" y="107"/>
                  </a:lnTo>
                  <a:lnTo>
                    <a:pt x="510" y="102"/>
                  </a:lnTo>
                  <a:lnTo>
                    <a:pt x="527" y="100"/>
                  </a:lnTo>
                  <a:lnTo>
                    <a:pt x="535" y="100"/>
                  </a:lnTo>
                  <a:lnTo>
                    <a:pt x="518" y="105"/>
                  </a:lnTo>
                  <a:lnTo>
                    <a:pt x="521" y="108"/>
                  </a:lnTo>
                  <a:lnTo>
                    <a:pt x="514" y="115"/>
                  </a:lnTo>
                  <a:lnTo>
                    <a:pt x="499" y="121"/>
                  </a:lnTo>
                  <a:lnTo>
                    <a:pt x="492" y="119"/>
                  </a:lnTo>
                  <a:lnTo>
                    <a:pt x="472" y="126"/>
                  </a:lnTo>
                  <a:lnTo>
                    <a:pt x="467" y="124"/>
                  </a:lnTo>
                  <a:lnTo>
                    <a:pt x="456" y="125"/>
                  </a:lnTo>
                  <a:lnTo>
                    <a:pt x="441" y="133"/>
                  </a:lnTo>
                  <a:lnTo>
                    <a:pt x="419" y="142"/>
                  </a:lnTo>
                  <a:lnTo>
                    <a:pt x="403" y="151"/>
                  </a:lnTo>
                  <a:lnTo>
                    <a:pt x="404" y="158"/>
                  </a:lnTo>
                  <a:lnTo>
                    <a:pt x="393" y="167"/>
                  </a:lnTo>
                  <a:lnTo>
                    <a:pt x="397" y="172"/>
                  </a:lnTo>
                  <a:lnTo>
                    <a:pt x="398" y="179"/>
                  </a:lnTo>
                  <a:lnTo>
                    <a:pt x="419" y="176"/>
                  </a:lnTo>
                  <a:lnTo>
                    <a:pt x="419" y="182"/>
                  </a:lnTo>
                  <a:lnTo>
                    <a:pt x="410" y="188"/>
                  </a:lnTo>
                  <a:lnTo>
                    <a:pt x="400" y="197"/>
                  </a:lnTo>
                  <a:lnTo>
                    <a:pt x="408" y="197"/>
                  </a:lnTo>
                  <a:lnTo>
                    <a:pt x="428" y="191"/>
                  </a:lnTo>
                  <a:lnTo>
                    <a:pt x="423" y="199"/>
                  </a:lnTo>
                  <a:lnTo>
                    <a:pt x="434" y="193"/>
                  </a:lnTo>
                  <a:lnTo>
                    <a:pt x="432" y="202"/>
                  </a:lnTo>
                  <a:lnTo>
                    <a:pt x="446" y="195"/>
                  </a:lnTo>
                  <a:lnTo>
                    <a:pt x="447" y="199"/>
                  </a:lnTo>
                  <a:lnTo>
                    <a:pt x="467" y="193"/>
                  </a:lnTo>
                  <a:lnTo>
                    <a:pt x="450" y="203"/>
                  </a:lnTo>
                  <a:lnTo>
                    <a:pt x="434" y="216"/>
                  </a:lnTo>
                  <a:lnTo>
                    <a:pt x="418" y="221"/>
                  </a:lnTo>
                  <a:lnTo>
                    <a:pt x="412" y="225"/>
                  </a:lnTo>
                  <a:lnTo>
                    <a:pt x="383" y="235"/>
                  </a:lnTo>
                  <a:lnTo>
                    <a:pt x="369" y="241"/>
                  </a:lnTo>
                  <a:lnTo>
                    <a:pt x="351" y="244"/>
                  </a:lnTo>
                  <a:lnTo>
                    <a:pt x="327" y="253"/>
                  </a:lnTo>
                  <a:lnTo>
                    <a:pt x="309" y="258"/>
                  </a:lnTo>
                  <a:lnTo>
                    <a:pt x="286" y="266"/>
                  </a:lnTo>
                  <a:lnTo>
                    <a:pt x="285" y="269"/>
                  </a:lnTo>
                  <a:lnTo>
                    <a:pt x="313" y="264"/>
                  </a:lnTo>
                  <a:lnTo>
                    <a:pt x="330" y="258"/>
                  </a:lnTo>
                  <a:lnTo>
                    <a:pt x="349" y="253"/>
                  </a:lnTo>
                  <a:lnTo>
                    <a:pt x="366" y="248"/>
                  </a:lnTo>
                  <a:lnTo>
                    <a:pt x="374" y="249"/>
                  </a:lnTo>
                  <a:lnTo>
                    <a:pt x="397" y="242"/>
                  </a:lnTo>
                  <a:lnTo>
                    <a:pt x="409" y="234"/>
                  </a:lnTo>
                  <a:lnTo>
                    <a:pt x="439" y="225"/>
                  </a:lnTo>
                  <a:lnTo>
                    <a:pt x="449" y="218"/>
                  </a:lnTo>
                  <a:lnTo>
                    <a:pt x="468" y="213"/>
                  </a:lnTo>
                  <a:lnTo>
                    <a:pt x="489" y="206"/>
                  </a:lnTo>
                  <a:lnTo>
                    <a:pt x="514" y="195"/>
                  </a:lnTo>
                  <a:lnTo>
                    <a:pt x="514" y="186"/>
                  </a:lnTo>
                  <a:lnTo>
                    <a:pt x="544" y="175"/>
                  </a:lnTo>
                  <a:lnTo>
                    <a:pt x="565" y="164"/>
                  </a:lnTo>
                  <a:lnTo>
                    <a:pt x="591" y="155"/>
                  </a:lnTo>
                  <a:lnTo>
                    <a:pt x="590" y="159"/>
                  </a:lnTo>
                  <a:lnTo>
                    <a:pt x="571" y="164"/>
                  </a:lnTo>
                  <a:lnTo>
                    <a:pt x="548" y="180"/>
                  </a:lnTo>
                  <a:lnTo>
                    <a:pt x="539" y="190"/>
                  </a:lnTo>
                  <a:lnTo>
                    <a:pt x="557" y="186"/>
                  </a:lnTo>
                  <a:lnTo>
                    <a:pt x="574" y="181"/>
                  </a:lnTo>
                  <a:lnTo>
                    <a:pt x="592" y="177"/>
                  </a:lnTo>
                  <a:lnTo>
                    <a:pt x="600" y="177"/>
                  </a:lnTo>
                  <a:lnTo>
                    <a:pt x="610" y="165"/>
                  </a:lnTo>
                  <a:lnTo>
                    <a:pt x="628" y="161"/>
                  </a:lnTo>
                  <a:lnTo>
                    <a:pt x="635" y="168"/>
                  </a:lnTo>
                  <a:lnTo>
                    <a:pt x="651" y="176"/>
                  </a:lnTo>
                  <a:lnTo>
                    <a:pt x="670" y="174"/>
                  </a:lnTo>
                  <a:lnTo>
                    <a:pt x="686" y="180"/>
                  </a:lnTo>
                  <a:lnTo>
                    <a:pt x="695" y="183"/>
                  </a:lnTo>
                  <a:lnTo>
                    <a:pt x="705" y="200"/>
                  </a:lnTo>
                  <a:lnTo>
                    <a:pt x="715" y="205"/>
                  </a:lnTo>
                  <a:lnTo>
                    <a:pt x="735" y="206"/>
                  </a:lnTo>
                  <a:lnTo>
                    <a:pt x="747" y="207"/>
                  </a:lnTo>
                  <a:lnTo>
                    <a:pt x="739" y="222"/>
                  </a:lnTo>
                  <a:lnTo>
                    <a:pt x="743" y="236"/>
                  </a:lnTo>
                  <a:lnTo>
                    <a:pt x="734" y="251"/>
                  </a:lnTo>
                  <a:lnTo>
                    <a:pt x="741" y="255"/>
                  </a:lnTo>
                  <a:lnTo>
                    <a:pt x="742" y="262"/>
                  </a:lnTo>
                  <a:lnTo>
                    <a:pt x="742" y="262"/>
                  </a:lnTo>
                  <a:lnTo>
                    <a:pt x="757" y="253"/>
                  </a:lnTo>
                  <a:lnTo>
                    <a:pt x="765" y="244"/>
                  </a:lnTo>
                  <a:lnTo>
                    <a:pt x="753" y="232"/>
                  </a:lnTo>
                  <a:lnTo>
                    <a:pt x="757" y="214"/>
                  </a:lnTo>
                  <a:lnTo>
                    <a:pt x="760" y="202"/>
                  </a:lnTo>
                  <a:lnTo>
                    <a:pt x="755" y="195"/>
                  </a:lnTo>
                  <a:lnTo>
                    <a:pt x="754" y="188"/>
                  </a:lnTo>
                  <a:lnTo>
                    <a:pt x="755" y="179"/>
                  </a:lnTo>
                  <a:lnTo>
                    <a:pt x="737" y="185"/>
                  </a:lnTo>
                  <a:lnTo>
                    <a:pt x="716" y="194"/>
                  </a:lnTo>
                  <a:lnTo>
                    <a:pt x="715" y="183"/>
                  </a:lnTo>
                  <a:lnTo>
                    <a:pt x="713" y="176"/>
                  </a:lnTo>
                  <a:lnTo>
                    <a:pt x="706" y="171"/>
                  </a:lnTo>
                  <a:lnTo>
                    <a:pt x="694" y="171"/>
                  </a:lnTo>
                  <a:lnTo>
                    <a:pt x="793" y="80"/>
                  </a:lnTo>
                  <a:lnTo>
                    <a:pt x="861" y="24"/>
                  </a:lnTo>
                  <a:lnTo>
                    <a:pt x="861" y="24"/>
                  </a:lnTo>
                  <a:lnTo>
                    <a:pt x="861" y="24"/>
                  </a:lnTo>
                  <a:lnTo>
                    <a:pt x="851" y="22"/>
                  </a:lnTo>
                  <a:lnTo>
                    <a:pt x="840" y="17"/>
                  </a:lnTo>
                  <a:lnTo>
                    <a:pt x="821" y="20"/>
                  </a:lnTo>
                  <a:lnTo>
                    <a:pt x="815" y="18"/>
                  </a:lnTo>
                  <a:lnTo>
                    <a:pt x="796" y="16"/>
                  </a:lnTo>
                  <a:lnTo>
                    <a:pt x="778" y="12"/>
                  </a:lnTo>
                  <a:lnTo>
                    <a:pt x="765" y="13"/>
                  </a:lnTo>
                  <a:lnTo>
                    <a:pt x="751" y="11"/>
                  </a:lnTo>
                  <a:lnTo>
                    <a:pt x="756" y="7"/>
                  </a:lnTo>
                  <a:lnTo>
                    <a:pt x="739" y="7"/>
                  </a:lnTo>
                  <a:lnTo>
                    <a:pt x="730" y="9"/>
                  </a:lnTo>
                  <a:lnTo>
                    <a:pt x="731" y="3"/>
                  </a:lnTo>
                  <a:lnTo>
                    <a:pt x="73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59">
              <a:extLst>
                <a:ext uri="{FF2B5EF4-FFF2-40B4-BE49-F238E27FC236}">
                  <a16:creationId xmlns:a16="http://schemas.microsoft.com/office/drawing/2014/main" id="{5DA7ABEA-8BCE-9CCD-C090-E6BCB75F72E9}"/>
                </a:ext>
              </a:extLst>
            </p:cNvPr>
            <p:cNvSpPr>
              <a:spLocks/>
            </p:cNvSpPr>
            <p:nvPr/>
          </p:nvSpPr>
          <p:spPr bwMode="auto">
            <a:xfrm>
              <a:off x="4772" y="1955"/>
              <a:ext cx="266" cy="148"/>
            </a:xfrm>
            <a:custGeom>
              <a:avLst/>
              <a:gdLst>
                <a:gd name="T0" fmla="*/ 227 w 266"/>
                <a:gd name="T1" fmla="*/ 57 h 148"/>
                <a:gd name="T2" fmla="*/ 220 w 266"/>
                <a:gd name="T3" fmla="*/ 60 h 148"/>
                <a:gd name="T4" fmla="*/ 205 w 266"/>
                <a:gd name="T5" fmla="*/ 72 h 148"/>
                <a:gd name="T6" fmla="*/ 203 w 266"/>
                <a:gd name="T7" fmla="*/ 85 h 148"/>
                <a:gd name="T8" fmla="*/ 197 w 266"/>
                <a:gd name="T9" fmla="*/ 85 h 148"/>
                <a:gd name="T10" fmla="*/ 191 w 266"/>
                <a:gd name="T11" fmla="*/ 77 h 148"/>
                <a:gd name="T12" fmla="*/ 173 w 266"/>
                <a:gd name="T13" fmla="*/ 77 h 148"/>
                <a:gd name="T14" fmla="*/ 165 w 266"/>
                <a:gd name="T15" fmla="*/ 63 h 148"/>
                <a:gd name="T16" fmla="*/ 158 w 266"/>
                <a:gd name="T17" fmla="*/ 62 h 148"/>
                <a:gd name="T18" fmla="*/ 154 w 266"/>
                <a:gd name="T19" fmla="*/ 44 h 148"/>
                <a:gd name="T20" fmla="*/ 133 w 266"/>
                <a:gd name="T21" fmla="*/ 32 h 148"/>
                <a:gd name="T22" fmla="*/ 109 w 266"/>
                <a:gd name="T23" fmla="*/ 33 h 148"/>
                <a:gd name="T24" fmla="*/ 93 w 266"/>
                <a:gd name="T25" fmla="*/ 36 h 148"/>
                <a:gd name="T26" fmla="*/ 75 w 266"/>
                <a:gd name="T27" fmla="*/ 21 h 148"/>
                <a:gd name="T28" fmla="*/ 61 w 266"/>
                <a:gd name="T29" fmla="*/ 14 h 148"/>
                <a:gd name="T30" fmla="*/ 36 w 266"/>
                <a:gd name="T31" fmla="*/ 2 h 148"/>
                <a:gd name="T32" fmla="*/ 33 w 266"/>
                <a:gd name="T33" fmla="*/ 0 h 148"/>
                <a:gd name="T34" fmla="*/ 0 w 266"/>
                <a:gd name="T35" fmla="*/ 10 h 148"/>
                <a:gd name="T36" fmla="*/ 17 w 266"/>
                <a:gd name="T37" fmla="*/ 74 h 148"/>
                <a:gd name="T38" fmla="*/ 33 w 266"/>
                <a:gd name="T39" fmla="*/ 74 h 148"/>
                <a:gd name="T40" fmla="*/ 28 w 266"/>
                <a:gd name="T41" fmla="*/ 65 h 148"/>
                <a:gd name="T42" fmla="*/ 39 w 266"/>
                <a:gd name="T43" fmla="*/ 59 h 148"/>
                <a:gd name="T44" fmla="*/ 49 w 266"/>
                <a:gd name="T45" fmla="*/ 49 h 148"/>
                <a:gd name="T46" fmla="*/ 70 w 266"/>
                <a:gd name="T47" fmla="*/ 58 h 148"/>
                <a:gd name="T48" fmla="*/ 75 w 266"/>
                <a:gd name="T49" fmla="*/ 72 h 148"/>
                <a:gd name="T50" fmla="*/ 82 w 266"/>
                <a:gd name="T51" fmla="*/ 75 h 148"/>
                <a:gd name="T52" fmla="*/ 98 w 266"/>
                <a:gd name="T53" fmla="*/ 74 h 148"/>
                <a:gd name="T54" fmla="*/ 103 w 266"/>
                <a:gd name="T55" fmla="*/ 78 h 148"/>
                <a:gd name="T56" fmla="*/ 115 w 266"/>
                <a:gd name="T57" fmla="*/ 96 h 148"/>
                <a:gd name="T58" fmla="*/ 135 w 266"/>
                <a:gd name="T59" fmla="*/ 108 h 148"/>
                <a:gd name="T60" fmla="*/ 147 w 266"/>
                <a:gd name="T61" fmla="*/ 116 h 148"/>
                <a:gd name="T62" fmla="*/ 163 w 266"/>
                <a:gd name="T63" fmla="*/ 125 h 148"/>
                <a:gd name="T64" fmla="*/ 185 w 266"/>
                <a:gd name="T65" fmla="*/ 133 h 148"/>
                <a:gd name="T66" fmla="*/ 187 w 266"/>
                <a:gd name="T67" fmla="*/ 144 h 148"/>
                <a:gd name="T68" fmla="*/ 196 w 266"/>
                <a:gd name="T69" fmla="*/ 144 h 148"/>
                <a:gd name="T70" fmla="*/ 208 w 266"/>
                <a:gd name="T71" fmla="*/ 148 h 148"/>
                <a:gd name="T72" fmla="*/ 211 w 266"/>
                <a:gd name="T73" fmla="*/ 130 h 148"/>
                <a:gd name="T74" fmla="*/ 205 w 266"/>
                <a:gd name="T75" fmla="*/ 116 h 148"/>
                <a:gd name="T76" fmla="*/ 193 w 266"/>
                <a:gd name="T77" fmla="*/ 112 h 148"/>
                <a:gd name="T78" fmla="*/ 194 w 266"/>
                <a:gd name="T79" fmla="*/ 105 h 148"/>
                <a:gd name="T80" fmla="*/ 207 w 266"/>
                <a:gd name="T81" fmla="*/ 105 h 148"/>
                <a:gd name="T82" fmla="*/ 211 w 266"/>
                <a:gd name="T83" fmla="*/ 95 h 148"/>
                <a:gd name="T84" fmla="*/ 212 w 266"/>
                <a:gd name="T85" fmla="*/ 84 h 148"/>
                <a:gd name="T86" fmla="*/ 231 w 266"/>
                <a:gd name="T87" fmla="*/ 80 h 148"/>
                <a:gd name="T88" fmla="*/ 230 w 266"/>
                <a:gd name="T89" fmla="*/ 88 h 148"/>
                <a:gd name="T90" fmla="*/ 233 w 266"/>
                <a:gd name="T91" fmla="*/ 93 h 148"/>
                <a:gd name="T92" fmla="*/ 239 w 266"/>
                <a:gd name="T93" fmla="*/ 93 h 148"/>
                <a:gd name="T94" fmla="*/ 251 w 266"/>
                <a:gd name="T95" fmla="*/ 94 h 148"/>
                <a:gd name="T96" fmla="*/ 266 w 266"/>
                <a:gd name="T97" fmla="*/ 81 h 148"/>
                <a:gd name="T98" fmla="*/ 245 w 266"/>
                <a:gd name="T99" fmla="*/ 72 h 148"/>
                <a:gd name="T100" fmla="*/ 236 w 266"/>
                <a:gd name="T101" fmla="*/ 77 h 148"/>
                <a:gd name="T102" fmla="*/ 224 w 266"/>
                <a:gd name="T103" fmla="*/ 70 h 148"/>
                <a:gd name="T104" fmla="*/ 232 w 266"/>
                <a:gd name="T105" fmla="*/ 59 h 148"/>
                <a:gd name="T106" fmla="*/ 227 w 266"/>
                <a:gd name="T107" fmla="*/ 57 h 148"/>
                <a:gd name="T108" fmla="*/ 227 w 266"/>
                <a:gd name="T109" fmla="*/ 5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148">
                  <a:moveTo>
                    <a:pt x="227" y="57"/>
                  </a:moveTo>
                  <a:lnTo>
                    <a:pt x="220" y="60"/>
                  </a:lnTo>
                  <a:lnTo>
                    <a:pt x="205" y="72"/>
                  </a:lnTo>
                  <a:lnTo>
                    <a:pt x="203" y="85"/>
                  </a:lnTo>
                  <a:lnTo>
                    <a:pt x="197" y="85"/>
                  </a:lnTo>
                  <a:lnTo>
                    <a:pt x="191" y="77"/>
                  </a:lnTo>
                  <a:lnTo>
                    <a:pt x="173" y="77"/>
                  </a:lnTo>
                  <a:lnTo>
                    <a:pt x="165" y="63"/>
                  </a:lnTo>
                  <a:lnTo>
                    <a:pt x="158" y="62"/>
                  </a:lnTo>
                  <a:lnTo>
                    <a:pt x="154" y="44"/>
                  </a:lnTo>
                  <a:lnTo>
                    <a:pt x="133" y="32"/>
                  </a:lnTo>
                  <a:lnTo>
                    <a:pt x="109" y="33"/>
                  </a:lnTo>
                  <a:lnTo>
                    <a:pt x="93" y="36"/>
                  </a:lnTo>
                  <a:lnTo>
                    <a:pt x="75" y="21"/>
                  </a:lnTo>
                  <a:lnTo>
                    <a:pt x="61" y="14"/>
                  </a:lnTo>
                  <a:lnTo>
                    <a:pt x="36" y="2"/>
                  </a:lnTo>
                  <a:lnTo>
                    <a:pt x="33" y="0"/>
                  </a:lnTo>
                  <a:lnTo>
                    <a:pt x="0" y="10"/>
                  </a:lnTo>
                  <a:lnTo>
                    <a:pt x="17" y="74"/>
                  </a:lnTo>
                  <a:lnTo>
                    <a:pt x="33" y="74"/>
                  </a:lnTo>
                  <a:lnTo>
                    <a:pt x="28" y="65"/>
                  </a:lnTo>
                  <a:lnTo>
                    <a:pt x="39" y="59"/>
                  </a:lnTo>
                  <a:lnTo>
                    <a:pt x="49" y="49"/>
                  </a:lnTo>
                  <a:lnTo>
                    <a:pt x="70" y="58"/>
                  </a:lnTo>
                  <a:lnTo>
                    <a:pt x="75" y="72"/>
                  </a:lnTo>
                  <a:lnTo>
                    <a:pt x="82" y="75"/>
                  </a:lnTo>
                  <a:lnTo>
                    <a:pt x="98" y="74"/>
                  </a:lnTo>
                  <a:lnTo>
                    <a:pt x="103" y="78"/>
                  </a:lnTo>
                  <a:lnTo>
                    <a:pt x="115" y="96"/>
                  </a:lnTo>
                  <a:lnTo>
                    <a:pt x="135" y="108"/>
                  </a:lnTo>
                  <a:lnTo>
                    <a:pt x="147" y="116"/>
                  </a:lnTo>
                  <a:lnTo>
                    <a:pt x="163" y="125"/>
                  </a:lnTo>
                  <a:lnTo>
                    <a:pt x="185" y="133"/>
                  </a:lnTo>
                  <a:lnTo>
                    <a:pt x="187" y="144"/>
                  </a:lnTo>
                  <a:lnTo>
                    <a:pt x="196" y="144"/>
                  </a:lnTo>
                  <a:lnTo>
                    <a:pt x="208" y="148"/>
                  </a:lnTo>
                  <a:lnTo>
                    <a:pt x="211" y="130"/>
                  </a:lnTo>
                  <a:lnTo>
                    <a:pt x="205" y="116"/>
                  </a:lnTo>
                  <a:lnTo>
                    <a:pt x="193" y="112"/>
                  </a:lnTo>
                  <a:lnTo>
                    <a:pt x="194" y="105"/>
                  </a:lnTo>
                  <a:lnTo>
                    <a:pt x="207" y="105"/>
                  </a:lnTo>
                  <a:lnTo>
                    <a:pt x="211" y="95"/>
                  </a:lnTo>
                  <a:lnTo>
                    <a:pt x="212" y="84"/>
                  </a:lnTo>
                  <a:lnTo>
                    <a:pt x="231" y="80"/>
                  </a:lnTo>
                  <a:lnTo>
                    <a:pt x="230" y="88"/>
                  </a:lnTo>
                  <a:lnTo>
                    <a:pt x="233" y="93"/>
                  </a:lnTo>
                  <a:lnTo>
                    <a:pt x="239" y="93"/>
                  </a:lnTo>
                  <a:lnTo>
                    <a:pt x="251" y="94"/>
                  </a:lnTo>
                  <a:lnTo>
                    <a:pt x="266" y="81"/>
                  </a:lnTo>
                  <a:lnTo>
                    <a:pt x="245" y="72"/>
                  </a:lnTo>
                  <a:lnTo>
                    <a:pt x="236" y="77"/>
                  </a:lnTo>
                  <a:lnTo>
                    <a:pt x="224" y="70"/>
                  </a:lnTo>
                  <a:lnTo>
                    <a:pt x="232" y="59"/>
                  </a:lnTo>
                  <a:lnTo>
                    <a:pt x="227" y="57"/>
                  </a:lnTo>
                  <a:lnTo>
                    <a:pt x="227" y="5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60">
              <a:extLst>
                <a:ext uri="{FF2B5EF4-FFF2-40B4-BE49-F238E27FC236}">
                  <a16:creationId xmlns:a16="http://schemas.microsoft.com/office/drawing/2014/main" id="{284FE0BA-30D0-12CD-30CB-22DE4545EE1C}"/>
                </a:ext>
              </a:extLst>
            </p:cNvPr>
            <p:cNvSpPr>
              <a:spLocks/>
            </p:cNvSpPr>
            <p:nvPr/>
          </p:nvSpPr>
          <p:spPr bwMode="auto">
            <a:xfrm>
              <a:off x="2835" y="2548"/>
              <a:ext cx="212" cy="203"/>
            </a:xfrm>
            <a:custGeom>
              <a:avLst/>
              <a:gdLst>
                <a:gd name="T0" fmla="*/ 206 w 212"/>
                <a:gd name="T1" fmla="*/ 64 h 203"/>
                <a:gd name="T2" fmla="*/ 196 w 212"/>
                <a:gd name="T3" fmla="*/ 50 h 203"/>
                <a:gd name="T4" fmla="*/ 172 w 212"/>
                <a:gd name="T5" fmla="*/ 40 h 203"/>
                <a:gd name="T6" fmla="*/ 180 w 212"/>
                <a:gd name="T7" fmla="*/ 26 h 203"/>
                <a:gd name="T8" fmla="*/ 142 w 212"/>
                <a:gd name="T9" fmla="*/ 27 h 203"/>
                <a:gd name="T10" fmla="*/ 133 w 212"/>
                <a:gd name="T11" fmla="*/ 37 h 203"/>
                <a:gd name="T12" fmla="*/ 113 w 212"/>
                <a:gd name="T13" fmla="*/ 27 h 203"/>
                <a:gd name="T14" fmla="*/ 82 w 212"/>
                <a:gd name="T15" fmla="*/ 29 h 203"/>
                <a:gd name="T16" fmla="*/ 71 w 212"/>
                <a:gd name="T17" fmla="*/ 13 h 203"/>
                <a:gd name="T18" fmla="*/ 56 w 212"/>
                <a:gd name="T19" fmla="*/ 0 h 203"/>
                <a:gd name="T20" fmla="*/ 52 w 212"/>
                <a:gd name="T21" fmla="*/ 14 h 203"/>
                <a:gd name="T22" fmla="*/ 31 w 212"/>
                <a:gd name="T23" fmla="*/ 35 h 203"/>
                <a:gd name="T24" fmla="*/ 32 w 212"/>
                <a:gd name="T25" fmla="*/ 54 h 203"/>
                <a:gd name="T26" fmla="*/ 20 w 212"/>
                <a:gd name="T27" fmla="*/ 41 h 203"/>
                <a:gd name="T28" fmla="*/ 29 w 212"/>
                <a:gd name="T29" fmla="*/ 22 h 203"/>
                <a:gd name="T30" fmla="*/ 33 w 212"/>
                <a:gd name="T31" fmla="*/ 11 h 203"/>
                <a:gd name="T32" fmla="*/ 23 w 212"/>
                <a:gd name="T33" fmla="*/ 10 h 203"/>
                <a:gd name="T34" fmla="*/ 13 w 212"/>
                <a:gd name="T35" fmla="*/ 24 h 203"/>
                <a:gd name="T36" fmla="*/ 5 w 212"/>
                <a:gd name="T37" fmla="*/ 43 h 203"/>
                <a:gd name="T38" fmla="*/ 8 w 212"/>
                <a:gd name="T39" fmla="*/ 55 h 203"/>
                <a:gd name="T40" fmla="*/ 13 w 212"/>
                <a:gd name="T41" fmla="*/ 67 h 203"/>
                <a:gd name="T42" fmla="*/ 12 w 212"/>
                <a:gd name="T43" fmla="*/ 80 h 203"/>
                <a:gd name="T44" fmla="*/ 16 w 212"/>
                <a:gd name="T45" fmla="*/ 86 h 203"/>
                <a:gd name="T46" fmla="*/ 40 w 212"/>
                <a:gd name="T47" fmla="*/ 90 h 203"/>
                <a:gd name="T48" fmla="*/ 59 w 212"/>
                <a:gd name="T49" fmla="*/ 108 h 203"/>
                <a:gd name="T50" fmla="*/ 77 w 212"/>
                <a:gd name="T51" fmla="*/ 107 h 203"/>
                <a:gd name="T52" fmla="*/ 92 w 212"/>
                <a:gd name="T53" fmla="*/ 108 h 203"/>
                <a:gd name="T54" fmla="*/ 85 w 212"/>
                <a:gd name="T55" fmla="*/ 124 h 203"/>
                <a:gd name="T56" fmla="*/ 86 w 212"/>
                <a:gd name="T57" fmla="*/ 148 h 203"/>
                <a:gd name="T58" fmla="*/ 91 w 212"/>
                <a:gd name="T59" fmla="*/ 157 h 203"/>
                <a:gd name="T60" fmla="*/ 88 w 212"/>
                <a:gd name="T61" fmla="*/ 170 h 203"/>
                <a:gd name="T62" fmla="*/ 97 w 212"/>
                <a:gd name="T63" fmla="*/ 194 h 203"/>
                <a:gd name="T64" fmla="*/ 118 w 212"/>
                <a:gd name="T65" fmla="*/ 202 h 203"/>
                <a:gd name="T66" fmla="*/ 132 w 212"/>
                <a:gd name="T67" fmla="*/ 193 h 203"/>
                <a:gd name="T68" fmla="*/ 141 w 212"/>
                <a:gd name="T69" fmla="*/ 182 h 203"/>
                <a:gd name="T70" fmla="*/ 152 w 212"/>
                <a:gd name="T71" fmla="*/ 173 h 203"/>
                <a:gd name="T72" fmla="*/ 136 w 212"/>
                <a:gd name="T73" fmla="*/ 161 h 203"/>
                <a:gd name="T74" fmla="*/ 130 w 212"/>
                <a:gd name="T75" fmla="*/ 145 h 203"/>
                <a:gd name="T76" fmla="*/ 145 w 212"/>
                <a:gd name="T77" fmla="*/ 145 h 203"/>
                <a:gd name="T78" fmla="*/ 162 w 212"/>
                <a:gd name="T79" fmla="*/ 145 h 203"/>
                <a:gd name="T80" fmla="*/ 191 w 212"/>
                <a:gd name="T81" fmla="*/ 136 h 203"/>
                <a:gd name="T82" fmla="*/ 195 w 212"/>
                <a:gd name="T83" fmla="*/ 124 h 203"/>
                <a:gd name="T84" fmla="*/ 189 w 212"/>
                <a:gd name="T85" fmla="*/ 105 h 203"/>
                <a:gd name="T86" fmla="*/ 199 w 212"/>
                <a:gd name="T87" fmla="*/ 94 h 203"/>
                <a:gd name="T88" fmla="*/ 197 w 212"/>
                <a:gd name="T89" fmla="*/ 85 h 203"/>
                <a:gd name="T90" fmla="*/ 212 w 212"/>
                <a:gd name="T91"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2" h="203">
                  <a:moveTo>
                    <a:pt x="212" y="68"/>
                  </a:moveTo>
                  <a:lnTo>
                    <a:pt x="206" y="64"/>
                  </a:lnTo>
                  <a:lnTo>
                    <a:pt x="198" y="64"/>
                  </a:lnTo>
                  <a:lnTo>
                    <a:pt x="196" y="50"/>
                  </a:lnTo>
                  <a:lnTo>
                    <a:pt x="184" y="40"/>
                  </a:lnTo>
                  <a:lnTo>
                    <a:pt x="172" y="40"/>
                  </a:lnTo>
                  <a:lnTo>
                    <a:pt x="167" y="31"/>
                  </a:lnTo>
                  <a:lnTo>
                    <a:pt x="180" y="26"/>
                  </a:lnTo>
                  <a:lnTo>
                    <a:pt x="162" y="26"/>
                  </a:lnTo>
                  <a:lnTo>
                    <a:pt x="142" y="27"/>
                  </a:lnTo>
                  <a:lnTo>
                    <a:pt x="142" y="31"/>
                  </a:lnTo>
                  <a:lnTo>
                    <a:pt x="133" y="37"/>
                  </a:lnTo>
                  <a:lnTo>
                    <a:pt x="121" y="35"/>
                  </a:lnTo>
                  <a:lnTo>
                    <a:pt x="113" y="27"/>
                  </a:lnTo>
                  <a:lnTo>
                    <a:pt x="96" y="29"/>
                  </a:lnTo>
                  <a:lnTo>
                    <a:pt x="82" y="29"/>
                  </a:lnTo>
                  <a:lnTo>
                    <a:pt x="81" y="23"/>
                  </a:lnTo>
                  <a:lnTo>
                    <a:pt x="71" y="13"/>
                  </a:lnTo>
                  <a:lnTo>
                    <a:pt x="61" y="13"/>
                  </a:lnTo>
                  <a:lnTo>
                    <a:pt x="56" y="0"/>
                  </a:lnTo>
                  <a:lnTo>
                    <a:pt x="50" y="6"/>
                  </a:lnTo>
                  <a:lnTo>
                    <a:pt x="52" y="14"/>
                  </a:lnTo>
                  <a:lnTo>
                    <a:pt x="31" y="22"/>
                  </a:lnTo>
                  <a:lnTo>
                    <a:pt x="31" y="35"/>
                  </a:lnTo>
                  <a:lnTo>
                    <a:pt x="36" y="41"/>
                  </a:lnTo>
                  <a:lnTo>
                    <a:pt x="32" y="54"/>
                  </a:lnTo>
                  <a:lnTo>
                    <a:pt x="25" y="55"/>
                  </a:lnTo>
                  <a:lnTo>
                    <a:pt x="20" y="41"/>
                  </a:lnTo>
                  <a:lnTo>
                    <a:pt x="27" y="31"/>
                  </a:lnTo>
                  <a:lnTo>
                    <a:pt x="29" y="22"/>
                  </a:lnTo>
                  <a:lnTo>
                    <a:pt x="24" y="13"/>
                  </a:lnTo>
                  <a:lnTo>
                    <a:pt x="33" y="11"/>
                  </a:lnTo>
                  <a:lnTo>
                    <a:pt x="34" y="7"/>
                  </a:lnTo>
                  <a:lnTo>
                    <a:pt x="23" y="10"/>
                  </a:lnTo>
                  <a:lnTo>
                    <a:pt x="19" y="19"/>
                  </a:lnTo>
                  <a:lnTo>
                    <a:pt x="13" y="24"/>
                  </a:lnTo>
                  <a:lnTo>
                    <a:pt x="8" y="31"/>
                  </a:lnTo>
                  <a:lnTo>
                    <a:pt x="5" y="43"/>
                  </a:lnTo>
                  <a:lnTo>
                    <a:pt x="0" y="54"/>
                  </a:lnTo>
                  <a:lnTo>
                    <a:pt x="8" y="55"/>
                  </a:lnTo>
                  <a:lnTo>
                    <a:pt x="10" y="63"/>
                  </a:lnTo>
                  <a:lnTo>
                    <a:pt x="13" y="67"/>
                  </a:lnTo>
                  <a:lnTo>
                    <a:pt x="14" y="74"/>
                  </a:lnTo>
                  <a:lnTo>
                    <a:pt x="12" y="80"/>
                  </a:lnTo>
                  <a:lnTo>
                    <a:pt x="13" y="85"/>
                  </a:lnTo>
                  <a:lnTo>
                    <a:pt x="16" y="86"/>
                  </a:lnTo>
                  <a:lnTo>
                    <a:pt x="20" y="92"/>
                  </a:lnTo>
                  <a:lnTo>
                    <a:pt x="40" y="90"/>
                  </a:lnTo>
                  <a:lnTo>
                    <a:pt x="49" y="93"/>
                  </a:lnTo>
                  <a:lnTo>
                    <a:pt x="59" y="108"/>
                  </a:lnTo>
                  <a:lnTo>
                    <a:pt x="66" y="106"/>
                  </a:lnTo>
                  <a:lnTo>
                    <a:pt x="77" y="107"/>
                  </a:lnTo>
                  <a:lnTo>
                    <a:pt x="86" y="105"/>
                  </a:lnTo>
                  <a:lnTo>
                    <a:pt x="92" y="108"/>
                  </a:lnTo>
                  <a:lnTo>
                    <a:pt x="88" y="117"/>
                  </a:lnTo>
                  <a:lnTo>
                    <a:pt x="85" y="124"/>
                  </a:lnTo>
                  <a:lnTo>
                    <a:pt x="83" y="136"/>
                  </a:lnTo>
                  <a:lnTo>
                    <a:pt x="86" y="148"/>
                  </a:lnTo>
                  <a:lnTo>
                    <a:pt x="90" y="153"/>
                  </a:lnTo>
                  <a:lnTo>
                    <a:pt x="91" y="157"/>
                  </a:lnTo>
                  <a:lnTo>
                    <a:pt x="83" y="166"/>
                  </a:lnTo>
                  <a:lnTo>
                    <a:pt x="88" y="170"/>
                  </a:lnTo>
                  <a:lnTo>
                    <a:pt x="92" y="176"/>
                  </a:lnTo>
                  <a:lnTo>
                    <a:pt x="97" y="194"/>
                  </a:lnTo>
                  <a:lnTo>
                    <a:pt x="106" y="203"/>
                  </a:lnTo>
                  <a:lnTo>
                    <a:pt x="118" y="202"/>
                  </a:lnTo>
                  <a:lnTo>
                    <a:pt x="121" y="197"/>
                  </a:lnTo>
                  <a:lnTo>
                    <a:pt x="132" y="193"/>
                  </a:lnTo>
                  <a:lnTo>
                    <a:pt x="139" y="190"/>
                  </a:lnTo>
                  <a:lnTo>
                    <a:pt x="141" y="182"/>
                  </a:lnTo>
                  <a:lnTo>
                    <a:pt x="152" y="177"/>
                  </a:lnTo>
                  <a:lnTo>
                    <a:pt x="152" y="173"/>
                  </a:lnTo>
                  <a:lnTo>
                    <a:pt x="138" y="172"/>
                  </a:lnTo>
                  <a:lnTo>
                    <a:pt x="136" y="161"/>
                  </a:lnTo>
                  <a:lnTo>
                    <a:pt x="137" y="149"/>
                  </a:lnTo>
                  <a:lnTo>
                    <a:pt x="130" y="145"/>
                  </a:lnTo>
                  <a:lnTo>
                    <a:pt x="133" y="143"/>
                  </a:lnTo>
                  <a:lnTo>
                    <a:pt x="145" y="145"/>
                  </a:lnTo>
                  <a:lnTo>
                    <a:pt x="157" y="149"/>
                  </a:lnTo>
                  <a:lnTo>
                    <a:pt x="162" y="145"/>
                  </a:lnTo>
                  <a:lnTo>
                    <a:pt x="173" y="143"/>
                  </a:lnTo>
                  <a:lnTo>
                    <a:pt x="191" y="136"/>
                  </a:lnTo>
                  <a:lnTo>
                    <a:pt x="197" y="129"/>
                  </a:lnTo>
                  <a:lnTo>
                    <a:pt x="195" y="124"/>
                  </a:lnTo>
                  <a:lnTo>
                    <a:pt x="185" y="110"/>
                  </a:lnTo>
                  <a:lnTo>
                    <a:pt x="189" y="105"/>
                  </a:lnTo>
                  <a:lnTo>
                    <a:pt x="189" y="97"/>
                  </a:lnTo>
                  <a:lnTo>
                    <a:pt x="199" y="94"/>
                  </a:lnTo>
                  <a:lnTo>
                    <a:pt x="203" y="91"/>
                  </a:lnTo>
                  <a:lnTo>
                    <a:pt x="197" y="85"/>
                  </a:lnTo>
                  <a:lnTo>
                    <a:pt x="199" y="78"/>
                  </a:lnTo>
                  <a:lnTo>
                    <a:pt x="212" y="68"/>
                  </a:lnTo>
                  <a:lnTo>
                    <a:pt x="212"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61">
              <a:extLst>
                <a:ext uri="{FF2B5EF4-FFF2-40B4-BE49-F238E27FC236}">
                  <a16:creationId xmlns:a16="http://schemas.microsoft.com/office/drawing/2014/main" id="{C0541310-4C0B-40D3-DA4C-E5E9B3B1B871}"/>
                </a:ext>
              </a:extLst>
            </p:cNvPr>
            <p:cNvSpPr>
              <a:spLocks/>
            </p:cNvSpPr>
            <p:nvPr/>
          </p:nvSpPr>
          <p:spPr bwMode="auto">
            <a:xfrm>
              <a:off x="5554" y="2349"/>
              <a:ext cx="136" cy="263"/>
            </a:xfrm>
            <a:custGeom>
              <a:avLst/>
              <a:gdLst>
                <a:gd name="T0" fmla="*/ 94 w 136"/>
                <a:gd name="T1" fmla="*/ 32 h 263"/>
                <a:gd name="T2" fmla="*/ 77 w 136"/>
                <a:gd name="T3" fmla="*/ 28 h 263"/>
                <a:gd name="T4" fmla="*/ 69 w 136"/>
                <a:gd name="T5" fmla="*/ 20 h 263"/>
                <a:gd name="T6" fmla="*/ 70 w 136"/>
                <a:gd name="T7" fmla="*/ 10 h 263"/>
                <a:gd name="T8" fmla="*/ 55 w 136"/>
                <a:gd name="T9" fmla="*/ 7 h 263"/>
                <a:gd name="T10" fmla="*/ 47 w 136"/>
                <a:gd name="T11" fmla="*/ 0 h 263"/>
                <a:gd name="T12" fmla="*/ 35 w 136"/>
                <a:gd name="T13" fmla="*/ 10 h 263"/>
                <a:gd name="T14" fmla="*/ 20 w 136"/>
                <a:gd name="T15" fmla="*/ 12 h 263"/>
                <a:gd name="T16" fmla="*/ 8 w 136"/>
                <a:gd name="T17" fmla="*/ 12 h 263"/>
                <a:gd name="T18" fmla="*/ 0 w 136"/>
                <a:gd name="T19" fmla="*/ 16 h 263"/>
                <a:gd name="T20" fmla="*/ 12 w 136"/>
                <a:gd name="T21" fmla="*/ 30 h 263"/>
                <a:gd name="T22" fmla="*/ 21 w 136"/>
                <a:gd name="T23" fmla="*/ 46 h 263"/>
                <a:gd name="T24" fmla="*/ 40 w 136"/>
                <a:gd name="T25" fmla="*/ 46 h 263"/>
                <a:gd name="T26" fmla="*/ 49 w 136"/>
                <a:gd name="T27" fmla="*/ 61 h 263"/>
                <a:gd name="T28" fmla="*/ 40 w 136"/>
                <a:gd name="T29" fmla="*/ 66 h 263"/>
                <a:gd name="T30" fmla="*/ 36 w 136"/>
                <a:gd name="T31" fmla="*/ 72 h 263"/>
                <a:gd name="T32" fmla="*/ 56 w 136"/>
                <a:gd name="T33" fmla="*/ 84 h 263"/>
                <a:gd name="T34" fmla="*/ 73 w 136"/>
                <a:gd name="T35" fmla="*/ 105 h 263"/>
                <a:gd name="T36" fmla="*/ 84 w 136"/>
                <a:gd name="T37" fmla="*/ 120 h 263"/>
                <a:gd name="T38" fmla="*/ 98 w 136"/>
                <a:gd name="T39" fmla="*/ 133 h 263"/>
                <a:gd name="T40" fmla="*/ 103 w 136"/>
                <a:gd name="T41" fmla="*/ 145 h 263"/>
                <a:gd name="T42" fmla="*/ 103 w 136"/>
                <a:gd name="T43" fmla="*/ 163 h 263"/>
                <a:gd name="T44" fmla="*/ 107 w 136"/>
                <a:gd name="T45" fmla="*/ 174 h 263"/>
                <a:gd name="T46" fmla="*/ 108 w 136"/>
                <a:gd name="T47" fmla="*/ 196 h 263"/>
                <a:gd name="T48" fmla="*/ 83 w 136"/>
                <a:gd name="T49" fmla="*/ 209 h 263"/>
                <a:gd name="T50" fmla="*/ 91 w 136"/>
                <a:gd name="T51" fmla="*/ 221 h 263"/>
                <a:gd name="T52" fmla="*/ 75 w 136"/>
                <a:gd name="T53" fmla="*/ 222 h 263"/>
                <a:gd name="T54" fmla="*/ 61 w 136"/>
                <a:gd name="T55" fmla="*/ 229 h 263"/>
                <a:gd name="T56" fmla="*/ 74 w 136"/>
                <a:gd name="T57" fmla="*/ 239 h 263"/>
                <a:gd name="T58" fmla="*/ 70 w 136"/>
                <a:gd name="T59" fmla="*/ 251 h 263"/>
                <a:gd name="T60" fmla="*/ 77 w 136"/>
                <a:gd name="T61" fmla="*/ 263 h 263"/>
                <a:gd name="T62" fmla="*/ 96 w 136"/>
                <a:gd name="T63" fmla="*/ 246 h 263"/>
                <a:gd name="T64" fmla="*/ 107 w 136"/>
                <a:gd name="T65" fmla="*/ 231 h 263"/>
                <a:gd name="T66" fmla="*/ 124 w 136"/>
                <a:gd name="T67" fmla="*/ 219 h 263"/>
                <a:gd name="T68" fmla="*/ 136 w 136"/>
                <a:gd name="T69" fmla="*/ 208 h 263"/>
                <a:gd name="T70" fmla="*/ 135 w 136"/>
                <a:gd name="T71" fmla="*/ 177 h 263"/>
                <a:gd name="T72" fmla="*/ 124 w 136"/>
                <a:gd name="T73" fmla="*/ 144 h 263"/>
                <a:gd name="T74" fmla="*/ 112 w 136"/>
                <a:gd name="T75" fmla="*/ 130 h 263"/>
                <a:gd name="T76" fmla="*/ 96 w 136"/>
                <a:gd name="T77" fmla="*/ 119 h 263"/>
                <a:gd name="T78" fmla="*/ 79 w 136"/>
                <a:gd name="T79" fmla="*/ 95 h 263"/>
                <a:gd name="T80" fmla="*/ 64 w 136"/>
                <a:gd name="T81" fmla="*/ 77 h 263"/>
                <a:gd name="T82" fmla="*/ 66 w 136"/>
                <a:gd name="T83" fmla="*/ 64 h 263"/>
                <a:gd name="T84" fmla="*/ 75 w 136"/>
                <a:gd name="T85" fmla="*/ 47 h 263"/>
                <a:gd name="T86" fmla="*/ 94 w 136"/>
                <a:gd name="T87" fmla="*/ 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63">
                  <a:moveTo>
                    <a:pt x="94" y="32"/>
                  </a:moveTo>
                  <a:lnTo>
                    <a:pt x="77" y="28"/>
                  </a:lnTo>
                  <a:lnTo>
                    <a:pt x="69" y="20"/>
                  </a:lnTo>
                  <a:lnTo>
                    <a:pt x="70" y="10"/>
                  </a:lnTo>
                  <a:lnTo>
                    <a:pt x="55" y="7"/>
                  </a:lnTo>
                  <a:lnTo>
                    <a:pt x="47" y="0"/>
                  </a:lnTo>
                  <a:lnTo>
                    <a:pt x="35" y="10"/>
                  </a:lnTo>
                  <a:lnTo>
                    <a:pt x="20" y="12"/>
                  </a:lnTo>
                  <a:lnTo>
                    <a:pt x="8" y="12"/>
                  </a:lnTo>
                  <a:lnTo>
                    <a:pt x="0" y="16"/>
                  </a:lnTo>
                  <a:lnTo>
                    <a:pt x="12" y="30"/>
                  </a:lnTo>
                  <a:lnTo>
                    <a:pt x="21" y="46"/>
                  </a:lnTo>
                  <a:lnTo>
                    <a:pt x="40" y="46"/>
                  </a:lnTo>
                  <a:lnTo>
                    <a:pt x="49" y="61"/>
                  </a:lnTo>
                  <a:lnTo>
                    <a:pt x="40" y="66"/>
                  </a:lnTo>
                  <a:lnTo>
                    <a:pt x="36" y="72"/>
                  </a:lnTo>
                  <a:lnTo>
                    <a:pt x="56" y="84"/>
                  </a:lnTo>
                  <a:lnTo>
                    <a:pt x="73" y="105"/>
                  </a:lnTo>
                  <a:lnTo>
                    <a:pt x="84" y="120"/>
                  </a:lnTo>
                  <a:lnTo>
                    <a:pt x="98" y="133"/>
                  </a:lnTo>
                  <a:lnTo>
                    <a:pt x="103" y="145"/>
                  </a:lnTo>
                  <a:lnTo>
                    <a:pt x="103" y="163"/>
                  </a:lnTo>
                  <a:lnTo>
                    <a:pt x="107" y="174"/>
                  </a:lnTo>
                  <a:lnTo>
                    <a:pt x="108" y="196"/>
                  </a:lnTo>
                  <a:lnTo>
                    <a:pt x="83" y="209"/>
                  </a:lnTo>
                  <a:lnTo>
                    <a:pt x="91" y="221"/>
                  </a:lnTo>
                  <a:lnTo>
                    <a:pt x="75" y="222"/>
                  </a:lnTo>
                  <a:lnTo>
                    <a:pt x="61" y="229"/>
                  </a:lnTo>
                  <a:lnTo>
                    <a:pt x="74" y="239"/>
                  </a:lnTo>
                  <a:lnTo>
                    <a:pt x="70" y="251"/>
                  </a:lnTo>
                  <a:lnTo>
                    <a:pt x="77" y="263"/>
                  </a:lnTo>
                  <a:lnTo>
                    <a:pt x="96" y="246"/>
                  </a:lnTo>
                  <a:lnTo>
                    <a:pt x="107" y="231"/>
                  </a:lnTo>
                  <a:lnTo>
                    <a:pt x="124" y="219"/>
                  </a:lnTo>
                  <a:lnTo>
                    <a:pt x="136" y="208"/>
                  </a:lnTo>
                  <a:lnTo>
                    <a:pt x="135" y="177"/>
                  </a:lnTo>
                  <a:lnTo>
                    <a:pt x="124" y="144"/>
                  </a:lnTo>
                  <a:lnTo>
                    <a:pt x="112" y="130"/>
                  </a:lnTo>
                  <a:lnTo>
                    <a:pt x="96" y="119"/>
                  </a:lnTo>
                  <a:lnTo>
                    <a:pt x="79" y="95"/>
                  </a:lnTo>
                  <a:lnTo>
                    <a:pt x="64" y="77"/>
                  </a:lnTo>
                  <a:lnTo>
                    <a:pt x="66" y="64"/>
                  </a:lnTo>
                  <a:lnTo>
                    <a:pt x="75" y="47"/>
                  </a:lnTo>
                  <a:lnTo>
                    <a:pt x="94" y="3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62">
              <a:extLst>
                <a:ext uri="{FF2B5EF4-FFF2-40B4-BE49-F238E27FC236}">
                  <a16:creationId xmlns:a16="http://schemas.microsoft.com/office/drawing/2014/main" id="{15363E5D-CC0A-DCA1-D1E6-3134C4EE55AC}"/>
                </a:ext>
              </a:extLst>
            </p:cNvPr>
            <p:cNvSpPr>
              <a:spLocks noEditPoints="1"/>
            </p:cNvSpPr>
            <p:nvPr/>
          </p:nvSpPr>
          <p:spPr bwMode="auto">
            <a:xfrm>
              <a:off x="6576" y="3025"/>
              <a:ext cx="14" cy="34"/>
            </a:xfrm>
            <a:custGeom>
              <a:avLst/>
              <a:gdLst>
                <a:gd name="T0" fmla="*/ 14 w 14"/>
                <a:gd name="T1" fmla="*/ 32 h 34"/>
                <a:gd name="T2" fmla="*/ 7 w 14"/>
                <a:gd name="T3" fmla="*/ 22 h 34"/>
                <a:gd name="T4" fmla="*/ 5 w 14"/>
                <a:gd name="T5" fmla="*/ 27 h 34"/>
                <a:gd name="T6" fmla="*/ 9 w 14"/>
                <a:gd name="T7" fmla="*/ 34 h 34"/>
                <a:gd name="T8" fmla="*/ 14 w 14"/>
                <a:gd name="T9" fmla="*/ 32 h 34"/>
                <a:gd name="T10" fmla="*/ 14 w 14"/>
                <a:gd name="T11" fmla="*/ 32 h 34"/>
                <a:gd name="T12" fmla="*/ 9 w 14"/>
                <a:gd name="T13" fmla="*/ 5 h 34"/>
                <a:gd name="T14" fmla="*/ 2 w 14"/>
                <a:gd name="T15" fmla="*/ 0 h 34"/>
                <a:gd name="T16" fmla="*/ 0 w 14"/>
                <a:gd name="T17" fmla="*/ 13 h 34"/>
                <a:gd name="T18" fmla="*/ 2 w 14"/>
                <a:gd name="T19" fmla="*/ 18 h 34"/>
                <a:gd name="T20" fmla="*/ 5 w 14"/>
                <a:gd name="T21" fmla="*/ 17 h 34"/>
                <a:gd name="T22" fmla="*/ 9 w 14"/>
                <a:gd name="T23" fmla="*/ 19 h 34"/>
                <a:gd name="T24" fmla="*/ 9 w 14"/>
                <a:gd name="T25" fmla="*/ 5 h 34"/>
                <a:gd name="T26" fmla="*/ 9 w 14"/>
                <a:gd name="T2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4">
                  <a:moveTo>
                    <a:pt x="14" y="32"/>
                  </a:moveTo>
                  <a:lnTo>
                    <a:pt x="7" y="22"/>
                  </a:lnTo>
                  <a:lnTo>
                    <a:pt x="5" y="27"/>
                  </a:lnTo>
                  <a:lnTo>
                    <a:pt x="9" y="34"/>
                  </a:lnTo>
                  <a:lnTo>
                    <a:pt x="14" y="32"/>
                  </a:lnTo>
                  <a:lnTo>
                    <a:pt x="14" y="32"/>
                  </a:lnTo>
                  <a:close/>
                  <a:moveTo>
                    <a:pt x="9" y="5"/>
                  </a:moveTo>
                  <a:lnTo>
                    <a:pt x="2" y="0"/>
                  </a:lnTo>
                  <a:lnTo>
                    <a:pt x="0" y="13"/>
                  </a:lnTo>
                  <a:lnTo>
                    <a:pt x="2" y="18"/>
                  </a:lnTo>
                  <a:lnTo>
                    <a:pt x="5" y="17"/>
                  </a:lnTo>
                  <a:lnTo>
                    <a:pt x="9" y="19"/>
                  </a:lnTo>
                  <a:lnTo>
                    <a:pt x="9" y="5"/>
                  </a:lnTo>
                  <a:lnTo>
                    <a:pt x="9"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9" name="Freeform 163">
              <a:extLst>
                <a:ext uri="{FF2B5EF4-FFF2-40B4-BE49-F238E27FC236}">
                  <a16:creationId xmlns:a16="http://schemas.microsoft.com/office/drawing/2014/main" id="{4B896AC1-1301-41EA-2309-BFD73C0F39C2}"/>
                </a:ext>
              </a:extLst>
            </p:cNvPr>
            <p:cNvSpPr>
              <a:spLocks/>
            </p:cNvSpPr>
            <p:nvPr/>
          </p:nvSpPr>
          <p:spPr bwMode="auto">
            <a:xfrm>
              <a:off x="4647" y="2426"/>
              <a:ext cx="161" cy="114"/>
            </a:xfrm>
            <a:custGeom>
              <a:avLst/>
              <a:gdLst>
                <a:gd name="T0" fmla="*/ 161 w 161"/>
                <a:gd name="T1" fmla="*/ 42 h 114"/>
                <a:gd name="T2" fmla="*/ 156 w 161"/>
                <a:gd name="T3" fmla="*/ 30 h 114"/>
                <a:gd name="T4" fmla="*/ 141 w 161"/>
                <a:gd name="T5" fmla="*/ 0 h 114"/>
                <a:gd name="T6" fmla="*/ 97 w 161"/>
                <a:gd name="T7" fmla="*/ 7 h 114"/>
                <a:gd name="T8" fmla="*/ 83 w 161"/>
                <a:gd name="T9" fmla="*/ 15 h 114"/>
                <a:gd name="T10" fmla="*/ 73 w 161"/>
                <a:gd name="T11" fmla="*/ 34 h 114"/>
                <a:gd name="T12" fmla="*/ 66 w 161"/>
                <a:gd name="T13" fmla="*/ 37 h 114"/>
                <a:gd name="T14" fmla="*/ 62 w 161"/>
                <a:gd name="T15" fmla="*/ 31 h 114"/>
                <a:gd name="T16" fmla="*/ 56 w 161"/>
                <a:gd name="T17" fmla="*/ 32 h 114"/>
                <a:gd name="T18" fmla="*/ 41 w 161"/>
                <a:gd name="T19" fmla="*/ 30 h 114"/>
                <a:gd name="T20" fmla="*/ 38 w 161"/>
                <a:gd name="T21" fmla="*/ 28 h 114"/>
                <a:gd name="T22" fmla="*/ 20 w 161"/>
                <a:gd name="T23" fmla="*/ 29 h 114"/>
                <a:gd name="T24" fmla="*/ 16 w 161"/>
                <a:gd name="T25" fmla="*/ 30 h 114"/>
                <a:gd name="T26" fmla="*/ 9 w 161"/>
                <a:gd name="T27" fmla="*/ 26 h 114"/>
                <a:gd name="T28" fmla="*/ 6 w 161"/>
                <a:gd name="T29" fmla="*/ 35 h 114"/>
                <a:gd name="T30" fmla="*/ 7 w 161"/>
                <a:gd name="T31" fmla="*/ 42 h 114"/>
                <a:gd name="T32" fmla="*/ 1 w 161"/>
                <a:gd name="T33" fmla="*/ 48 h 114"/>
                <a:gd name="T34" fmla="*/ 2 w 161"/>
                <a:gd name="T35" fmla="*/ 56 h 114"/>
                <a:gd name="T36" fmla="*/ 0 w 161"/>
                <a:gd name="T37" fmla="*/ 59 h 114"/>
                <a:gd name="T38" fmla="*/ 2 w 161"/>
                <a:gd name="T39" fmla="*/ 67 h 114"/>
                <a:gd name="T40" fmla="*/ 0 w 161"/>
                <a:gd name="T41" fmla="*/ 68 h 114"/>
                <a:gd name="T42" fmla="*/ 4 w 161"/>
                <a:gd name="T43" fmla="*/ 75 h 114"/>
                <a:gd name="T44" fmla="*/ 8 w 161"/>
                <a:gd name="T45" fmla="*/ 88 h 114"/>
                <a:gd name="T46" fmla="*/ 11 w 161"/>
                <a:gd name="T47" fmla="*/ 93 h 114"/>
                <a:gd name="T48" fmla="*/ 11 w 161"/>
                <a:gd name="T49" fmla="*/ 103 h 114"/>
                <a:gd name="T50" fmla="*/ 15 w 161"/>
                <a:gd name="T51" fmla="*/ 114 h 114"/>
                <a:gd name="T52" fmla="*/ 26 w 161"/>
                <a:gd name="T53" fmla="*/ 114 h 114"/>
                <a:gd name="T54" fmla="*/ 31 w 161"/>
                <a:gd name="T55" fmla="*/ 112 h 114"/>
                <a:gd name="T56" fmla="*/ 39 w 161"/>
                <a:gd name="T57" fmla="*/ 113 h 114"/>
                <a:gd name="T58" fmla="*/ 41 w 161"/>
                <a:gd name="T59" fmla="*/ 108 h 114"/>
                <a:gd name="T60" fmla="*/ 45 w 161"/>
                <a:gd name="T61" fmla="*/ 107 h 114"/>
                <a:gd name="T62" fmla="*/ 48 w 161"/>
                <a:gd name="T63" fmla="*/ 102 h 114"/>
                <a:gd name="T64" fmla="*/ 52 w 161"/>
                <a:gd name="T65" fmla="*/ 101 h 114"/>
                <a:gd name="T66" fmla="*/ 65 w 161"/>
                <a:gd name="T67" fmla="*/ 100 h 114"/>
                <a:gd name="T68" fmla="*/ 75 w 161"/>
                <a:gd name="T69" fmla="*/ 97 h 114"/>
                <a:gd name="T70" fmla="*/ 84 w 161"/>
                <a:gd name="T71" fmla="*/ 89 h 114"/>
                <a:gd name="T72" fmla="*/ 88 w 161"/>
                <a:gd name="T73" fmla="*/ 91 h 114"/>
                <a:gd name="T74" fmla="*/ 95 w 161"/>
                <a:gd name="T75" fmla="*/ 89 h 114"/>
                <a:gd name="T76" fmla="*/ 108 w 161"/>
                <a:gd name="T77" fmla="*/ 77 h 114"/>
                <a:gd name="T78" fmla="*/ 133 w 161"/>
                <a:gd name="T79" fmla="*/ 68 h 114"/>
                <a:gd name="T80" fmla="*/ 148 w 161"/>
                <a:gd name="T81" fmla="*/ 61 h 114"/>
                <a:gd name="T82" fmla="*/ 148 w 161"/>
                <a:gd name="T83" fmla="*/ 55 h 114"/>
                <a:gd name="T84" fmla="*/ 150 w 161"/>
                <a:gd name="T85" fmla="*/ 47 h 114"/>
                <a:gd name="T86" fmla="*/ 161 w 161"/>
                <a:gd name="T87" fmla="*/ 42 h 114"/>
                <a:gd name="T88" fmla="*/ 161 w 161"/>
                <a:gd name="T8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1" h="114">
                  <a:moveTo>
                    <a:pt x="161" y="42"/>
                  </a:moveTo>
                  <a:lnTo>
                    <a:pt x="156" y="30"/>
                  </a:lnTo>
                  <a:lnTo>
                    <a:pt x="141" y="0"/>
                  </a:lnTo>
                  <a:lnTo>
                    <a:pt x="97" y="7"/>
                  </a:lnTo>
                  <a:lnTo>
                    <a:pt x="83" y="15"/>
                  </a:lnTo>
                  <a:lnTo>
                    <a:pt x="73" y="34"/>
                  </a:lnTo>
                  <a:lnTo>
                    <a:pt x="66" y="37"/>
                  </a:lnTo>
                  <a:lnTo>
                    <a:pt x="62" y="31"/>
                  </a:lnTo>
                  <a:lnTo>
                    <a:pt x="56" y="32"/>
                  </a:lnTo>
                  <a:lnTo>
                    <a:pt x="41" y="30"/>
                  </a:lnTo>
                  <a:lnTo>
                    <a:pt x="38" y="28"/>
                  </a:lnTo>
                  <a:lnTo>
                    <a:pt x="20" y="29"/>
                  </a:lnTo>
                  <a:lnTo>
                    <a:pt x="16" y="30"/>
                  </a:lnTo>
                  <a:lnTo>
                    <a:pt x="9" y="26"/>
                  </a:lnTo>
                  <a:lnTo>
                    <a:pt x="6" y="35"/>
                  </a:lnTo>
                  <a:lnTo>
                    <a:pt x="7" y="42"/>
                  </a:lnTo>
                  <a:lnTo>
                    <a:pt x="1" y="48"/>
                  </a:lnTo>
                  <a:lnTo>
                    <a:pt x="2" y="56"/>
                  </a:lnTo>
                  <a:lnTo>
                    <a:pt x="0" y="59"/>
                  </a:lnTo>
                  <a:lnTo>
                    <a:pt x="2" y="67"/>
                  </a:lnTo>
                  <a:lnTo>
                    <a:pt x="0" y="68"/>
                  </a:lnTo>
                  <a:lnTo>
                    <a:pt x="4" y="75"/>
                  </a:lnTo>
                  <a:lnTo>
                    <a:pt x="8" y="88"/>
                  </a:lnTo>
                  <a:lnTo>
                    <a:pt x="11" y="93"/>
                  </a:lnTo>
                  <a:lnTo>
                    <a:pt x="11" y="103"/>
                  </a:lnTo>
                  <a:lnTo>
                    <a:pt x="15" y="114"/>
                  </a:lnTo>
                  <a:lnTo>
                    <a:pt x="26" y="114"/>
                  </a:lnTo>
                  <a:lnTo>
                    <a:pt x="31" y="112"/>
                  </a:lnTo>
                  <a:lnTo>
                    <a:pt x="39" y="113"/>
                  </a:lnTo>
                  <a:lnTo>
                    <a:pt x="41" y="108"/>
                  </a:lnTo>
                  <a:lnTo>
                    <a:pt x="45" y="107"/>
                  </a:lnTo>
                  <a:lnTo>
                    <a:pt x="48" y="102"/>
                  </a:lnTo>
                  <a:lnTo>
                    <a:pt x="52" y="101"/>
                  </a:lnTo>
                  <a:lnTo>
                    <a:pt x="65" y="100"/>
                  </a:lnTo>
                  <a:lnTo>
                    <a:pt x="75" y="97"/>
                  </a:lnTo>
                  <a:lnTo>
                    <a:pt x="84" y="89"/>
                  </a:lnTo>
                  <a:lnTo>
                    <a:pt x="88" y="91"/>
                  </a:lnTo>
                  <a:lnTo>
                    <a:pt x="95" y="89"/>
                  </a:lnTo>
                  <a:lnTo>
                    <a:pt x="108" y="77"/>
                  </a:lnTo>
                  <a:lnTo>
                    <a:pt x="133" y="68"/>
                  </a:lnTo>
                  <a:lnTo>
                    <a:pt x="148" y="61"/>
                  </a:lnTo>
                  <a:lnTo>
                    <a:pt x="148" y="55"/>
                  </a:lnTo>
                  <a:lnTo>
                    <a:pt x="150" y="47"/>
                  </a:lnTo>
                  <a:lnTo>
                    <a:pt x="161" y="42"/>
                  </a:lnTo>
                  <a:lnTo>
                    <a:pt x="161" y="4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164">
              <a:extLst>
                <a:ext uri="{FF2B5EF4-FFF2-40B4-BE49-F238E27FC236}">
                  <a16:creationId xmlns:a16="http://schemas.microsoft.com/office/drawing/2014/main" id="{D7B50898-FAFA-0D5E-54EC-AC4926DCC483}"/>
                </a:ext>
              </a:extLst>
            </p:cNvPr>
            <p:cNvSpPr>
              <a:spLocks noEditPoints="1"/>
            </p:cNvSpPr>
            <p:nvPr/>
          </p:nvSpPr>
          <p:spPr bwMode="auto">
            <a:xfrm>
              <a:off x="4231" y="3157"/>
              <a:ext cx="253" cy="227"/>
            </a:xfrm>
            <a:custGeom>
              <a:avLst/>
              <a:gdLst>
                <a:gd name="T0" fmla="*/ 224 w 253"/>
                <a:gd name="T1" fmla="*/ 1 h 227"/>
                <a:gd name="T2" fmla="*/ 211 w 253"/>
                <a:gd name="T3" fmla="*/ 0 h 227"/>
                <a:gd name="T4" fmla="*/ 183 w 253"/>
                <a:gd name="T5" fmla="*/ 14 h 227"/>
                <a:gd name="T6" fmla="*/ 163 w 253"/>
                <a:gd name="T7" fmla="*/ 39 h 227"/>
                <a:gd name="T8" fmla="*/ 150 w 253"/>
                <a:gd name="T9" fmla="*/ 46 h 227"/>
                <a:gd name="T10" fmla="*/ 145 w 253"/>
                <a:gd name="T11" fmla="*/ 60 h 227"/>
                <a:gd name="T12" fmla="*/ 123 w 253"/>
                <a:gd name="T13" fmla="*/ 64 h 227"/>
                <a:gd name="T14" fmla="*/ 109 w 253"/>
                <a:gd name="T15" fmla="*/ 57 h 227"/>
                <a:gd name="T16" fmla="*/ 97 w 253"/>
                <a:gd name="T17" fmla="*/ 69 h 227"/>
                <a:gd name="T18" fmla="*/ 82 w 253"/>
                <a:gd name="T19" fmla="*/ 83 h 227"/>
                <a:gd name="T20" fmla="*/ 67 w 253"/>
                <a:gd name="T21" fmla="*/ 78 h 227"/>
                <a:gd name="T22" fmla="*/ 61 w 253"/>
                <a:gd name="T23" fmla="*/ 51 h 227"/>
                <a:gd name="T24" fmla="*/ 54 w 253"/>
                <a:gd name="T25" fmla="*/ 114 h 227"/>
                <a:gd name="T26" fmla="*/ 32 w 253"/>
                <a:gd name="T27" fmla="*/ 124 h 227"/>
                <a:gd name="T28" fmla="*/ 16 w 253"/>
                <a:gd name="T29" fmla="*/ 119 h 227"/>
                <a:gd name="T30" fmla="*/ 8 w 253"/>
                <a:gd name="T31" fmla="*/ 107 h 227"/>
                <a:gd name="T32" fmla="*/ 10 w 253"/>
                <a:gd name="T33" fmla="*/ 139 h 227"/>
                <a:gd name="T34" fmla="*/ 17 w 253"/>
                <a:gd name="T35" fmla="*/ 153 h 227"/>
                <a:gd name="T36" fmla="*/ 25 w 253"/>
                <a:gd name="T37" fmla="*/ 184 h 227"/>
                <a:gd name="T38" fmla="*/ 25 w 253"/>
                <a:gd name="T39" fmla="*/ 199 h 227"/>
                <a:gd name="T40" fmla="*/ 26 w 253"/>
                <a:gd name="T41" fmla="*/ 214 h 227"/>
                <a:gd name="T42" fmla="*/ 32 w 253"/>
                <a:gd name="T43" fmla="*/ 220 h 227"/>
                <a:gd name="T44" fmla="*/ 43 w 253"/>
                <a:gd name="T45" fmla="*/ 227 h 227"/>
                <a:gd name="T46" fmla="*/ 60 w 253"/>
                <a:gd name="T47" fmla="*/ 219 h 227"/>
                <a:gd name="T48" fmla="*/ 88 w 253"/>
                <a:gd name="T49" fmla="*/ 209 h 227"/>
                <a:gd name="T50" fmla="*/ 104 w 253"/>
                <a:gd name="T51" fmla="*/ 208 h 227"/>
                <a:gd name="T52" fmla="*/ 127 w 253"/>
                <a:gd name="T53" fmla="*/ 208 h 227"/>
                <a:gd name="T54" fmla="*/ 139 w 253"/>
                <a:gd name="T55" fmla="*/ 206 h 227"/>
                <a:gd name="T56" fmla="*/ 162 w 253"/>
                <a:gd name="T57" fmla="*/ 198 h 227"/>
                <a:gd name="T58" fmla="*/ 185 w 253"/>
                <a:gd name="T59" fmla="*/ 179 h 227"/>
                <a:gd name="T60" fmla="*/ 214 w 253"/>
                <a:gd name="T61" fmla="*/ 148 h 227"/>
                <a:gd name="T62" fmla="*/ 226 w 253"/>
                <a:gd name="T63" fmla="*/ 130 h 227"/>
                <a:gd name="T64" fmla="*/ 240 w 253"/>
                <a:gd name="T65" fmla="*/ 118 h 227"/>
                <a:gd name="T66" fmla="*/ 248 w 253"/>
                <a:gd name="T67" fmla="*/ 96 h 227"/>
                <a:gd name="T68" fmla="*/ 241 w 253"/>
                <a:gd name="T69" fmla="*/ 83 h 227"/>
                <a:gd name="T70" fmla="*/ 228 w 253"/>
                <a:gd name="T71" fmla="*/ 93 h 227"/>
                <a:gd name="T72" fmla="*/ 220 w 253"/>
                <a:gd name="T73" fmla="*/ 76 h 227"/>
                <a:gd name="T74" fmla="*/ 227 w 253"/>
                <a:gd name="T75" fmla="*/ 65 h 227"/>
                <a:gd name="T76" fmla="*/ 239 w 253"/>
                <a:gd name="T77" fmla="*/ 67 h 227"/>
                <a:gd name="T78" fmla="*/ 241 w 253"/>
                <a:gd name="T79" fmla="*/ 41 h 227"/>
                <a:gd name="T80" fmla="*/ 232 w 253"/>
                <a:gd name="T81" fmla="*/ 3 h 227"/>
                <a:gd name="T82" fmla="*/ 176 w 253"/>
                <a:gd name="T83" fmla="*/ 151 h 227"/>
                <a:gd name="T84" fmla="*/ 160 w 253"/>
                <a:gd name="T85" fmla="*/ 139 h 227"/>
                <a:gd name="T86" fmla="*/ 178 w 253"/>
                <a:gd name="T87" fmla="*/ 120 h 227"/>
                <a:gd name="T88" fmla="*/ 191 w 253"/>
                <a:gd name="T89" fmla="*/ 123 h 227"/>
                <a:gd name="T90" fmla="*/ 191 w 253"/>
                <a:gd name="T91" fmla="*/ 137 h 227"/>
                <a:gd name="T92" fmla="*/ 179 w 253"/>
                <a:gd name="T93" fmla="*/ 145 h 227"/>
                <a:gd name="T94" fmla="*/ 176 w 253"/>
                <a:gd name="T95" fmla="*/ 1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27">
                  <a:moveTo>
                    <a:pt x="232" y="3"/>
                  </a:moveTo>
                  <a:lnTo>
                    <a:pt x="224" y="1"/>
                  </a:lnTo>
                  <a:lnTo>
                    <a:pt x="219" y="4"/>
                  </a:lnTo>
                  <a:lnTo>
                    <a:pt x="211" y="0"/>
                  </a:lnTo>
                  <a:lnTo>
                    <a:pt x="205" y="0"/>
                  </a:lnTo>
                  <a:lnTo>
                    <a:pt x="183" y="14"/>
                  </a:lnTo>
                  <a:lnTo>
                    <a:pt x="169" y="26"/>
                  </a:lnTo>
                  <a:lnTo>
                    <a:pt x="163" y="39"/>
                  </a:lnTo>
                  <a:lnTo>
                    <a:pt x="158" y="45"/>
                  </a:lnTo>
                  <a:lnTo>
                    <a:pt x="150" y="46"/>
                  </a:lnTo>
                  <a:lnTo>
                    <a:pt x="146" y="55"/>
                  </a:lnTo>
                  <a:lnTo>
                    <a:pt x="145" y="60"/>
                  </a:lnTo>
                  <a:lnTo>
                    <a:pt x="134" y="65"/>
                  </a:lnTo>
                  <a:lnTo>
                    <a:pt x="123" y="64"/>
                  </a:lnTo>
                  <a:lnTo>
                    <a:pt x="116" y="59"/>
                  </a:lnTo>
                  <a:lnTo>
                    <a:pt x="109" y="57"/>
                  </a:lnTo>
                  <a:lnTo>
                    <a:pt x="102" y="61"/>
                  </a:lnTo>
                  <a:lnTo>
                    <a:pt x="97" y="69"/>
                  </a:lnTo>
                  <a:lnTo>
                    <a:pt x="90" y="75"/>
                  </a:lnTo>
                  <a:lnTo>
                    <a:pt x="82" y="83"/>
                  </a:lnTo>
                  <a:lnTo>
                    <a:pt x="71" y="85"/>
                  </a:lnTo>
                  <a:lnTo>
                    <a:pt x="67" y="78"/>
                  </a:lnTo>
                  <a:lnTo>
                    <a:pt x="69" y="67"/>
                  </a:lnTo>
                  <a:lnTo>
                    <a:pt x="61" y="51"/>
                  </a:lnTo>
                  <a:lnTo>
                    <a:pt x="57" y="48"/>
                  </a:lnTo>
                  <a:lnTo>
                    <a:pt x="54" y="114"/>
                  </a:lnTo>
                  <a:lnTo>
                    <a:pt x="40" y="123"/>
                  </a:lnTo>
                  <a:lnTo>
                    <a:pt x="32" y="124"/>
                  </a:lnTo>
                  <a:lnTo>
                    <a:pt x="22" y="120"/>
                  </a:lnTo>
                  <a:lnTo>
                    <a:pt x="16" y="119"/>
                  </a:lnTo>
                  <a:lnTo>
                    <a:pt x="13" y="111"/>
                  </a:lnTo>
                  <a:lnTo>
                    <a:pt x="8" y="107"/>
                  </a:lnTo>
                  <a:lnTo>
                    <a:pt x="0" y="116"/>
                  </a:lnTo>
                  <a:lnTo>
                    <a:pt x="10" y="139"/>
                  </a:lnTo>
                  <a:lnTo>
                    <a:pt x="10" y="139"/>
                  </a:lnTo>
                  <a:lnTo>
                    <a:pt x="17" y="153"/>
                  </a:lnTo>
                  <a:lnTo>
                    <a:pt x="26" y="170"/>
                  </a:lnTo>
                  <a:lnTo>
                    <a:pt x="25" y="184"/>
                  </a:lnTo>
                  <a:lnTo>
                    <a:pt x="20" y="187"/>
                  </a:lnTo>
                  <a:lnTo>
                    <a:pt x="25" y="199"/>
                  </a:lnTo>
                  <a:lnTo>
                    <a:pt x="24" y="209"/>
                  </a:lnTo>
                  <a:lnTo>
                    <a:pt x="26" y="214"/>
                  </a:lnTo>
                  <a:lnTo>
                    <a:pt x="27" y="212"/>
                  </a:lnTo>
                  <a:lnTo>
                    <a:pt x="32" y="220"/>
                  </a:lnTo>
                  <a:lnTo>
                    <a:pt x="37" y="220"/>
                  </a:lnTo>
                  <a:lnTo>
                    <a:pt x="43" y="227"/>
                  </a:lnTo>
                  <a:lnTo>
                    <a:pt x="50" y="226"/>
                  </a:lnTo>
                  <a:lnTo>
                    <a:pt x="60" y="219"/>
                  </a:lnTo>
                  <a:lnTo>
                    <a:pt x="73" y="216"/>
                  </a:lnTo>
                  <a:lnTo>
                    <a:pt x="88" y="209"/>
                  </a:lnTo>
                  <a:lnTo>
                    <a:pt x="95" y="211"/>
                  </a:lnTo>
                  <a:lnTo>
                    <a:pt x="104" y="208"/>
                  </a:lnTo>
                  <a:lnTo>
                    <a:pt x="120" y="211"/>
                  </a:lnTo>
                  <a:lnTo>
                    <a:pt x="127" y="208"/>
                  </a:lnTo>
                  <a:lnTo>
                    <a:pt x="137" y="211"/>
                  </a:lnTo>
                  <a:lnTo>
                    <a:pt x="139" y="206"/>
                  </a:lnTo>
                  <a:lnTo>
                    <a:pt x="146" y="205"/>
                  </a:lnTo>
                  <a:lnTo>
                    <a:pt x="162" y="198"/>
                  </a:lnTo>
                  <a:lnTo>
                    <a:pt x="174" y="190"/>
                  </a:lnTo>
                  <a:lnTo>
                    <a:pt x="185" y="179"/>
                  </a:lnTo>
                  <a:lnTo>
                    <a:pt x="204" y="161"/>
                  </a:lnTo>
                  <a:lnTo>
                    <a:pt x="214" y="148"/>
                  </a:lnTo>
                  <a:lnTo>
                    <a:pt x="219" y="139"/>
                  </a:lnTo>
                  <a:lnTo>
                    <a:pt x="226" y="130"/>
                  </a:lnTo>
                  <a:lnTo>
                    <a:pt x="230" y="127"/>
                  </a:lnTo>
                  <a:lnTo>
                    <a:pt x="240" y="118"/>
                  </a:lnTo>
                  <a:lnTo>
                    <a:pt x="245" y="111"/>
                  </a:lnTo>
                  <a:lnTo>
                    <a:pt x="248" y="96"/>
                  </a:lnTo>
                  <a:lnTo>
                    <a:pt x="253" y="83"/>
                  </a:lnTo>
                  <a:lnTo>
                    <a:pt x="241" y="83"/>
                  </a:lnTo>
                  <a:lnTo>
                    <a:pt x="237" y="90"/>
                  </a:lnTo>
                  <a:lnTo>
                    <a:pt x="228" y="93"/>
                  </a:lnTo>
                  <a:lnTo>
                    <a:pt x="220" y="83"/>
                  </a:lnTo>
                  <a:lnTo>
                    <a:pt x="220" y="76"/>
                  </a:lnTo>
                  <a:lnTo>
                    <a:pt x="225" y="70"/>
                  </a:lnTo>
                  <a:lnTo>
                    <a:pt x="227" y="65"/>
                  </a:lnTo>
                  <a:lnTo>
                    <a:pt x="231" y="64"/>
                  </a:lnTo>
                  <a:lnTo>
                    <a:pt x="239" y="67"/>
                  </a:lnTo>
                  <a:lnTo>
                    <a:pt x="237" y="60"/>
                  </a:lnTo>
                  <a:lnTo>
                    <a:pt x="241" y="41"/>
                  </a:lnTo>
                  <a:lnTo>
                    <a:pt x="239" y="28"/>
                  </a:lnTo>
                  <a:lnTo>
                    <a:pt x="232" y="3"/>
                  </a:lnTo>
                  <a:lnTo>
                    <a:pt x="232" y="3"/>
                  </a:lnTo>
                  <a:close/>
                  <a:moveTo>
                    <a:pt x="176" y="151"/>
                  </a:moveTo>
                  <a:lnTo>
                    <a:pt x="170" y="152"/>
                  </a:lnTo>
                  <a:lnTo>
                    <a:pt x="160" y="139"/>
                  </a:lnTo>
                  <a:lnTo>
                    <a:pt x="169" y="127"/>
                  </a:lnTo>
                  <a:lnTo>
                    <a:pt x="178" y="120"/>
                  </a:lnTo>
                  <a:lnTo>
                    <a:pt x="185" y="117"/>
                  </a:lnTo>
                  <a:lnTo>
                    <a:pt x="191" y="123"/>
                  </a:lnTo>
                  <a:lnTo>
                    <a:pt x="196" y="127"/>
                  </a:lnTo>
                  <a:lnTo>
                    <a:pt x="191" y="137"/>
                  </a:lnTo>
                  <a:lnTo>
                    <a:pt x="188" y="142"/>
                  </a:lnTo>
                  <a:lnTo>
                    <a:pt x="179" y="145"/>
                  </a:lnTo>
                  <a:lnTo>
                    <a:pt x="176" y="151"/>
                  </a:lnTo>
                  <a:lnTo>
                    <a:pt x="176" y="15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Freeform 165">
              <a:extLst>
                <a:ext uri="{FF2B5EF4-FFF2-40B4-BE49-F238E27FC236}">
                  <a16:creationId xmlns:a16="http://schemas.microsoft.com/office/drawing/2014/main" id="{6E773DD3-4306-E1F1-1CDE-C66B7115B880}"/>
                </a:ext>
              </a:extLst>
            </p:cNvPr>
            <p:cNvSpPr>
              <a:spLocks/>
            </p:cNvSpPr>
            <p:nvPr/>
          </p:nvSpPr>
          <p:spPr bwMode="auto">
            <a:xfrm>
              <a:off x="4323" y="2911"/>
              <a:ext cx="184" cy="173"/>
            </a:xfrm>
            <a:custGeom>
              <a:avLst/>
              <a:gdLst>
                <a:gd name="T0" fmla="*/ 138 w 184"/>
                <a:gd name="T1" fmla="*/ 5 h 173"/>
                <a:gd name="T2" fmla="*/ 136 w 184"/>
                <a:gd name="T3" fmla="*/ 0 h 173"/>
                <a:gd name="T4" fmla="*/ 110 w 184"/>
                <a:gd name="T5" fmla="*/ 5 h 173"/>
                <a:gd name="T6" fmla="*/ 110 w 184"/>
                <a:gd name="T7" fmla="*/ 24 h 173"/>
                <a:gd name="T8" fmla="*/ 104 w 184"/>
                <a:gd name="T9" fmla="*/ 63 h 173"/>
                <a:gd name="T10" fmla="*/ 119 w 184"/>
                <a:gd name="T11" fmla="*/ 73 h 173"/>
                <a:gd name="T12" fmla="*/ 124 w 184"/>
                <a:gd name="T13" fmla="*/ 89 h 173"/>
                <a:gd name="T14" fmla="*/ 106 w 184"/>
                <a:gd name="T15" fmla="*/ 79 h 173"/>
                <a:gd name="T16" fmla="*/ 88 w 184"/>
                <a:gd name="T17" fmla="*/ 70 h 173"/>
                <a:gd name="T18" fmla="*/ 75 w 184"/>
                <a:gd name="T19" fmla="*/ 65 h 173"/>
                <a:gd name="T20" fmla="*/ 58 w 184"/>
                <a:gd name="T21" fmla="*/ 55 h 173"/>
                <a:gd name="T22" fmla="*/ 40 w 184"/>
                <a:gd name="T23" fmla="*/ 53 h 173"/>
                <a:gd name="T24" fmla="*/ 35 w 184"/>
                <a:gd name="T25" fmla="*/ 48 h 173"/>
                <a:gd name="T26" fmla="*/ 34 w 184"/>
                <a:gd name="T27" fmla="*/ 62 h 173"/>
                <a:gd name="T28" fmla="*/ 34 w 184"/>
                <a:gd name="T29" fmla="*/ 76 h 173"/>
                <a:gd name="T30" fmla="*/ 3 w 184"/>
                <a:gd name="T31" fmla="*/ 83 h 173"/>
                <a:gd name="T32" fmla="*/ 11 w 184"/>
                <a:gd name="T33" fmla="*/ 154 h 173"/>
                <a:gd name="T34" fmla="*/ 33 w 184"/>
                <a:gd name="T35" fmla="*/ 161 h 173"/>
                <a:gd name="T36" fmla="*/ 49 w 184"/>
                <a:gd name="T37" fmla="*/ 166 h 173"/>
                <a:gd name="T38" fmla="*/ 52 w 184"/>
                <a:gd name="T39" fmla="*/ 169 h 173"/>
                <a:gd name="T40" fmla="*/ 74 w 184"/>
                <a:gd name="T41" fmla="*/ 173 h 173"/>
                <a:gd name="T42" fmla="*/ 89 w 184"/>
                <a:gd name="T43" fmla="*/ 161 h 173"/>
                <a:gd name="T44" fmla="*/ 108 w 184"/>
                <a:gd name="T45" fmla="*/ 145 h 173"/>
                <a:gd name="T46" fmla="*/ 119 w 184"/>
                <a:gd name="T47" fmla="*/ 132 h 173"/>
                <a:gd name="T48" fmla="*/ 131 w 184"/>
                <a:gd name="T49" fmla="*/ 116 h 173"/>
                <a:gd name="T50" fmla="*/ 170 w 184"/>
                <a:gd name="T51" fmla="*/ 97 h 173"/>
                <a:gd name="T52" fmla="*/ 180 w 184"/>
                <a:gd name="T53" fmla="*/ 74 h 173"/>
                <a:gd name="T54" fmla="*/ 182 w 184"/>
                <a:gd name="T55" fmla="*/ 46 h 173"/>
                <a:gd name="T56" fmla="*/ 181 w 184"/>
                <a:gd name="T57" fmla="*/ 25 h 173"/>
                <a:gd name="T58" fmla="*/ 165 w 184"/>
                <a:gd name="T59" fmla="*/ 12 h 173"/>
                <a:gd name="T60" fmla="*/ 149 w 184"/>
                <a:gd name="T61" fmla="*/ 6 h 173"/>
                <a:gd name="T62" fmla="*/ 148 w 184"/>
                <a:gd name="T63" fmla="*/ 5 h 173"/>
                <a:gd name="T64" fmla="*/ 147 w 184"/>
                <a:gd name="T65" fmla="*/ 9 h 173"/>
                <a:gd name="T66" fmla="*/ 143 w 184"/>
                <a:gd name="T67" fmla="*/ 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 h="173">
                  <a:moveTo>
                    <a:pt x="143" y="6"/>
                  </a:moveTo>
                  <a:lnTo>
                    <a:pt x="138" y="5"/>
                  </a:lnTo>
                  <a:lnTo>
                    <a:pt x="139" y="1"/>
                  </a:lnTo>
                  <a:lnTo>
                    <a:pt x="136" y="0"/>
                  </a:lnTo>
                  <a:lnTo>
                    <a:pt x="115" y="3"/>
                  </a:lnTo>
                  <a:lnTo>
                    <a:pt x="110" y="5"/>
                  </a:lnTo>
                  <a:lnTo>
                    <a:pt x="106" y="16"/>
                  </a:lnTo>
                  <a:lnTo>
                    <a:pt x="110" y="24"/>
                  </a:lnTo>
                  <a:lnTo>
                    <a:pt x="106" y="45"/>
                  </a:lnTo>
                  <a:lnTo>
                    <a:pt x="104" y="63"/>
                  </a:lnTo>
                  <a:lnTo>
                    <a:pt x="107" y="66"/>
                  </a:lnTo>
                  <a:lnTo>
                    <a:pt x="119" y="73"/>
                  </a:lnTo>
                  <a:lnTo>
                    <a:pt x="123" y="70"/>
                  </a:lnTo>
                  <a:lnTo>
                    <a:pt x="124" y="89"/>
                  </a:lnTo>
                  <a:lnTo>
                    <a:pt x="112" y="89"/>
                  </a:lnTo>
                  <a:lnTo>
                    <a:pt x="106" y="79"/>
                  </a:lnTo>
                  <a:lnTo>
                    <a:pt x="100" y="72"/>
                  </a:lnTo>
                  <a:lnTo>
                    <a:pt x="88" y="70"/>
                  </a:lnTo>
                  <a:lnTo>
                    <a:pt x="85" y="60"/>
                  </a:lnTo>
                  <a:lnTo>
                    <a:pt x="75" y="65"/>
                  </a:lnTo>
                  <a:lnTo>
                    <a:pt x="63" y="63"/>
                  </a:lnTo>
                  <a:lnTo>
                    <a:pt x="58" y="55"/>
                  </a:lnTo>
                  <a:lnTo>
                    <a:pt x="48" y="53"/>
                  </a:lnTo>
                  <a:lnTo>
                    <a:pt x="40" y="53"/>
                  </a:lnTo>
                  <a:lnTo>
                    <a:pt x="40" y="48"/>
                  </a:lnTo>
                  <a:lnTo>
                    <a:pt x="35" y="48"/>
                  </a:lnTo>
                  <a:lnTo>
                    <a:pt x="36" y="53"/>
                  </a:lnTo>
                  <a:lnTo>
                    <a:pt x="34" y="62"/>
                  </a:lnTo>
                  <a:lnTo>
                    <a:pt x="36" y="70"/>
                  </a:lnTo>
                  <a:lnTo>
                    <a:pt x="34" y="76"/>
                  </a:lnTo>
                  <a:lnTo>
                    <a:pt x="35" y="83"/>
                  </a:lnTo>
                  <a:lnTo>
                    <a:pt x="3" y="83"/>
                  </a:lnTo>
                  <a:lnTo>
                    <a:pt x="0" y="139"/>
                  </a:lnTo>
                  <a:lnTo>
                    <a:pt x="11" y="154"/>
                  </a:lnTo>
                  <a:lnTo>
                    <a:pt x="21" y="165"/>
                  </a:lnTo>
                  <a:lnTo>
                    <a:pt x="33" y="161"/>
                  </a:lnTo>
                  <a:lnTo>
                    <a:pt x="43" y="162"/>
                  </a:lnTo>
                  <a:lnTo>
                    <a:pt x="49" y="166"/>
                  </a:lnTo>
                  <a:lnTo>
                    <a:pt x="49" y="167"/>
                  </a:lnTo>
                  <a:lnTo>
                    <a:pt x="52" y="169"/>
                  </a:lnTo>
                  <a:lnTo>
                    <a:pt x="70" y="171"/>
                  </a:lnTo>
                  <a:lnTo>
                    <a:pt x="74" y="173"/>
                  </a:lnTo>
                  <a:lnTo>
                    <a:pt x="79" y="172"/>
                  </a:lnTo>
                  <a:lnTo>
                    <a:pt x="89" y="161"/>
                  </a:lnTo>
                  <a:lnTo>
                    <a:pt x="103" y="146"/>
                  </a:lnTo>
                  <a:lnTo>
                    <a:pt x="108" y="145"/>
                  </a:lnTo>
                  <a:lnTo>
                    <a:pt x="110" y="139"/>
                  </a:lnTo>
                  <a:lnTo>
                    <a:pt x="119" y="132"/>
                  </a:lnTo>
                  <a:lnTo>
                    <a:pt x="131" y="129"/>
                  </a:lnTo>
                  <a:lnTo>
                    <a:pt x="131" y="116"/>
                  </a:lnTo>
                  <a:lnTo>
                    <a:pt x="178" y="102"/>
                  </a:lnTo>
                  <a:lnTo>
                    <a:pt x="170" y="97"/>
                  </a:lnTo>
                  <a:lnTo>
                    <a:pt x="175" y="81"/>
                  </a:lnTo>
                  <a:lnTo>
                    <a:pt x="180" y="74"/>
                  </a:lnTo>
                  <a:lnTo>
                    <a:pt x="178" y="60"/>
                  </a:lnTo>
                  <a:lnTo>
                    <a:pt x="182" y="46"/>
                  </a:lnTo>
                  <a:lnTo>
                    <a:pt x="184" y="40"/>
                  </a:lnTo>
                  <a:lnTo>
                    <a:pt x="181" y="25"/>
                  </a:lnTo>
                  <a:lnTo>
                    <a:pt x="173" y="18"/>
                  </a:lnTo>
                  <a:lnTo>
                    <a:pt x="165" y="12"/>
                  </a:lnTo>
                  <a:lnTo>
                    <a:pt x="155" y="9"/>
                  </a:lnTo>
                  <a:lnTo>
                    <a:pt x="149" y="6"/>
                  </a:lnTo>
                  <a:lnTo>
                    <a:pt x="148" y="5"/>
                  </a:lnTo>
                  <a:lnTo>
                    <a:pt x="148" y="5"/>
                  </a:lnTo>
                  <a:lnTo>
                    <a:pt x="149" y="9"/>
                  </a:lnTo>
                  <a:lnTo>
                    <a:pt x="147" y="9"/>
                  </a:lnTo>
                  <a:lnTo>
                    <a:pt x="143" y="6"/>
                  </a:lnTo>
                  <a:lnTo>
                    <a:pt x="143" y="6"/>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2" name="Freeform 166">
              <a:extLst>
                <a:ext uri="{FF2B5EF4-FFF2-40B4-BE49-F238E27FC236}">
                  <a16:creationId xmlns:a16="http://schemas.microsoft.com/office/drawing/2014/main" id="{AABA33DB-03E0-2B43-0227-87D1F4B63A85}"/>
                </a:ext>
              </a:extLst>
            </p:cNvPr>
            <p:cNvSpPr>
              <a:spLocks/>
            </p:cNvSpPr>
            <p:nvPr/>
          </p:nvSpPr>
          <p:spPr bwMode="auto">
            <a:xfrm>
              <a:off x="4375" y="3040"/>
              <a:ext cx="118" cy="121"/>
            </a:xfrm>
            <a:custGeom>
              <a:avLst/>
              <a:gdLst>
                <a:gd name="T0" fmla="*/ 88 w 118"/>
                <a:gd name="T1" fmla="*/ 120 h 121"/>
                <a:gd name="T2" fmla="*/ 106 w 118"/>
                <a:gd name="T3" fmla="*/ 100 h 121"/>
                <a:gd name="T4" fmla="*/ 110 w 118"/>
                <a:gd name="T5" fmla="*/ 87 h 121"/>
                <a:gd name="T6" fmla="*/ 113 w 118"/>
                <a:gd name="T7" fmla="*/ 85 h 121"/>
                <a:gd name="T8" fmla="*/ 115 w 118"/>
                <a:gd name="T9" fmla="*/ 75 h 121"/>
                <a:gd name="T10" fmla="*/ 113 w 118"/>
                <a:gd name="T11" fmla="*/ 70 h 121"/>
                <a:gd name="T12" fmla="*/ 114 w 118"/>
                <a:gd name="T13" fmla="*/ 57 h 121"/>
                <a:gd name="T14" fmla="*/ 118 w 118"/>
                <a:gd name="T15" fmla="*/ 44 h 121"/>
                <a:gd name="T16" fmla="*/ 118 w 118"/>
                <a:gd name="T17" fmla="*/ 22 h 121"/>
                <a:gd name="T18" fmla="*/ 111 w 118"/>
                <a:gd name="T19" fmla="*/ 16 h 121"/>
                <a:gd name="T20" fmla="*/ 103 w 118"/>
                <a:gd name="T21" fmla="*/ 15 h 121"/>
                <a:gd name="T22" fmla="*/ 100 w 118"/>
                <a:gd name="T23" fmla="*/ 10 h 121"/>
                <a:gd name="T24" fmla="*/ 93 w 118"/>
                <a:gd name="T25" fmla="*/ 6 h 121"/>
                <a:gd name="T26" fmla="*/ 80 w 118"/>
                <a:gd name="T27" fmla="*/ 7 h 121"/>
                <a:gd name="T28" fmla="*/ 79 w 118"/>
                <a:gd name="T29" fmla="*/ 0 h 121"/>
                <a:gd name="T30" fmla="*/ 67 w 118"/>
                <a:gd name="T31" fmla="*/ 3 h 121"/>
                <a:gd name="T32" fmla="*/ 58 w 118"/>
                <a:gd name="T33" fmla="*/ 10 h 121"/>
                <a:gd name="T34" fmla="*/ 56 w 118"/>
                <a:gd name="T35" fmla="*/ 16 h 121"/>
                <a:gd name="T36" fmla="*/ 51 w 118"/>
                <a:gd name="T37" fmla="*/ 17 h 121"/>
                <a:gd name="T38" fmla="*/ 37 w 118"/>
                <a:gd name="T39" fmla="*/ 32 h 121"/>
                <a:gd name="T40" fmla="*/ 27 w 118"/>
                <a:gd name="T41" fmla="*/ 43 h 121"/>
                <a:gd name="T42" fmla="*/ 22 w 118"/>
                <a:gd name="T43" fmla="*/ 44 h 121"/>
                <a:gd name="T44" fmla="*/ 18 w 118"/>
                <a:gd name="T45" fmla="*/ 42 h 121"/>
                <a:gd name="T46" fmla="*/ 0 w 118"/>
                <a:gd name="T47" fmla="*/ 40 h 121"/>
                <a:gd name="T48" fmla="*/ 5 w 118"/>
                <a:gd name="T49" fmla="*/ 54 h 121"/>
                <a:gd name="T50" fmla="*/ 9 w 118"/>
                <a:gd name="T51" fmla="*/ 57 h 121"/>
                <a:gd name="T52" fmla="*/ 13 w 118"/>
                <a:gd name="T53" fmla="*/ 68 h 121"/>
                <a:gd name="T54" fmla="*/ 30 w 118"/>
                <a:gd name="T55" fmla="*/ 87 h 121"/>
                <a:gd name="T56" fmla="*/ 36 w 118"/>
                <a:gd name="T57" fmla="*/ 89 h 121"/>
                <a:gd name="T58" fmla="*/ 36 w 118"/>
                <a:gd name="T59" fmla="*/ 95 h 121"/>
                <a:gd name="T60" fmla="*/ 40 w 118"/>
                <a:gd name="T61" fmla="*/ 107 h 121"/>
                <a:gd name="T62" fmla="*/ 52 w 118"/>
                <a:gd name="T63" fmla="*/ 109 h 121"/>
                <a:gd name="T64" fmla="*/ 61 w 118"/>
                <a:gd name="T65" fmla="*/ 117 h 121"/>
                <a:gd name="T66" fmla="*/ 67 w 118"/>
                <a:gd name="T67" fmla="*/ 117 h 121"/>
                <a:gd name="T68" fmla="*/ 75 w 118"/>
                <a:gd name="T69" fmla="*/ 121 h 121"/>
                <a:gd name="T70" fmla="*/ 80 w 118"/>
                <a:gd name="T71" fmla="*/ 118 h 121"/>
                <a:gd name="T72" fmla="*/ 88 w 118"/>
                <a:gd name="T73" fmla="*/ 120 h 121"/>
                <a:gd name="T74" fmla="*/ 88 w 118"/>
                <a:gd name="T7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21">
                  <a:moveTo>
                    <a:pt x="88" y="120"/>
                  </a:moveTo>
                  <a:lnTo>
                    <a:pt x="106" y="100"/>
                  </a:lnTo>
                  <a:lnTo>
                    <a:pt x="110" y="87"/>
                  </a:lnTo>
                  <a:lnTo>
                    <a:pt x="113" y="85"/>
                  </a:lnTo>
                  <a:lnTo>
                    <a:pt x="115" y="75"/>
                  </a:lnTo>
                  <a:lnTo>
                    <a:pt x="113" y="70"/>
                  </a:lnTo>
                  <a:lnTo>
                    <a:pt x="114" y="57"/>
                  </a:lnTo>
                  <a:lnTo>
                    <a:pt x="118" y="44"/>
                  </a:lnTo>
                  <a:lnTo>
                    <a:pt x="118" y="22"/>
                  </a:lnTo>
                  <a:lnTo>
                    <a:pt x="111" y="16"/>
                  </a:lnTo>
                  <a:lnTo>
                    <a:pt x="103" y="15"/>
                  </a:lnTo>
                  <a:lnTo>
                    <a:pt x="100" y="10"/>
                  </a:lnTo>
                  <a:lnTo>
                    <a:pt x="93" y="6"/>
                  </a:lnTo>
                  <a:lnTo>
                    <a:pt x="80" y="7"/>
                  </a:lnTo>
                  <a:lnTo>
                    <a:pt x="79" y="0"/>
                  </a:lnTo>
                  <a:lnTo>
                    <a:pt x="67" y="3"/>
                  </a:lnTo>
                  <a:lnTo>
                    <a:pt x="58" y="10"/>
                  </a:lnTo>
                  <a:lnTo>
                    <a:pt x="56" y="16"/>
                  </a:lnTo>
                  <a:lnTo>
                    <a:pt x="51" y="17"/>
                  </a:lnTo>
                  <a:lnTo>
                    <a:pt x="37" y="32"/>
                  </a:lnTo>
                  <a:lnTo>
                    <a:pt x="27" y="43"/>
                  </a:lnTo>
                  <a:lnTo>
                    <a:pt x="22" y="44"/>
                  </a:lnTo>
                  <a:lnTo>
                    <a:pt x="18" y="42"/>
                  </a:lnTo>
                  <a:lnTo>
                    <a:pt x="0" y="40"/>
                  </a:lnTo>
                  <a:lnTo>
                    <a:pt x="5" y="54"/>
                  </a:lnTo>
                  <a:lnTo>
                    <a:pt x="9" y="57"/>
                  </a:lnTo>
                  <a:lnTo>
                    <a:pt x="13" y="68"/>
                  </a:lnTo>
                  <a:lnTo>
                    <a:pt x="30" y="87"/>
                  </a:lnTo>
                  <a:lnTo>
                    <a:pt x="36" y="89"/>
                  </a:lnTo>
                  <a:lnTo>
                    <a:pt x="36" y="95"/>
                  </a:lnTo>
                  <a:lnTo>
                    <a:pt x="40" y="107"/>
                  </a:lnTo>
                  <a:lnTo>
                    <a:pt x="52" y="109"/>
                  </a:lnTo>
                  <a:lnTo>
                    <a:pt x="61" y="117"/>
                  </a:lnTo>
                  <a:lnTo>
                    <a:pt x="67" y="117"/>
                  </a:lnTo>
                  <a:lnTo>
                    <a:pt x="75" y="121"/>
                  </a:lnTo>
                  <a:lnTo>
                    <a:pt x="80" y="118"/>
                  </a:lnTo>
                  <a:lnTo>
                    <a:pt x="88" y="120"/>
                  </a:lnTo>
                  <a:lnTo>
                    <a:pt x="88" y="12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3" name="Freeform 167">
              <a:extLst>
                <a:ext uri="{FF2B5EF4-FFF2-40B4-BE49-F238E27FC236}">
                  <a16:creationId xmlns:a16="http://schemas.microsoft.com/office/drawing/2014/main" id="{6227E8D0-0B8B-1F52-660F-C2EB3465070C}"/>
                </a:ext>
              </a:extLst>
            </p:cNvPr>
            <p:cNvSpPr>
              <a:spLocks/>
            </p:cNvSpPr>
            <p:nvPr/>
          </p:nvSpPr>
          <p:spPr bwMode="auto">
            <a:xfrm>
              <a:off x="4628" y="2551"/>
              <a:ext cx="154" cy="244"/>
            </a:xfrm>
            <a:custGeom>
              <a:avLst/>
              <a:gdLst>
                <a:gd name="T0" fmla="*/ 46 w 154"/>
                <a:gd name="T1" fmla="*/ 28 h 244"/>
                <a:gd name="T2" fmla="*/ 38 w 154"/>
                <a:gd name="T3" fmla="*/ 20 h 244"/>
                <a:gd name="T4" fmla="*/ 35 w 154"/>
                <a:gd name="T5" fmla="*/ 13 h 244"/>
                <a:gd name="T6" fmla="*/ 30 w 154"/>
                <a:gd name="T7" fmla="*/ 10 h 244"/>
                <a:gd name="T8" fmla="*/ 24 w 154"/>
                <a:gd name="T9" fmla="*/ 19 h 244"/>
                <a:gd name="T10" fmla="*/ 21 w 154"/>
                <a:gd name="T11" fmla="*/ 26 h 244"/>
                <a:gd name="T12" fmla="*/ 28 w 154"/>
                <a:gd name="T13" fmla="*/ 35 h 244"/>
                <a:gd name="T14" fmla="*/ 33 w 154"/>
                <a:gd name="T15" fmla="*/ 44 h 244"/>
                <a:gd name="T16" fmla="*/ 40 w 154"/>
                <a:gd name="T17" fmla="*/ 50 h 244"/>
                <a:gd name="T18" fmla="*/ 91 w 154"/>
                <a:gd name="T19" fmla="*/ 71 h 244"/>
                <a:gd name="T20" fmla="*/ 105 w 154"/>
                <a:gd name="T21" fmla="*/ 71 h 244"/>
                <a:gd name="T22" fmla="*/ 61 w 154"/>
                <a:gd name="T23" fmla="*/ 124 h 244"/>
                <a:gd name="T24" fmla="*/ 41 w 154"/>
                <a:gd name="T25" fmla="*/ 125 h 244"/>
                <a:gd name="T26" fmla="*/ 27 w 154"/>
                <a:gd name="T27" fmla="*/ 137 h 244"/>
                <a:gd name="T28" fmla="*/ 17 w 154"/>
                <a:gd name="T29" fmla="*/ 138 h 244"/>
                <a:gd name="T30" fmla="*/ 13 w 154"/>
                <a:gd name="T31" fmla="*/ 144 h 244"/>
                <a:gd name="T32" fmla="*/ 0 w 154"/>
                <a:gd name="T33" fmla="*/ 164 h 244"/>
                <a:gd name="T34" fmla="*/ 0 w 154"/>
                <a:gd name="T35" fmla="*/ 228 h 244"/>
                <a:gd name="T36" fmla="*/ 9 w 154"/>
                <a:gd name="T37" fmla="*/ 244 h 244"/>
                <a:gd name="T38" fmla="*/ 13 w 154"/>
                <a:gd name="T39" fmla="*/ 239 h 244"/>
                <a:gd name="T40" fmla="*/ 16 w 154"/>
                <a:gd name="T41" fmla="*/ 230 h 244"/>
                <a:gd name="T42" fmla="*/ 33 w 154"/>
                <a:gd name="T43" fmla="*/ 208 h 244"/>
                <a:gd name="T44" fmla="*/ 49 w 154"/>
                <a:gd name="T45" fmla="*/ 195 h 244"/>
                <a:gd name="T46" fmla="*/ 72 w 154"/>
                <a:gd name="T47" fmla="*/ 177 h 244"/>
                <a:gd name="T48" fmla="*/ 87 w 154"/>
                <a:gd name="T49" fmla="*/ 163 h 244"/>
                <a:gd name="T50" fmla="*/ 105 w 154"/>
                <a:gd name="T51" fmla="*/ 138 h 244"/>
                <a:gd name="T52" fmla="*/ 119 w 154"/>
                <a:gd name="T53" fmla="*/ 119 h 244"/>
                <a:gd name="T54" fmla="*/ 131 w 154"/>
                <a:gd name="T55" fmla="*/ 93 h 244"/>
                <a:gd name="T56" fmla="*/ 140 w 154"/>
                <a:gd name="T57" fmla="*/ 70 h 244"/>
                <a:gd name="T58" fmla="*/ 147 w 154"/>
                <a:gd name="T59" fmla="*/ 49 h 244"/>
                <a:gd name="T60" fmla="*/ 151 w 154"/>
                <a:gd name="T61" fmla="*/ 30 h 244"/>
                <a:gd name="T62" fmla="*/ 154 w 154"/>
                <a:gd name="T63" fmla="*/ 24 h 244"/>
                <a:gd name="T64" fmla="*/ 154 w 154"/>
                <a:gd name="T65" fmla="*/ 14 h 244"/>
                <a:gd name="T66" fmla="*/ 154 w 154"/>
                <a:gd name="T67" fmla="*/ 5 h 244"/>
                <a:gd name="T68" fmla="*/ 154 w 154"/>
                <a:gd name="T69" fmla="*/ 0 h 244"/>
                <a:gd name="T70" fmla="*/ 148 w 154"/>
                <a:gd name="T71" fmla="*/ 0 h 244"/>
                <a:gd name="T72" fmla="*/ 141 w 154"/>
                <a:gd name="T73" fmla="*/ 6 h 244"/>
                <a:gd name="T74" fmla="*/ 133 w 154"/>
                <a:gd name="T75" fmla="*/ 7 h 244"/>
                <a:gd name="T76" fmla="*/ 126 w 154"/>
                <a:gd name="T77" fmla="*/ 10 h 244"/>
                <a:gd name="T78" fmla="*/ 121 w 154"/>
                <a:gd name="T79" fmla="*/ 10 h 244"/>
                <a:gd name="T80" fmla="*/ 121 w 154"/>
                <a:gd name="T81" fmla="*/ 10 h 244"/>
                <a:gd name="T82" fmla="*/ 112 w 154"/>
                <a:gd name="T83" fmla="*/ 11 h 244"/>
                <a:gd name="T84" fmla="*/ 106 w 154"/>
                <a:gd name="T85" fmla="*/ 14 h 244"/>
                <a:gd name="T86" fmla="*/ 98 w 154"/>
                <a:gd name="T87" fmla="*/ 16 h 244"/>
                <a:gd name="T88" fmla="*/ 85 w 154"/>
                <a:gd name="T89" fmla="*/ 21 h 244"/>
                <a:gd name="T90" fmla="*/ 68 w 154"/>
                <a:gd name="T91" fmla="*/ 23 h 244"/>
                <a:gd name="T92" fmla="*/ 54 w 154"/>
                <a:gd name="T93" fmla="*/ 28 h 244"/>
                <a:gd name="T94" fmla="*/ 46 w 154"/>
                <a:gd name="T95" fmla="*/ 28 h 244"/>
                <a:gd name="T96" fmla="*/ 46 w 154"/>
                <a:gd name="T97" fmla="*/ 2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244">
                  <a:moveTo>
                    <a:pt x="46" y="28"/>
                  </a:moveTo>
                  <a:lnTo>
                    <a:pt x="38" y="20"/>
                  </a:lnTo>
                  <a:lnTo>
                    <a:pt x="35" y="13"/>
                  </a:lnTo>
                  <a:lnTo>
                    <a:pt x="30" y="10"/>
                  </a:lnTo>
                  <a:lnTo>
                    <a:pt x="24" y="19"/>
                  </a:lnTo>
                  <a:lnTo>
                    <a:pt x="21" y="26"/>
                  </a:lnTo>
                  <a:lnTo>
                    <a:pt x="28" y="35"/>
                  </a:lnTo>
                  <a:lnTo>
                    <a:pt x="33" y="44"/>
                  </a:lnTo>
                  <a:lnTo>
                    <a:pt x="40" y="50"/>
                  </a:lnTo>
                  <a:lnTo>
                    <a:pt x="91" y="71"/>
                  </a:lnTo>
                  <a:lnTo>
                    <a:pt x="105" y="71"/>
                  </a:lnTo>
                  <a:lnTo>
                    <a:pt x="61" y="124"/>
                  </a:lnTo>
                  <a:lnTo>
                    <a:pt x="41" y="125"/>
                  </a:lnTo>
                  <a:lnTo>
                    <a:pt x="27" y="137"/>
                  </a:lnTo>
                  <a:lnTo>
                    <a:pt x="17" y="138"/>
                  </a:lnTo>
                  <a:lnTo>
                    <a:pt x="13" y="144"/>
                  </a:lnTo>
                  <a:lnTo>
                    <a:pt x="0" y="164"/>
                  </a:lnTo>
                  <a:lnTo>
                    <a:pt x="0" y="228"/>
                  </a:lnTo>
                  <a:lnTo>
                    <a:pt x="9" y="244"/>
                  </a:lnTo>
                  <a:lnTo>
                    <a:pt x="13" y="239"/>
                  </a:lnTo>
                  <a:lnTo>
                    <a:pt x="16" y="230"/>
                  </a:lnTo>
                  <a:lnTo>
                    <a:pt x="33" y="208"/>
                  </a:lnTo>
                  <a:lnTo>
                    <a:pt x="49" y="195"/>
                  </a:lnTo>
                  <a:lnTo>
                    <a:pt x="72" y="177"/>
                  </a:lnTo>
                  <a:lnTo>
                    <a:pt x="87" y="163"/>
                  </a:lnTo>
                  <a:lnTo>
                    <a:pt x="105" y="138"/>
                  </a:lnTo>
                  <a:lnTo>
                    <a:pt x="119" y="119"/>
                  </a:lnTo>
                  <a:lnTo>
                    <a:pt x="131" y="93"/>
                  </a:lnTo>
                  <a:lnTo>
                    <a:pt x="140" y="70"/>
                  </a:lnTo>
                  <a:lnTo>
                    <a:pt x="147" y="49"/>
                  </a:lnTo>
                  <a:lnTo>
                    <a:pt x="151" y="30"/>
                  </a:lnTo>
                  <a:lnTo>
                    <a:pt x="154" y="24"/>
                  </a:lnTo>
                  <a:lnTo>
                    <a:pt x="154" y="14"/>
                  </a:lnTo>
                  <a:lnTo>
                    <a:pt x="154" y="5"/>
                  </a:lnTo>
                  <a:lnTo>
                    <a:pt x="154" y="0"/>
                  </a:lnTo>
                  <a:lnTo>
                    <a:pt x="148" y="0"/>
                  </a:lnTo>
                  <a:lnTo>
                    <a:pt x="141" y="6"/>
                  </a:lnTo>
                  <a:lnTo>
                    <a:pt x="133" y="7"/>
                  </a:lnTo>
                  <a:lnTo>
                    <a:pt x="126" y="10"/>
                  </a:lnTo>
                  <a:lnTo>
                    <a:pt x="121" y="10"/>
                  </a:lnTo>
                  <a:lnTo>
                    <a:pt x="121" y="10"/>
                  </a:lnTo>
                  <a:lnTo>
                    <a:pt x="112" y="11"/>
                  </a:lnTo>
                  <a:lnTo>
                    <a:pt x="106" y="14"/>
                  </a:lnTo>
                  <a:lnTo>
                    <a:pt x="98" y="16"/>
                  </a:lnTo>
                  <a:lnTo>
                    <a:pt x="85" y="21"/>
                  </a:lnTo>
                  <a:lnTo>
                    <a:pt x="68" y="23"/>
                  </a:lnTo>
                  <a:lnTo>
                    <a:pt x="54" y="28"/>
                  </a:lnTo>
                  <a:lnTo>
                    <a:pt x="46" y="28"/>
                  </a:lnTo>
                  <a:lnTo>
                    <a:pt x="46" y="2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4" name="Freeform 168">
              <a:extLst>
                <a:ext uri="{FF2B5EF4-FFF2-40B4-BE49-F238E27FC236}">
                  <a16:creationId xmlns:a16="http://schemas.microsoft.com/office/drawing/2014/main" id="{5F6D5286-9706-6F57-8320-999ABCC1D376}"/>
                </a:ext>
              </a:extLst>
            </p:cNvPr>
            <p:cNvSpPr>
              <a:spLocks/>
            </p:cNvSpPr>
            <p:nvPr/>
          </p:nvSpPr>
          <p:spPr bwMode="auto">
            <a:xfrm>
              <a:off x="3127" y="2662"/>
              <a:ext cx="45" cy="66"/>
            </a:xfrm>
            <a:custGeom>
              <a:avLst/>
              <a:gdLst>
                <a:gd name="T0" fmla="*/ 30 w 45"/>
                <a:gd name="T1" fmla="*/ 58 h 66"/>
                <a:gd name="T2" fmla="*/ 35 w 45"/>
                <a:gd name="T3" fmla="*/ 45 h 66"/>
                <a:gd name="T4" fmla="*/ 45 w 45"/>
                <a:gd name="T5" fmla="*/ 29 h 66"/>
                <a:gd name="T6" fmla="*/ 42 w 45"/>
                <a:gd name="T7" fmla="*/ 21 h 66"/>
                <a:gd name="T8" fmla="*/ 26 w 45"/>
                <a:gd name="T9" fmla="*/ 6 h 66"/>
                <a:gd name="T10" fmla="*/ 15 w 45"/>
                <a:gd name="T11" fmla="*/ 2 h 66"/>
                <a:gd name="T12" fmla="*/ 9 w 45"/>
                <a:gd name="T13" fmla="*/ 0 h 66"/>
                <a:gd name="T14" fmla="*/ 1 w 45"/>
                <a:gd name="T15" fmla="*/ 15 h 66"/>
                <a:gd name="T16" fmla="*/ 2 w 45"/>
                <a:gd name="T17" fmla="*/ 28 h 66"/>
                <a:gd name="T18" fmla="*/ 8 w 45"/>
                <a:gd name="T19" fmla="*/ 38 h 66"/>
                <a:gd name="T20" fmla="*/ 5 w 45"/>
                <a:gd name="T21" fmla="*/ 45 h 66"/>
                <a:gd name="T22" fmla="*/ 3 w 45"/>
                <a:gd name="T23" fmla="*/ 54 h 66"/>
                <a:gd name="T24" fmla="*/ 0 w 45"/>
                <a:gd name="T25" fmla="*/ 61 h 66"/>
                <a:gd name="T26" fmla="*/ 6 w 45"/>
                <a:gd name="T27" fmla="*/ 65 h 66"/>
                <a:gd name="T28" fmla="*/ 11 w 45"/>
                <a:gd name="T29" fmla="*/ 60 h 66"/>
                <a:gd name="T30" fmla="*/ 14 w 45"/>
                <a:gd name="T31" fmla="*/ 61 h 66"/>
                <a:gd name="T32" fmla="*/ 16 w 45"/>
                <a:gd name="T33" fmla="*/ 66 h 66"/>
                <a:gd name="T34" fmla="*/ 24 w 45"/>
                <a:gd name="T35" fmla="*/ 64 h 66"/>
                <a:gd name="T36" fmla="*/ 30 w 45"/>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66">
                  <a:moveTo>
                    <a:pt x="30" y="58"/>
                  </a:moveTo>
                  <a:lnTo>
                    <a:pt x="35" y="45"/>
                  </a:lnTo>
                  <a:lnTo>
                    <a:pt x="45" y="29"/>
                  </a:lnTo>
                  <a:lnTo>
                    <a:pt x="42" y="21"/>
                  </a:lnTo>
                  <a:lnTo>
                    <a:pt x="26" y="6"/>
                  </a:lnTo>
                  <a:lnTo>
                    <a:pt x="15" y="2"/>
                  </a:lnTo>
                  <a:lnTo>
                    <a:pt x="9" y="0"/>
                  </a:lnTo>
                  <a:lnTo>
                    <a:pt x="1" y="15"/>
                  </a:lnTo>
                  <a:lnTo>
                    <a:pt x="2" y="28"/>
                  </a:lnTo>
                  <a:lnTo>
                    <a:pt x="8" y="38"/>
                  </a:lnTo>
                  <a:lnTo>
                    <a:pt x="5" y="45"/>
                  </a:lnTo>
                  <a:lnTo>
                    <a:pt x="3" y="54"/>
                  </a:lnTo>
                  <a:lnTo>
                    <a:pt x="0" y="61"/>
                  </a:lnTo>
                  <a:lnTo>
                    <a:pt x="6" y="65"/>
                  </a:lnTo>
                  <a:lnTo>
                    <a:pt x="11" y="60"/>
                  </a:lnTo>
                  <a:lnTo>
                    <a:pt x="14" y="61"/>
                  </a:lnTo>
                  <a:lnTo>
                    <a:pt x="16" y="66"/>
                  </a:lnTo>
                  <a:lnTo>
                    <a:pt x="24" y="64"/>
                  </a:lnTo>
                  <a:lnTo>
                    <a:pt x="30" y="5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5" name="Freeform 169">
              <a:extLst>
                <a:ext uri="{FF2B5EF4-FFF2-40B4-BE49-F238E27FC236}">
                  <a16:creationId xmlns:a16="http://schemas.microsoft.com/office/drawing/2014/main" id="{EE73BF64-3065-590F-95BC-1601DA86EBFF}"/>
                </a:ext>
              </a:extLst>
            </p:cNvPr>
            <p:cNvSpPr>
              <a:spLocks noEditPoints="1"/>
            </p:cNvSpPr>
            <p:nvPr/>
          </p:nvSpPr>
          <p:spPr bwMode="auto">
            <a:xfrm>
              <a:off x="3920" y="1859"/>
              <a:ext cx="201" cy="168"/>
            </a:xfrm>
            <a:custGeom>
              <a:avLst/>
              <a:gdLst>
                <a:gd name="T0" fmla="*/ 201 w 201"/>
                <a:gd name="T1" fmla="*/ 155 h 168"/>
                <a:gd name="T2" fmla="*/ 197 w 201"/>
                <a:gd name="T3" fmla="*/ 140 h 168"/>
                <a:gd name="T4" fmla="*/ 189 w 201"/>
                <a:gd name="T5" fmla="*/ 147 h 168"/>
                <a:gd name="T6" fmla="*/ 186 w 201"/>
                <a:gd name="T7" fmla="*/ 154 h 168"/>
                <a:gd name="T8" fmla="*/ 189 w 201"/>
                <a:gd name="T9" fmla="*/ 166 h 168"/>
                <a:gd name="T10" fmla="*/ 196 w 201"/>
                <a:gd name="T11" fmla="*/ 168 h 168"/>
                <a:gd name="T12" fmla="*/ 201 w 201"/>
                <a:gd name="T13" fmla="*/ 155 h 168"/>
                <a:gd name="T14" fmla="*/ 112 w 201"/>
                <a:gd name="T15" fmla="*/ 13 h 168"/>
                <a:gd name="T16" fmla="*/ 105 w 201"/>
                <a:gd name="T17" fmla="*/ 6 h 168"/>
                <a:gd name="T18" fmla="*/ 99 w 201"/>
                <a:gd name="T19" fmla="*/ 6 h 168"/>
                <a:gd name="T20" fmla="*/ 98 w 201"/>
                <a:gd name="T21" fmla="*/ 0 h 168"/>
                <a:gd name="T22" fmla="*/ 85 w 201"/>
                <a:gd name="T23" fmla="*/ 3 h 168"/>
                <a:gd name="T24" fmla="*/ 82 w 201"/>
                <a:gd name="T25" fmla="*/ 17 h 168"/>
                <a:gd name="T26" fmla="*/ 50 w 201"/>
                <a:gd name="T27" fmla="*/ 31 h 168"/>
                <a:gd name="T28" fmla="*/ 37 w 201"/>
                <a:gd name="T29" fmla="*/ 24 h 168"/>
                <a:gd name="T30" fmla="*/ 41 w 201"/>
                <a:gd name="T31" fmla="*/ 43 h 168"/>
                <a:gd name="T32" fmla="*/ 18 w 201"/>
                <a:gd name="T33" fmla="*/ 38 h 168"/>
                <a:gd name="T34" fmla="*/ 0 w 201"/>
                <a:gd name="T35" fmla="*/ 43 h 168"/>
                <a:gd name="T36" fmla="*/ 1 w 201"/>
                <a:gd name="T37" fmla="*/ 55 h 168"/>
                <a:gd name="T38" fmla="*/ 22 w 201"/>
                <a:gd name="T39" fmla="*/ 62 h 168"/>
                <a:gd name="T40" fmla="*/ 32 w 201"/>
                <a:gd name="T41" fmla="*/ 71 h 168"/>
                <a:gd name="T42" fmla="*/ 47 w 201"/>
                <a:gd name="T43" fmla="*/ 89 h 168"/>
                <a:gd name="T44" fmla="*/ 44 w 201"/>
                <a:gd name="T45" fmla="*/ 123 h 168"/>
                <a:gd name="T46" fmla="*/ 36 w 201"/>
                <a:gd name="T47" fmla="*/ 133 h 168"/>
                <a:gd name="T48" fmla="*/ 42 w 201"/>
                <a:gd name="T49" fmla="*/ 140 h 168"/>
                <a:gd name="T50" fmla="*/ 68 w 201"/>
                <a:gd name="T51" fmla="*/ 148 h 168"/>
                <a:gd name="T52" fmla="*/ 73 w 201"/>
                <a:gd name="T53" fmla="*/ 145 h 168"/>
                <a:gd name="T54" fmla="*/ 89 w 201"/>
                <a:gd name="T55" fmla="*/ 152 h 168"/>
                <a:gd name="T56" fmla="*/ 106 w 201"/>
                <a:gd name="T57" fmla="*/ 150 h 168"/>
                <a:gd name="T58" fmla="*/ 108 w 201"/>
                <a:gd name="T59" fmla="*/ 140 h 168"/>
                <a:gd name="T60" fmla="*/ 129 w 201"/>
                <a:gd name="T61" fmla="*/ 134 h 168"/>
                <a:gd name="T62" fmla="*/ 157 w 201"/>
                <a:gd name="T63" fmla="*/ 138 h 168"/>
                <a:gd name="T64" fmla="*/ 169 w 201"/>
                <a:gd name="T65" fmla="*/ 129 h 168"/>
                <a:gd name="T66" fmla="*/ 171 w 201"/>
                <a:gd name="T67" fmla="*/ 122 h 168"/>
                <a:gd name="T68" fmla="*/ 163 w 201"/>
                <a:gd name="T69" fmla="*/ 119 h 168"/>
                <a:gd name="T70" fmla="*/ 159 w 201"/>
                <a:gd name="T71" fmla="*/ 105 h 168"/>
                <a:gd name="T72" fmla="*/ 164 w 201"/>
                <a:gd name="T73" fmla="*/ 101 h 168"/>
                <a:gd name="T74" fmla="*/ 159 w 201"/>
                <a:gd name="T75" fmla="*/ 94 h 168"/>
                <a:gd name="T76" fmla="*/ 159 w 201"/>
                <a:gd name="T77" fmla="*/ 89 h 168"/>
                <a:gd name="T78" fmla="*/ 154 w 201"/>
                <a:gd name="T79" fmla="*/ 82 h 168"/>
                <a:gd name="T80" fmla="*/ 147 w 201"/>
                <a:gd name="T81" fmla="*/ 85 h 168"/>
                <a:gd name="T82" fmla="*/ 147 w 201"/>
                <a:gd name="T83" fmla="*/ 76 h 168"/>
                <a:gd name="T84" fmla="*/ 157 w 201"/>
                <a:gd name="T85" fmla="*/ 66 h 168"/>
                <a:gd name="T86" fmla="*/ 157 w 201"/>
                <a:gd name="T87" fmla="*/ 62 h 168"/>
                <a:gd name="T88" fmla="*/ 164 w 201"/>
                <a:gd name="T89" fmla="*/ 64 h 168"/>
                <a:gd name="T90" fmla="*/ 167 w 201"/>
                <a:gd name="T91" fmla="*/ 61 h 168"/>
                <a:gd name="T92" fmla="*/ 168 w 201"/>
                <a:gd name="T93" fmla="*/ 48 h 168"/>
                <a:gd name="T94" fmla="*/ 175 w 201"/>
                <a:gd name="T95" fmla="*/ 37 h 168"/>
                <a:gd name="T96" fmla="*/ 155 w 201"/>
                <a:gd name="T97" fmla="*/ 33 h 168"/>
                <a:gd name="T98" fmla="*/ 148 w 201"/>
                <a:gd name="T99" fmla="*/ 29 h 168"/>
                <a:gd name="T100" fmla="*/ 144 w 201"/>
                <a:gd name="T101" fmla="*/ 29 h 168"/>
                <a:gd name="T102" fmla="*/ 141 w 201"/>
                <a:gd name="T103" fmla="*/ 28 h 168"/>
                <a:gd name="T104" fmla="*/ 129 w 201"/>
                <a:gd name="T105" fmla="*/ 20 h 168"/>
                <a:gd name="T106" fmla="*/ 122 w 201"/>
                <a:gd name="T107" fmla="*/ 21 h 168"/>
                <a:gd name="T108" fmla="*/ 112 w 201"/>
                <a:gd name="T109" fmla="*/ 13 h 168"/>
                <a:gd name="T110" fmla="*/ 112 w 201"/>
                <a:gd name="T111" fmla="*/ 1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1" h="168">
                  <a:moveTo>
                    <a:pt x="201" y="155"/>
                  </a:moveTo>
                  <a:lnTo>
                    <a:pt x="197" y="140"/>
                  </a:lnTo>
                  <a:lnTo>
                    <a:pt x="189" y="147"/>
                  </a:lnTo>
                  <a:lnTo>
                    <a:pt x="186" y="154"/>
                  </a:lnTo>
                  <a:lnTo>
                    <a:pt x="189" y="166"/>
                  </a:lnTo>
                  <a:lnTo>
                    <a:pt x="196" y="168"/>
                  </a:lnTo>
                  <a:lnTo>
                    <a:pt x="201" y="155"/>
                  </a:lnTo>
                  <a:close/>
                  <a:moveTo>
                    <a:pt x="112" y="13"/>
                  </a:moveTo>
                  <a:lnTo>
                    <a:pt x="105" y="6"/>
                  </a:lnTo>
                  <a:lnTo>
                    <a:pt x="99" y="6"/>
                  </a:lnTo>
                  <a:lnTo>
                    <a:pt x="98" y="0"/>
                  </a:lnTo>
                  <a:lnTo>
                    <a:pt x="85" y="3"/>
                  </a:lnTo>
                  <a:lnTo>
                    <a:pt x="82" y="17"/>
                  </a:lnTo>
                  <a:lnTo>
                    <a:pt x="50" y="31"/>
                  </a:lnTo>
                  <a:lnTo>
                    <a:pt x="37" y="24"/>
                  </a:lnTo>
                  <a:lnTo>
                    <a:pt x="41" y="43"/>
                  </a:lnTo>
                  <a:lnTo>
                    <a:pt x="18" y="38"/>
                  </a:lnTo>
                  <a:lnTo>
                    <a:pt x="0" y="43"/>
                  </a:lnTo>
                  <a:lnTo>
                    <a:pt x="1" y="55"/>
                  </a:lnTo>
                  <a:lnTo>
                    <a:pt x="22" y="62"/>
                  </a:lnTo>
                  <a:lnTo>
                    <a:pt x="32" y="71"/>
                  </a:lnTo>
                  <a:lnTo>
                    <a:pt x="47" y="89"/>
                  </a:lnTo>
                  <a:lnTo>
                    <a:pt x="44" y="123"/>
                  </a:lnTo>
                  <a:lnTo>
                    <a:pt x="36" y="133"/>
                  </a:lnTo>
                  <a:lnTo>
                    <a:pt x="42" y="140"/>
                  </a:lnTo>
                  <a:lnTo>
                    <a:pt x="68" y="148"/>
                  </a:lnTo>
                  <a:lnTo>
                    <a:pt x="73" y="145"/>
                  </a:lnTo>
                  <a:lnTo>
                    <a:pt x="89" y="152"/>
                  </a:lnTo>
                  <a:lnTo>
                    <a:pt x="106" y="150"/>
                  </a:lnTo>
                  <a:lnTo>
                    <a:pt x="108" y="140"/>
                  </a:lnTo>
                  <a:lnTo>
                    <a:pt x="129" y="134"/>
                  </a:lnTo>
                  <a:lnTo>
                    <a:pt x="157" y="138"/>
                  </a:lnTo>
                  <a:lnTo>
                    <a:pt x="169" y="129"/>
                  </a:lnTo>
                  <a:lnTo>
                    <a:pt x="171" y="122"/>
                  </a:lnTo>
                  <a:lnTo>
                    <a:pt x="163" y="119"/>
                  </a:lnTo>
                  <a:lnTo>
                    <a:pt x="159" y="105"/>
                  </a:lnTo>
                  <a:lnTo>
                    <a:pt x="164" y="101"/>
                  </a:lnTo>
                  <a:lnTo>
                    <a:pt x="159" y="94"/>
                  </a:lnTo>
                  <a:lnTo>
                    <a:pt x="159" y="89"/>
                  </a:lnTo>
                  <a:lnTo>
                    <a:pt x="154" y="82"/>
                  </a:lnTo>
                  <a:lnTo>
                    <a:pt x="147" y="85"/>
                  </a:lnTo>
                  <a:lnTo>
                    <a:pt x="147" y="76"/>
                  </a:lnTo>
                  <a:lnTo>
                    <a:pt x="157" y="66"/>
                  </a:lnTo>
                  <a:lnTo>
                    <a:pt x="157" y="62"/>
                  </a:lnTo>
                  <a:lnTo>
                    <a:pt x="164" y="64"/>
                  </a:lnTo>
                  <a:lnTo>
                    <a:pt x="167" y="61"/>
                  </a:lnTo>
                  <a:lnTo>
                    <a:pt x="168" y="48"/>
                  </a:lnTo>
                  <a:lnTo>
                    <a:pt x="175" y="37"/>
                  </a:lnTo>
                  <a:lnTo>
                    <a:pt x="155" y="33"/>
                  </a:lnTo>
                  <a:lnTo>
                    <a:pt x="148" y="29"/>
                  </a:lnTo>
                  <a:lnTo>
                    <a:pt x="144" y="29"/>
                  </a:lnTo>
                  <a:lnTo>
                    <a:pt x="141" y="28"/>
                  </a:lnTo>
                  <a:lnTo>
                    <a:pt x="129" y="20"/>
                  </a:lnTo>
                  <a:lnTo>
                    <a:pt x="122" y="21"/>
                  </a:lnTo>
                  <a:lnTo>
                    <a:pt x="112" y="13"/>
                  </a:lnTo>
                  <a:lnTo>
                    <a:pt x="112"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6" name="Freeform 170">
              <a:extLst>
                <a:ext uri="{FF2B5EF4-FFF2-40B4-BE49-F238E27FC236}">
                  <a16:creationId xmlns:a16="http://schemas.microsoft.com/office/drawing/2014/main" id="{2251AC2F-014D-A85F-8596-96A1795F511A}"/>
                </a:ext>
              </a:extLst>
            </p:cNvPr>
            <p:cNvSpPr>
              <a:spLocks noEditPoints="1"/>
            </p:cNvSpPr>
            <p:nvPr/>
          </p:nvSpPr>
          <p:spPr bwMode="auto">
            <a:xfrm>
              <a:off x="3849" y="1987"/>
              <a:ext cx="197" cy="138"/>
            </a:xfrm>
            <a:custGeom>
              <a:avLst/>
              <a:gdLst>
                <a:gd name="T0" fmla="*/ 158 w 197"/>
                <a:gd name="T1" fmla="*/ 88 h 138"/>
                <a:gd name="T2" fmla="*/ 155 w 197"/>
                <a:gd name="T3" fmla="*/ 86 h 138"/>
                <a:gd name="T4" fmla="*/ 155 w 197"/>
                <a:gd name="T5" fmla="*/ 88 h 138"/>
                <a:gd name="T6" fmla="*/ 156 w 197"/>
                <a:gd name="T7" fmla="*/ 89 h 138"/>
                <a:gd name="T8" fmla="*/ 158 w 197"/>
                <a:gd name="T9" fmla="*/ 89 h 138"/>
                <a:gd name="T10" fmla="*/ 155 w 197"/>
                <a:gd name="T11" fmla="*/ 84 h 138"/>
                <a:gd name="T12" fmla="*/ 158 w 197"/>
                <a:gd name="T13" fmla="*/ 82 h 138"/>
                <a:gd name="T14" fmla="*/ 157 w 197"/>
                <a:gd name="T15" fmla="*/ 81 h 138"/>
                <a:gd name="T16" fmla="*/ 153 w 197"/>
                <a:gd name="T17" fmla="*/ 82 h 138"/>
                <a:gd name="T18" fmla="*/ 153 w 197"/>
                <a:gd name="T19" fmla="*/ 83 h 138"/>
                <a:gd name="T20" fmla="*/ 153 w 197"/>
                <a:gd name="T21" fmla="*/ 85 h 138"/>
                <a:gd name="T22" fmla="*/ 155 w 197"/>
                <a:gd name="T23" fmla="*/ 84 h 138"/>
                <a:gd name="T24" fmla="*/ 84 w 197"/>
                <a:gd name="T25" fmla="*/ 5 h 138"/>
                <a:gd name="T26" fmla="*/ 58 w 197"/>
                <a:gd name="T27" fmla="*/ 3 h 138"/>
                <a:gd name="T28" fmla="*/ 21 w 197"/>
                <a:gd name="T29" fmla="*/ 0 h 138"/>
                <a:gd name="T30" fmla="*/ 6 w 197"/>
                <a:gd name="T31" fmla="*/ 19 h 138"/>
                <a:gd name="T32" fmla="*/ 10 w 197"/>
                <a:gd name="T33" fmla="*/ 28 h 138"/>
                <a:gd name="T34" fmla="*/ 19 w 197"/>
                <a:gd name="T35" fmla="*/ 33 h 138"/>
                <a:gd name="T36" fmla="*/ 30 w 197"/>
                <a:gd name="T37" fmla="*/ 31 h 138"/>
                <a:gd name="T38" fmla="*/ 42 w 197"/>
                <a:gd name="T39" fmla="*/ 40 h 138"/>
                <a:gd name="T40" fmla="*/ 35 w 197"/>
                <a:gd name="T41" fmla="*/ 59 h 138"/>
                <a:gd name="T42" fmla="*/ 32 w 197"/>
                <a:gd name="T43" fmla="*/ 70 h 138"/>
                <a:gd name="T44" fmla="*/ 31 w 197"/>
                <a:gd name="T45" fmla="*/ 82 h 138"/>
                <a:gd name="T46" fmla="*/ 32 w 197"/>
                <a:gd name="T47" fmla="*/ 99 h 138"/>
                <a:gd name="T48" fmla="*/ 24 w 197"/>
                <a:gd name="T49" fmla="*/ 111 h 138"/>
                <a:gd name="T50" fmla="*/ 39 w 197"/>
                <a:gd name="T51" fmla="*/ 120 h 138"/>
                <a:gd name="T52" fmla="*/ 48 w 197"/>
                <a:gd name="T53" fmla="*/ 136 h 138"/>
                <a:gd name="T54" fmla="*/ 61 w 197"/>
                <a:gd name="T55" fmla="*/ 131 h 138"/>
                <a:gd name="T56" fmla="*/ 84 w 197"/>
                <a:gd name="T57" fmla="*/ 125 h 138"/>
                <a:gd name="T58" fmla="*/ 114 w 197"/>
                <a:gd name="T59" fmla="*/ 111 h 138"/>
                <a:gd name="T60" fmla="*/ 128 w 197"/>
                <a:gd name="T61" fmla="*/ 96 h 138"/>
                <a:gd name="T62" fmla="*/ 130 w 197"/>
                <a:gd name="T63" fmla="*/ 77 h 138"/>
                <a:gd name="T64" fmla="*/ 145 w 197"/>
                <a:gd name="T65" fmla="*/ 53 h 138"/>
                <a:gd name="T66" fmla="*/ 165 w 197"/>
                <a:gd name="T67" fmla="*/ 43 h 138"/>
                <a:gd name="T68" fmla="*/ 177 w 197"/>
                <a:gd name="T69" fmla="*/ 22 h 138"/>
                <a:gd name="T70" fmla="*/ 144 w 197"/>
                <a:gd name="T71" fmla="*/ 17 h 138"/>
                <a:gd name="T72" fmla="*/ 113 w 197"/>
                <a:gd name="T73" fmla="*/ 12 h 138"/>
                <a:gd name="T74" fmla="*/ 107 w 197"/>
                <a:gd name="T75" fmla="*/ 5 h 138"/>
                <a:gd name="T76" fmla="*/ 180 w 197"/>
                <a:gd name="T77" fmla="*/ 68 h 138"/>
                <a:gd name="T78" fmla="*/ 181 w 197"/>
                <a:gd name="T79" fmla="*/ 67 h 138"/>
                <a:gd name="T80" fmla="*/ 180 w 197"/>
                <a:gd name="T81" fmla="*/ 66 h 138"/>
                <a:gd name="T82" fmla="*/ 180 w 197"/>
                <a:gd name="T83" fmla="*/ 66 h 138"/>
                <a:gd name="T84" fmla="*/ 174 w 197"/>
                <a:gd name="T85" fmla="*/ 68 h 138"/>
                <a:gd name="T86" fmla="*/ 169 w 197"/>
                <a:gd name="T87" fmla="*/ 73 h 138"/>
                <a:gd name="T88" fmla="*/ 170 w 197"/>
                <a:gd name="T89" fmla="*/ 73 h 138"/>
                <a:gd name="T90" fmla="*/ 172 w 197"/>
                <a:gd name="T91" fmla="*/ 73 h 138"/>
                <a:gd name="T92" fmla="*/ 174 w 197"/>
                <a:gd name="T93" fmla="*/ 73 h 138"/>
                <a:gd name="T94" fmla="*/ 174 w 197"/>
                <a:gd name="T95" fmla="*/ 75 h 138"/>
                <a:gd name="T96" fmla="*/ 176 w 197"/>
                <a:gd name="T97" fmla="*/ 76 h 138"/>
                <a:gd name="T98" fmla="*/ 180 w 197"/>
                <a:gd name="T99" fmla="*/ 77 h 138"/>
                <a:gd name="T100" fmla="*/ 182 w 197"/>
                <a:gd name="T101" fmla="*/ 74 h 138"/>
                <a:gd name="T102" fmla="*/ 184 w 197"/>
                <a:gd name="T103" fmla="*/ 71 h 138"/>
                <a:gd name="T104" fmla="*/ 184 w 197"/>
                <a:gd name="T105" fmla="*/ 69 h 138"/>
                <a:gd name="T106" fmla="*/ 183 w 197"/>
                <a:gd name="T107" fmla="*/ 68 h 138"/>
                <a:gd name="T108" fmla="*/ 180 w 197"/>
                <a:gd name="T109" fmla="*/ 68 h 138"/>
                <a:gd name="T110" fmla="*/ 197 w 197"/>
                <a:gd name="T111" fmla="*/ 68 h 138"/>
                <a:gd name="T112" fmla="*/ 197 w 197"/>
                <a:gd name="T113" fmla="*/ 66 h 138"/>
                <a:gd name="T114" fmla="*/ 193 w 197"/>
                <a:gd name="T115" fmla="*/ 63 h 138"/>
                <a:gd name="T116" fmla="*/ 190 w 197"/>
                <a:gd name="T117" fmla="*/ 64 h 138"/>
                <a:gd name="T118" fmla="*/ 190 w 197"/>
                <a:gd name="T119" fmla="*/ 66 h 138"/>
                <a:gd name="T120" fmla="*/ 197 w 197"/>
                <a:gd name="T121" fmla="*/ 68 h 138"/>
                <a:gd name="T122" fmla="*/ 197 w 197"/>
                <a:gd name="T123"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38">
                  <a:moveTo>
                    <a:pt x="158" y="89"/>
                  </a:moveTo>
                  <a:lnTo>
                    <a:pt x="158" y="88"/>
                  </a:lnTo>
                  <a:lnTo>
                    <a:pt x="156" y="88"/>
                  </a:lnTo>
                  <a:lnTo>
                    <a:pt x="155" y="86"/>
                  </a:lnTo>
                  <a:lnTo>
                    <a:pt x="155" y="87"/>
                  </a:lnTo>
                  <a:lnTo>
                    <a:pt x="155" y="88"/>
                  </a:lnTo>
                  <a:lnTo>
                    <a:pt x="155" y="89"/>
                  </a:lnTo>
                  <a:lnTo>
                    <a:pt x="156" y="89"/>
                  </a:lnTo>
                  <a:lnTo>
                    <a:pt x="158" y="89"/>
                  </a:lnTo>
                  <a:lnTo>
                    <a:pt x="158" y="89"/>
                  </a:lnTo>
                  <a:lnTo>
                    <a:pt x="158" y="89"/>
                  </a:lnTo>
                  <a:close/>
                  <a:moveTo>
                    <a:pt x="155" y="84"/>
                  </a:moveTo>
                  <a:lnTo>
                    <a:pt x="156" y="84"/>
                  </a:lnTo>
                  <a:lnTo>
                    <a:pt x="158" y="82"/>
                  </a:lnTo>
                  <a:lnTo>
                    <a:pt x="158" y="81"/>
                  </a:lnTo>
                  <a:lnTo>
                    <a:pt x="157" y="81"/>
                  </a:lnTo>
                  <a:lnTo>
                    <a:pt x="154" y="81"/>
                  </a:lnTo>
                  <a:lnTo>
                    <a:pt x="153" y="82"/>
                  </a:lnTo>
                  <a:lnTo>
                    <a:pt x="153" y="83"/>
                  </a:lnTo>
                  <a:lnTo>
                    <a:pt x="153" y="83"/>
                  </a:lnTo>
                  <a:lnTo>
                    <a:pt x="152" y="84"/>
                  </a:lnTo>
                  <a:lnTo>
                    <a:pt x="153" y="85"/>
                  </a:lnTo>
                  <a:lnTo>
                    <a:pt x="155" y="85"/>
                  </a:lnTo>
                  <a:lnTo>
                    <a:pt x="155" y="84"/>
                  </a:lnTo>
                  <a:close/>
                  <a:moveTo>
                    <a:pt x="107" y="5"/>
                  </a:moveTo>
                  <a:lnTo>
                    <a:pt x="84" y="5"/>
                  </a:lnTo>
                  <a:lnTo>
                    <a:pt x="72" y="5"/>
                  </a:lnTo>
                  <a:lnTo>
                    <a:pt x="58" y="3"/>
                  </a:lnTo>
                  <a:lnTo>
                    <a:pt x="39" y="3"/>
                  </a:lnTo>
                  <a:lnTo>
                    <a:pt x="21" y="0"/>
                  </a:lnTo>
                  <a:lnTo>
                    <a:pt x="0" y="12"/>
                  </a:lnTo>
                  <a:lnTo>
                    <a:pt x="6" y="19"/>
                  </a:lnTo>
                  <a:lnTo>
                    <a:pt x="5" y="32"/>
                  </a:lnTo>
                  <a:lnTo>
                    <a:pt x="10" y="28"/>
                  </a:lnTo>
                  <a:lnTo>
                    <a:pt x="16" y="25"/>
                  </a:lnTo>
                  <a:lnTo>
                    <a:pt x="19" y="33"/>
                  </a:lnTo>
                  <a:lnTo>
                    <a:pt x="27" y="33"/>
                  </a:lnTo>
                  <a:lnTo>
                    <a:pt x="30" y="31"/>
                  </a:lnTo>
                  <a:lnTo>
                    <a:pt x="39" y="32"/>
                  </a:lnTo>
                  <a:lnTo>
                    <a:pt x="42" y="40"/>
                  </a:lnTo>
                  <a:lnTo>
                    <a:pt x="36" y="45"/>
                  </a:lnTo>
                  <a:lnTo>
                    <a:pt x="35" y="59"/>
                  </a:lnTo>
                  <a:lnTo>
                    <a:pt x="32" y="61"/>
                  </a:lnTo>
                  <a:lnTo>
                    <a:pt x="32" y="70"/>
                  </a:lnTo>
                  <a:lnTo>
                    <a:pt x="25" y="71"/>
                  </a:lnTo>
                  <a:lnTo>
                    <a:pt x="31" y="82"/>
                  </a:lnTo>
                  <a:lnTo>
                    <a:pt x="27" y="94"/>
                  </a:lnTo>
                  <a:lnTo>
                    <a:pt x="32" y="99"/>
                  </a:lnTo>
                  <a:lnTo>
                    <a:pt x="30" y="104"/>
                  </a:lnTo>
                  <a:lnTo>
                    <a:pt x="24" y="111"/>
                  </a:lnTo>
                  <a:lnTo>
                    <a:pt x="25" y="117"/>
                  </a:lnTo>
                  <a:lnTo>
                    <a:pt x="39" y="120"/>
                  </a:lnTo>
                  <a:lnTo>
                    <a:pt x="42" y="130"/>
                  </a:lnTo>
                  <a:lnTo>
                    <a:pt x="48" y="136"/>
                  </a:lnTo>
                  <a:lnTo>
                    <a:pt x="55" y="138"/>
                  </a:lnTo>
                  <a:lnTo>
                    <a:pt x="61" y="131"/>
                  </a:lnTo>
                  <a:lnTo>
                    <a:pt x="70" y="124"/>
                  </a:lnTo>
                  <a:lnTo>
                    <a:pt x="84" y="125"/>
                  </a:lnTo>
                  <a:lnTo>
                    <a:pt x="103" y="125"/>
                  </a:lnTo>
                  <a:lnTo>
                    <a:pt x="114" y="111"/>
                  </a:lnTo>
                  <a:lnTo>
                    <a:pt x="124" y="107"/>
                  </a:lnTo>
                  <a:lnTo>
                    <a:pt x="128" y="96"/>
                  </a:lnTo>
                  <a:lnTo>
                    <a:pt x="136" y="87"/>
                  </a:lnTo>
                  <a:lnTo>
                    <a:pt x="130" y="77"/>
                  </a:lnTo>
                  <a:lnTo>
                    <a:pt x="136" y="63"/>
                  </a:lnTo>
                  <a:lnTo>
                    <a:pt x="145" y="53"/>
                  </a:lnTo>
                  <a:lnTo>
                    <a:pt x="146" y="47"/>
                  </a:lnTo>
                  <a:lnTo>
                    <a:pt x="165" y="43"/>
                  </a:lnTo>
                  <a:lnTo>
                    <a:pt x="178" y="32"/>
                  </a:lnTo>
                  <a:lnTo>
                    <a:pt x="177" y="22"/>
                  </a:lnTo>
                  <a:lnTo>
                    <a:pt x="160" y="24"/>
                  </a:lnTo>
                  <a:lnTo>
                    <a:pt x="144" y="17"/>
                  </a:lnTo>
                  <a:lnTo>
                    <a:pt x="139" y="20"/>
                  </a:lnTo>
                  <a:lnTo>
                    <a:pt x="113" y="12"/>
                  </a:lnTo>
                  <a:lnTo>
                    <a:pt x="107" y="5"/>
                  </a:lnTo>
                  <a:lnTo>
                    <a:pt x="107" y="5"/>
                  </a:lnTo>
                  <a:close/>
                  <a:moveTo>
                    <a:pt x="180" y="68"/>
                  </a:moveTo>
                  <a:lnTo>
                    <a:pt x="180" y="68"/>
                  </a:lnTo>
                  <a:lnTo>
                    <a:pt x="181" y="67"/>
                  </a:lnTo>
                  <a:lnTo>
                    <a:pt x="181" y="67"/>
                  </a:lnTo>
                  <a:lnTo>
                    <a:pt x="180" y="66"/>
                  </a:lnTo>
                  <a:lnTo>
                    <a:pt x="180" y="66"/>
                  </a:lnTo>
                  <a:lnTo>
                    <a:pt x="181" y="66"/>
                  </a:lnTo>
                  <a:lnTo>
                    <a:pt x="180" y="66"/>
                  </a:lnTo>
                  <a:lnTo>
                    <a:pt x="176" y="66"/>
                  </a:lnTo>
                  <a:lnTo>
                    <a:pt x="174" y="68"/>
                  </a:lnTo>
                  <a:lnTo>
                    <a:pt x="169" y="72"/>
                  </a:lnTo>
                  <a:lnTo>
                    <a:pt x="169" y="73"/>
                  </a:lnTo>
                  <a:lnTo>
                    <a:pt x="169" y="73"/>
                  </a:lnTo>
                  <a:lnTo>
                    <a:pt x="170" y="73"/>
                  </a:lnTo>
                  <a:lnTo>
                    <a:pt x="171" y="74"/>
                  </a:lnTo>
                  <a:lnTo>
                    <a:pt x="172" y="73"/>
                  </a:lnTo>
                  <a:lnTo>
                    <a:pt x="173" y="73"/>
                  </a:lnTo>
                  <a:lnTo>
                    <a:pt x="174" y="73"/>
                  </a:lnTo>
                  <a:lnTo>
                    <a:pt x="174" y="74"/>
                  </a:lnTo>
                  <a:lnTo>
                    <a:pt x="174" y="75"/>
                  </a:lnTo>
                  <a:lnTo>
                    <a:pt x="175" y="76"/>
                  </a:lnTo>
                  <a:lnTo>
                    <a:pt x="176" y="76"/>
                  </a:lnTo>
                  <a:lnTo>
                    <a:pt x="179" y="77"/>
                  </a:lnTo>
                  <a:lnTo>
                    <a:pt x="180" y="77"/>
                  </a:lnTo>
                  <a:lnTo>
                    <a:pt x="181" y="76"/>
                  </a:lnTo>
                  <a:lnTo>
                    <a:pt x="182" y="74"/>
                  </a:lnTo>
                  <a:lnTo>
                    <a:pt x="183" y="73"/>
                  </a:lnTo>
                  <a:lnTo>
                    <a:pt x="184" y="71"/>
                  </a:lnTo>
                  <a:lnTo>
                    <a:pt x="185" y="70"/>
                  </a:lnTo>
                  <a:lnTo>
                    <a:pt x="184" y="69"/>
                  </a:lnTo>
                  <a:lnTo>
                    <a:pt x="183" y="69"/>
                  </a:lnTo>
                  <a:lnTo>
                    <a:pt x="183" y="68"/>
                  </a:lnTo>
                  <a:lnTo>
                    <a:pt x="181" y="69"/>
                  </a:lnTo>
                  <a:lnTo>
                    <a:pt x="180" y="68"/>
                  </a:lnTo>
                  <a:lnTo>
                    <a:pt x="180" y="68"/>
                  </a:lnTo>
                  <a:close/>
                  <a:moveTo>
                    <a:pt x="197" y="68"/>
                  </a:moveTo>
                  <a:lnTo>
                    <a:pt x="197" y="67"/>
                  </a:lnTo>
                  <a:lnTo>
                    <a:pt x="197" y="66"/>
                  </a:lnTo>
                  <a:lnTo>
                    <a:pt x="195" y="64"/>
                  </a:lnTo>
                  <a:lnTo>
                    <a:pt x="193" y="63"/>
                  </a:lnTo>
                  <a:lnTo>
                    <a:pt x="190" y="64"/>
                  </a:lnTo>
                  <a:lnTo>
                    <a:pt x="190" y="64"/>
                  </a:lnTo>
                  <a:lnTo>
                    <a:pt x="190" y="66"/>
                  </a:lnTo>
                  <a:lnTo>
                    <a:pt x="190" y="66"/>
                  </a:lnTo>
                  <a:lnTo>
                    <a:pt x="192" y="66"/>
                  </a:lnTo>
                  <a:lnTo>
                    <a:pt x="197" y="68"/>
                  </a:lnTo>
                  <a:lnTo>
                    <a:pt x="197" y="68"/>
                  </a:lnTo>
                  <a:lnTo>
                    <a:pt x="197" y="6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7" name="Freeform 171">
              <a:extLst>
                <a:ext uri="{FF2B5EF4-FFF2-40B4-BE49-F238E27FC236}">
                  <a16:creationId xmlns:a16="http://schemas.microsoft.com/office/drawing/2014/main" id="{8698C0DD-CD7E-D0A7-FC42-D18DAB48F832}"/>
                </a:ext>
              </a:extLst>
            </p:cNvPr>
            <p:cNvSpPr>
              <a:spLocks/>
            </p:cNvSpPr>
            <p:nvPr/>
          </p:nvSpPr>
          <p:spPr bwMode="auto">
            <a:xfrm>
              <a:off x="2890" y="2540"/>
              <a:ext cx="2" cy="3"/>
            </a:xfrm>
            <a:custGeom>
              <a:avLst/>
              <a:gdLst>
                <a:gd name="T0" fmla="*/ 2 w 2"/>
                <a:gd name="T1" fmla="*/ 3 h 3"/>
                <a:gd name="T2" fmla="*/ 2 w 2"/>
                <a:gd name="T3" fmla="*/ 2 h 3"/>
                <a:gd name="T4" fmla="*/ 1 w 2"/>
                <a:gd name="T5" fmla="*/ 1 h 3"/>
                <a:gd name="T6" fmla="*/ 0 w 2"/>
                <a:gd name="T7" fmla="*/ 0 h 3"/>
                <a:gd name="T8" fmla="*/ 0 w 2"/>
                <a:gd name="T9" fmla="*/ 0 h 3"/>
                <a:gd name="T10" fmla="*/ 0 w 2"/>
                <a:gd name="T11" fmla="*/ 1 h 3"/>
                <a:gd name="T12" fmla="*/ 0 w 2"/>
                <a:gd name="T13" fmla="*/ 2 h 3"/>
                <a:gd name="T14" fmla="*/ 1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2" y="3"/>
                  </a:moveTo>
                  <a:lnTo>
                    <a:pt x="2" y="2"/>
                  </a:lnTo>
                  <a:lnTo>
                    <a:pt x="1" y="1"/>
                  </a:lnTo>
                  <a:lnTo>
                    <a:pt x="0" y="0"/>
                  </a:lnTo>
                  <a:lnTo>
                    <a:pt x="0" y="0"/>
                  </a:lnTo>
                  <a:lnTo>
                    <a:pt x="0" y="1"/>
                  </a:lnTo>
                  <a:lnTo>
                    <a:pt x="0" y="2"/>
                  </a:lnTo>
                  <a:lnTo>
                    <a:pt x="1" y="3"/>
                  </a:lnTo>
                  <a:lnTo>
                    <a:pt x="2" y="3"/>
                  </a:lnTo>
                  <a:lnTo>
                    <a:pt x="2" y="3"/>
                  </a:lnTo>
                  <a:lnTo>
                    <a:pt x="2"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172">
              <a:extLst>
                <a:ext uri="{FF2B5EF4-FFF2-40B4-BE49-F238E27FC236}">
                  <a16:creationId xmlns:a16="http://schemas.microsoft.com/office/drawing/2014/main" id="{53CCD21D-0C77-32DC-34D3-7B61AC4A58B4}"/>
                </a:ext>
              </a:extLst>
            </p:cNvPr>
            <p:cNvSpPr>
              <a:spLocks/>
            </p:cNvSpPr>
            <p:nvPr/>
          </p:nvSpPr>
          <p:spPr bwMode="auto">
            <a:xfrm>
              <a:off x="3005" y="2440"/>
              <a:ext cx="3" cy="1"/>
            </a:xfrm>
            <a:custGeom>
              <a:avLst/>
              <a:gdLst>
                <a:gd name="T0" fmla="*/ 3 w 3"/>
                <a:gd name="T1" fmla="*/ 0 h 1"/>
                <a:gd name="T2" fmla="*/ 3 w 3"/>
                <a:gd name="T3" fmla="*/ 0 h 1"/>
                <a:gd name="T4" fmla="*/ 2 w 3"/>
                <a:gd name="T5" fmla="*/ 0 h 1"/>
                <a:gd name="T6" fmla="*/ 0 w 3"/>
                <a:gd name="T7" fmla="*/ 1 h 1"/>
                <a:gd name="T8" fmla="*/ 0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0"/>
                  </a:lnTo>
                  <a:lnTo>
                    <a:pt x="2" y="0"/>
                  </a:lnTo>
                  <a:lnTo>
                    <a:pt x="0" y="1"/>
                  </a:lnTo>
                  <a:lnTo>
                    <a:pt x="0" y="1"/>
                  </a:lnTo>
                  <a:lnTo>
                    <a:pt x="3"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173">
              <a:extLst>
                <a:ext uri="{FF2B5EF4-FFF2-40B4-BE49-F238E27FC236}">
                  <a16:creationId xmlns:a16="http://schemas.microsoft.com/office/drawing/2014/main" id="{A3C31F95-BDB7-3AD6-AB78-F8658497A53F}"/>
                </a:ext>
              </a:extLst>
            </p:cNvPr>
            <p:cNvSpPr>
              <a:spLocks/>
            </p:cNvSpPr>
            <p:nvPr/>
          </p:nvSpPr>
          <p:spPr bwMode="auto">
            <a:xfrm>
              <a:off x="4004" y="2006"/>
              <a:ext cx="4" cy="3"/>
            </a:xfrm>
            <a:custGeom>
              <a:avLst/>
              <a:gdLst>
                <a:gd name="T0" fmla="*/ 4 w 4"/>
                <a:gd name="T1" fmla="*/ 2 h 3"/>
                <a:gd name="T2" fmla="*/ 4 w 4"/>
                <a:gd name="T3" fmla="*/ 2 h 3"/>
                <a:gd name="T4" fmla="*/ 4 w 4"/>
                <a:gd name="T5" fmla="*/ 1 h 3"/>
                <a:gd name="T6" fmla="*/ 4 w 4"/>
                <a:gd name="T7" fmla="*/ 1 h 3"/>
                <a:gd name="T8" fmla="*/ 4 w 4"/>
                <a:gd name="T9" fmla="*/ 0 h 3"/>
                <a:gd name="T10" fmla="*/ 2 w 4"/>
                <a:gd name="T11" fmla="*/ 0 h 3"/>
                <a:gd name="T12" fmla="*/ 1 w 4"/>
                <a:gd name="T13" fmla="*/ 0 h 3"/>
                <a:gd name="T14" fmla="*/ 0 w 4"/>
                <a:gd name="T15" fmla="*/ 0 h 3"/>
                <a:gd name="T16" fmla="*/ 0 w 4"/>
                <a:gd name="T17" fmla="*/ 0 h 3"/>
                <a:gd name="T18" fmla="*/ 0 w 4"/>
                <a:gd name="T19" fmla="*/ 2 h 3"/>
                <a:gd name="T20" fmla="*/ 0 w 4"/>
                <a:gd name="T21" fmla="*/ 2 h 3"/>
                <a:gd name="T22" fmla="*/ 0 w 4"/>
                <a:gd name="T23" fmla="*/ 2 h 3"/>
                <a:gd name="T24" fmla="*/ 0 w 4"/>
                <a:gd name="T25" fmla="*/ 3 h 3"/>
                <a:gd name="T26" fmla="*/ 0 w 4"/>
                <a:gd name="T27" fmla="*/ 3 h 3"/>
                <a:gd name="T28" fmla="*/ 0 w 4"/>
                <a:gd name="T29" fmla="*/ 3 h 3"/>
                <a:gd name="T30" fmla="*/ 1 w 4"/>
                <a:gd name="T31" fmla="*/ 3 h 3"/>
                <a:gd name="T32" fmla="*/ 2 w 4"/>
                <a:gd name="T33" fmla="*/ 3 h 3"/>
                <a:gd name="T34" fmla="*/ 3 w 4"/>
                <a:gd name="T35" fmla="*/ 2 h 3"/>
                <a:gd name="T36" fmla="*/ 4 w 4"/>
                <a:gd name="T37" fmla="*/ 2 h 3"/>
                <a:gd name="T38" fmla="*/ 4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4" y="2"/>
                  </a:moveTo>
                  <a:lnTo>
                    <a:pt x="4" y="2"/>
                  </a:lnTo>
                  <a:lnTo>
                    <a:pt x="4" y="1"/>
                  </a:lnTo>
                  <a:lnTo>
                    <a:pt x="4" y="1"/>
                  </a:lnTo>
                  <a:lnTo>
                    <a:pt x="4" y="0"/>
                  </a:lnTo>
                  <a:lnTo>
                    <a:pt x="2" y="0"/>
                  </a:lnTo>
                  <a:lnTo>
                    <a:pt x="1" y="0"/>
                  </a:lnTo>
                  <a:lnTo>
                    <a:pt x="0" y="0"/>
                  </a:lnTo>
                  <a:lnTo>
                    <a:pt x="0" y="0"/>
                  </a:lnTo>
                  <a:lnTo>
                    <a:pt x="0" y="2"/>
                  </a:lnTo>
                  <a:lnTo>
                    <a:pt x="0" y="2"/>
                  </a:lnTo>
                  <a:lnTo>
                    <a:pt x="0" y="2"/>
                  </a:lnTo>
                  <a:lnTo>
                    <a:pt x="0" y="3"/>
                  </a:lnTo>
                  <a:lnTo>
                    <a:pt x="0" y="3"/>
                  </a:lnTo>
                  <a:lnTo>
                    <a:pt x="0" y="3"/>
                  </a:lnTo>
                  <a:lnTo>
                    <a:pt x="1" y="3"/>
                  </a:lnTo>
                  <a:lnTo>
                    <a:pt x="2" y="3"/>
                  </a:lnTo>
                  <a:lnTo>
                    <a:pt x="3" y="2"/>
                  </a:lnTo>
                  <a:lnTo>
                    <a:pt x="4" y="2"/>
                  </a:lnTo>
                  <a:lnTo>
                    <a:pt x="4"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74">
              <a:extLst>
                <a:ext uri="{FF2B5EF4-FFF2-40B4-BE49-F238E27FC236}">
                  <a16:creationId xmlns:a16="http://schemas.microsoft.com/office/drawing/2014/main" id="{ACCA2412-A6D8-AFF8-0389-B26BC03E6BD9}"/>
                </a:ext>
              </a:extLst>
            </p:cNvPr>
            <p:cNvSpPr>
              <a:spLocks noEditPoints="1"/>
            </p:cNvSpPr>
            <p:nvPr/>
          </p:nvSpPr>
          <p:spPr bwMode="auto">
            <a:xfrm>
              <a:off x="3023" y="2449"/>
              <a:ext cx="3" cy="13"/>
            </a:xfrm>
            <a:custGeom>
              <a:avLst/>
              <a:gdLst>
                <a:gd name="T0" fmla="*/ 2 w 3"/>
                <a:gd name="T1" fmla="*/ 12 h 13"/>
                <a:gd name="T2" fmla="*/ 3 w 3"/>
                <a:gd name="T3" fmla="*/ 12 h 13"/>
                <a:gd name="T4" fmla="*/ 3 w 3"/>
                <a:gd name="T5" fmla="*/ 12 h 13"/>
                <a:gd name="T6" fmla="*/ 3 w 3"/>
                <a:gd name="T7" fmla="*/ 12 h 13"/>
                <a:gd name="T8" fmla="*/ 3 w 3"/>
                <a:gd name="T9" fmla="*/ 11 h 13"/>
                <a:gd name="T10" fmla="*/ 2 w 3"/>
                <a:gd name="T11" fmla="*/ 10 h 13"/>
                <a:gd name="T12" fmla="*/ 2 w 3"/>
                <a:gd name="T13" fmla="*/ 10 h 13"/>
                <a:gd name="T14" fmla="*/ 0 w 3"/>
                <a:gd name="T15" fmla="*/ 12 h 13"/>
                <a:gd name="T16" fmla="*/ 0 w 3"/>
                <a:gd name="T17" fmla="*/ 12 h 13"/>
                <a:gd name="T18" fmla="*/ 0 w 3"/>
                <a:gd name="T19" fmla="*/ 13 h 13"/>
                <a:gd name="T20" fmla="*/ 2 w 3"/>
                <a:gd name="T21" fmla="*/ 13 h 13"/>
                <a:gd name="T22" fmla="*/ 2 w 3"/>
                <a:gd name="T23" fmla="*/ 12 h 13"/>
                <a:gd name="T24" fmla="*/ 2 w 3"/>
                <a:gd name="T25" fmla="*/ 12 h 13"/>
                <a:gd name="T26" fmla="*/ 3 w 3"/>
                <a:gd name="T27" fmla="*/ 3 h 13"/>
                <a:gd name="T28" fmla="*/ 3 w 3"/>
                <a:gd name="T29" fmla="*/ 1 h 13"/>
                <a:gd name="T30" fmla="*/ 3 w 3"/>
                <a:gd name="T31" fmla="*/ 0 h 13"/>
                <a:gd name="T32" fmla="*/ 2 w 3"/>
                <a:gd name="T33" fmla="*/ 0 h 13"/>
                <a:gd name="T34" fmla="*/ 2 w 3"/>
                <a:gd name="T35" fmla="*/ 0 h 13"/>
                <a:gd name="T36" fmla="*/ 2 w 3"/>
                <a:gd name="T37" fmla="*/ 0 h 13"/>
                <a:gd name="T38" fmla="*/ 1 w 3"/>
                <a:gd name="T39" fmla="*/ 0 h 13"/>
                <a:gd name="T40" fmla="*/ 2 w 3"/>
                <a:gd name="T41" fmla="*/ 3 h 13"/>
                <a:gd name="T42" fmla="*/ 3 w 3"/>
                <a:gd name="T43" fmla="*/ 3 h 13"/>
                <a:gd name="T44" fmla="*/ 3 w 3"/>
                <a:gd name="T45" fmla="*/ 3 h 13"/>
                <a:gd name="T46" fmla="*/ 3 w 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3">
                  <a:moveTo>
                    <a:pt x="2" y="12"/>
                  </a:moveTo>
                  <a:lnTo>
                    <a:pt x="3" y="12"/>
                  </a:lnTo>
                  <a:lnTo>
                    <a:pt x="3" y="12"/>
                  </a:lnTo>
                  <a:lnTo>
                    <a:pt x="3" y="12"/>
                  </a:lnTo>
                  <a:lnTo>
                    <a:pt x="3" y="11"/>
                  </a:lnTo>
                  <a:lnTo>
                    <a:pt x="2" y="10"/>
                  </a:lnTo>
                  <a:lnTo>
                    <a:pt x="2" y="10"/>
                  </a:lnTo>
                  <a:lnTo>
                    <a:pt x="0" y="12"/>
                  </a:lnTo>
                  <a:lnTo>
                    <a:pt x="0" y="12"/>
                  </a:lnTo>
                  <a:lnTo>
                    <a:pt x="0" y="13"/>
                  </a:lnTo>
                  <a:lnTo>
                    <a:pt x="2" y="13"/>
                  </a:lnTo>
                  <a:lnTo>
                    <a:pt x="2" y="12"/>
                  </a:lnTo>
                  <a:lnTo>
                    <a:pt x="2" y="12"/>
                  </a:lnTo>
                  <a:close/>
                  <a:moveTo>
                    <a:pt x="3" y="3"/>
                  </a:moveTo>
                  <a:lnTo>
                    <a:pt x="3" y="1"/>
                  </a:lnTo>
                  <a:lnTo>
                    <a:pt x="3" y="0"/>
                  </a:lnTo>
                  <a:lnTo>
                    <a:pt x="2" y="0"/>
                  </a:lnTo>
                  <a:lnTo>
                    <a:pt x="2" y="0"/>
                  </a:lnTo>
                  <a:lnTo>
                    <a:pt x="2" y="0"/>
                  </a:lnTo>
                  <a:lnTo>
                    <a:pt x="1" y="0"/>
                  </a:lnTo>
                  <a:lnTo>
                    <a:pt x="2" y="3"/>
                  </a:lnTo>
                  <a:lnTo>
                    <a:pt x="3" y="3"/>
                  </a:lnTo>
                  <a:lnTo>
                    <a:pt x="3" y="3"/>
                  </a:lnTo>
                  <a:lnTo>
                    <a:pt x="3"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75">
              <a:extLst>
                <a:ext uri="{FF2B5EF4-FFF2-40B4-BE49-F238E27FC236}">
                  <a16:creationId xmlns:a16="http://schemas.microsoft.com/office/drawing/2014/main" id="{E5949C54-3E7A-616F-6C6C-7249B7E28AAA}"/>
                </a:ext>
              </a:extLst>
            </p:cNvPr>
            <p:cNvSpPr>
              <a:spLocks noEditPoints="1"/>
            </p:cNvSpPr>
            <p:nvPr/>
          </p:nvSpPr>
          <p:spPr bwMode="auto">
            <a:xfrm>
              <a:off x="2780" y="2285"/>
              <a:ext cx="84" cy="107"/>
            </a:xfrm>
            <a:custGeom>
              <a:avLst/>
              <a:gdLst>
                <a:gd name="T0" fmla="*/ 75 w 84"/>
                <a:gd name="T1" fmla="*/ 103 h 107"/>
                <a:gd name="T2" fmla="*/ 68 w 84"/>
                <a:gd name="T3" fmla="*/ 104 h 107"/>
                <a:gd name="T4" fmla="*/ 68 w 84"/>
                <a:gd name="T5" fmla="*/ 107 h 107"/>
                <a:gd name="T6" fmla="*/ 80 w 84"/>
                <a:gd name="T7" fmla="*/ 97 h 107"/>
                <a:gd name="T8" fmla="*/ 80 w 84"/>
                <a:gd name="T9" fmla="*/ 97 h 107"/>
                <a:gd name="T10" fmla="*/ 81 w 84"/>
                <a:gd name="T11" fmla="*/ 81 h 107"/>
                <a:gd name="T12" fmla="*/ 83 w 84"/>
                <a:gd name="T13" fmla="*/ 81 h 107"/>
                <a:gd name="T14" fmla="*/ 61 w 84"/>
                <a:gd name="T15" fmla="*/ 84 h 107"/>
                <a:gd name="T16" fmla="*/ 68 w 84"/>
                <a:gd name="T17" fmla="*/ 75 h 107"/>
                <a:gd name="T18" fmla="*/ 67 w 84"/>
                <a:gd name="T19" fmla="*/ 78 h 107"/>
                <a:gd name="T20" fmla="*/ 63 w 84"/>
                <a:gd name="T21" fmla="*/ 82 h 107"/>
                <a:gd name="T22" fmla="*/ 65 w 84"/>
                <a:gd name="T23" fmla="*/ 75 h 107"/>
                <a:gd name="T24" fmla="*/ 61 w 84"/>
                <a:gd name="T25" fmla="*/ 74 h 107"/>
                <a:gd name="T26" fmla="*/ 65 w 84"/>
                <a:gd name="T27" fmla="*/ 75 h 107"/>
                <a:gd name="T28" fmla="*/ 50 w 84"/>
                <a:gd name="T29" fmla="*/ 65 h 107"/>
                <a:gd name="T30" fmla="*/ 48 w 84"/>
                <a:gd name="T31" fmla="*/ 60 h 107"/>
                <a:gd name="T32" fmla="*/ 49 w 84"/>
                <a:gd name="T33" fmla="*/ 67 h 107"/>
                <a:gd name="T34" fmla="*/ 54 w 84"/>
                <a:gd name="T35" fmla="*/ 72 h 107"/>
                <a:gd name="T36" fmla="*/ 38 w 84"/>
                <a:gd name="T37" fmla="*/ 59 h 107"/>
                <a:gd name="T38" fmla="*/ 42 w 84"/>
                <a:gd name="T39" fmla="*/ 62 h 107"/>
                <a:gd name="T40" fmla="*/ 62 w 84"/>
                <a:gd name="T41" fmla="*/ 51 h 107"/>
                <a:gd name="T42" fmla="*/ 63 w 84"/>
                <a:gd name="T43" fmla="*/ 51 h 107"/>
                <a:gd name="T44" fmla="*/ 10 w 84"/>
                <a:gd name="T45" fmla="*/ 48 h 107"/>
                <a:gd name="T46" fmla="*/ 10 w 84"/>
                <a:gd name="T47" fmla="*/ 55 h 107"/>
                <a:gd name="T48" fmla="*/ 14 w 84"/>
                <a:gd name="T49" fmla="*/ 54 h 107"/>
                <a:gd name="T50" fmla="*/ 14 w 84"/>
                <a:gd name="T51" fmla="*/ 48 h 107"/>
                <a:gd name="T52" fmla="*/ 13 w 84"/>
                <a:gd name="T53" fmla="*/ 48 h 107"/>
                <a:gd name="T54" fmla="*/ 45 w 84"/>
                <a:gd name="T55" fmla="*/ 40 h 107"/>
                <a:gd name="T56" fmla="*/ 46 w 84"/>
                <a:gd name="T57" fmla="*/ 44 h 107"/>
                <a:gd name="T58" fmla="*/ 46 w 84"/>
                <a:gd name="T59" fmla="*/ 50 h 107"/>
                <a:gd name="T60" fmla="*/ 49 w 84"/>
                <a:gd name="T61" fmla="*/ 49 h 107"/>
                <a:gd name="T62" fmla="*/ 19 w 84"/>
                <a:gd name="T63" fmla="*/ 33 h 107"/>
                <a:gd name="T64" fmla="*/ 20 w 84"/>
                <a:gd name="T65" fmla="*/ 34 h 107"/>
                <a:gd name="T66" fmla="*/ 10 w 84"/>
                <a:gd name="T67" fmla="*/ 34 h 107"/>
                <a:gd name="T68" fmla="*/ 7 w 84"/>
                <a:gd name="T69" fmla="*/ 34 h 107"/>
                <a:gd name="T70" fmla="*/ 5 w 84"/>
                <a:gd name="T71" fmla="*/ 41 h 107"/>
                <a:gd name="T72" fmla="*/ 5 w 84"/>
                <a:gd name="T73" fmla="*/ 44 h 107"/>
                <a:gd name="T74" fmla="*/ 7 w 84"/>
                <a:gd name="T75" fmla="*/ 47 h 107"/>
                <a:gd name="T76" fmla="*/ 12 w 84"/>
                <a:gd name="T77" fmla="*/ 44 h 107"/>
                <a:gd name="T78" fmla="*/ 31 w 84"/>
                <a:gd name="T79" fmla="*/ 25 h 107"/>
                <a:gd name="T80" fmla="*/ 32 w 84"/>
                <a:gd name="T81" fmla="*/ 27 h 107"/>
                <a:gd name="T82" fmla="*/ 38 w 84"/>
                <a:gd name="T83" fmla="*/ 34 h 107"/>
                <a:gd name="T84" fmla="*/ 36 w 84"/>
                <a:gd name="T85" fmla="*/ 39 h 107"/>
                <a:gd name="T86" fmla="*/ 39 w 84"/>
                <a:gd name="T87" fmla="*/ 33 h 107"/>
                <a:gd name="T88" fmla="*/ 32 w 84"/>
                <a:gd name="T89" fmla="*/ 26 h 107"/>
                <a:gd name="T90" fmla="*/ 5 w 84"/>
                <a:gd name="T91" fmla="*/ 4 h 107"/>
                <a:gd name="T92" fmla="*/ 0 w 84"/>
                <a:gd name="T93" fmla="*/ 4 h 107"/>
                <a:gd name="T94" fmla="*/ 11 w 84"/>
                <a:gd name="T95" fmla="*/ 6 h 107"/>
                <a:gd name="T96" fmla="*/ 11 w 84"/>
                <a:gd name="T97" fmla="*/ 4 h 107"/>
                <a:gd name="T98" fmla="*/ 25 w 84"/>
                <a:gd name="T99" fmla="*/ 18 h 107"/>
                <a:gd name="T100" fmla="*/ 26 w 84"/>
                <a:gd name="T101" fmla="*/ 6 h 107"/>
                <a:gd name="T102" fmla="*/ 24 w 84"/>
                <a:gd name="T103" fmla="*/ 2 h 107"/>
                <a:gd name="T104" fmla="*/ 17 w 84"/>
                <a:gd name="T105" fmla="*/ 1 h 107"/>
                <a:gd name="T106" fmla="*/ 26 w 84"/>
                <a:gd name="T107" fmla="*/ 8 h 107"/>
                <a:gd name="T108" fmla="*/ 24 w 84"/>
                <a:gd name="T109" fmla="*/ 15 h 107"/>
                <a:gd name="T110" fmla="*/ 24 w 84"/>
                <a:gd name="T11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 h="107">
                  <a:moveTo>
                    <a:pt x="78" y="102"/>
                  </a:moveTo>
                  <a:lnTo>
                    <a:pt x="78" y="101"/>
                  </a:lnTo>
                  <a:lnTo>
                    <a:pt x="77" y="100"/>
                  </a:lnTo>
                  <a:lnTo>
                    <a:pt x="76" y="102"/>
                  </a:lnTo>
                  <a:lnTo>
                    <a:pt x="75" y="103"/>
                  </a:lnTo>
                  <a:lnTo>
                    <a:pt x="74" y="103"/>
                  </a:lnTo>
                  <a:lnTo>
                    <a:pt x="72" y="102"/>
                  </a:lnTo>
                  <a:lnTo>
                    <a:pt x="70" y="102"/>
                  </a:lnTo>
                  <a:lnTo>
                    <a:pt x="69" y="104"/>
                  </a:lnTo>
                  <a:lnTo>
                    <a:pt x="68" y="104"/>
                  </a:lnTo>
                  <a:lnTo>
                    <a:pt x="68" y="104"/>
                  </a:lnTo>
                  <a:lnTo>
                    <a:pt x="68" y="105"/>
                  </a:lnTo>
                  <a:lnTo>
                    <a:pt x="67" y="106"/>
                  </a:lnTo>
                  <a:lnTo>
                    <a:pt x="67" y="106"/>
                  </a:lnTo>
                  <a:lnTo>
                    <a:pt x="68" y="107"/>
                  </a:lnTo>
                  <a:lnTo>
                    <a:pt x="72" y="107"/>
                  </a:lnTo>
                  <a:lnTo>
                    <a:pt x="75" y="106"/>
                  </a:lnTo>
                  <a:lnTo>
                    <a:pt x="77" y="104"/>
                  </a:lnTo>
                  <a:lnTo>
                    <a:pt x="78" y="102"/>
                  </a:lnTo>
                  <a:close/>
                  <a:moveTo>
                    <a:pt x="80" y="97"/>
                  </a:moveTo>
                  <a:lnTo>
                    <a:pt x="79" y="96"/>
                  </a:lnTo>
                  <a:lnTo>
                    <a:pt x="78" y="97"/>
                  </a:lnTo>
                  <a:lnTo>
                    <a:pt x="78" y="97"/>
                  </a:lnTo>
                  <a:lnTo>
                    <a:pt x="80" y="97"/>
                  </a:lnTo>
                  <a:lnTo>
                    <a:pt x="80" y="97"/>
                  </a:lnTo>
                  <a:close/>
                  <a:moveTo>
                    <a:pt x="80" y="81"/>
                  </a:moveTo>
                  <a:lnTo>
                    <a:pt x="79" y="80"/>
                  </a:lnTo>
                  <a:lnTo>
                    <a:pt x="78" y="81"/>
                  </a:lnTo>
                  <a:lnTo>
                    <a:pt x="79" y="82"/>
                  </a:lnTo>
                  <a:lnTo>
                    <a:pt x="81" y="81"/>
                  </a:lnTo>
                  <a:lnTo>
                    <a:pt x="82" y="82"/>
                  </a:lnTo>
                  <a:lnTo>
                    <a:pt x="84" y="83"/>
                  </a:lnTo>
                  <a:lnTo>
                    <a:pt x="84" y="82"/>
                  </a:lnTo>
                  <a:lnTo>
                    <a:pt x="84" y="82"/>
                  </a:lnTo>
                  <a:lnTo>
                    <a:pt x="83" y="81"/>
                  </a:lnTo>
                  <a:lnTo>
                    <a:pt x="82" y="81"/>
                  </a:lnTo>
                  <a:lnTo>
                    <a:pt x="81" y="81"/>
                  </a:lnTo>
                  <a:lnTo>
                    <a:pt x="80" y="81"/>
                  </a:lnTo>
                  <a:lnTo>
                    <a:pt x="80" y="81"/>
                  </a:lnTo>
                  <a:close/>
                  <a:moveTo>
                    <a:pt x="61" y="84"/>
                  </a:moveTo>
                  <a:lnTo>
                    <a:pt x="63" y="83"/>
                  </a:lnTo>
                  <a:lnTo>
                    <a:pt x="65" y="82"/>
                  </a:lnTo>
                  <a:lnTo>
                    <a:pt x="68" y="78"/>
                  </a:lnTo>
                  <a:lnTo>
                    <a:pt x="68" y="76"/>
                  </a:lnTo>
                  <a:lnTo>
                    <a:pt x="68" y="75"/>
                  </a:lnTo>
                  <a:lnTo>
                    <a:pt x="67" y="75"/>
                  </a:lnTo>
                  <a:lnTo>
                    <a:pt x="66" y="76"/>
                  </a:lnTo>
                  <a:lnTo>
                    <a:pt x="66" y="77"/>
                  </a:lnTo>
                  <a:lnTo>
                    <a:pt x="67" y="78"/>
                  </a:lnTo>
                  <a:lnTo>
                    <a:pt x="67" y="78"/>
                  </a:lnTo>
                  <a:lnTo>
                    <a:pt x="66" y="80"/>
                  </a:lnTo>
                  <a:lnTo>
                    <a:pt x="65" y="80"/>
                  </a:lnTo>
                  <a:lnTo>
                    <a:pt x="65" y="81"/>
                  </a:lnTo>
                  <a:lnTo>
                    <a:pt x="64" y="81"/>
                  </a:lnTo>
                  <a:lnTo>
                    <a:pt x="63" y="82"/>
                  </a:lnTo>
                  <a:lnTo>
                    <a:pt x="61" y="84"/>
                  </a:lnTo>
                  <a:lnTo>
                    <a:pt x="61" y="85"/>
                  </a:lnTo>
                  <a:lnTo>
                    <a:pt x="61" y="84"/>
                  </a:lnTo>
                  <a:lnTo>
                    <a:pt x="61" y="84"/>
                  </a:lnTo>
                  <a:close/>
                  <a:moveTo>
                    <a:pt x="65" y="75"/>
                  </a:moveTo>
                  <a:lnTo>
                    <a:pt x="63" y="75"/>
                  </a:lnTo>
                  <a:lnTo>
                    <a:pt x="63" y="74"/>
                  </a:lnTo>
                  <a:lnTo>
                    <a:pt x="61" y="74"/>
                  </a:lnTo>
                  <a:lnTo>
                    <a:pt x="61" y="74"/>
                  </a:lnTo>
                  <a:lnTo>
                    <a:pt x="61" y="74"/>
                  </a:lnTo>
                  <a:lnTo>
                    <a:pt x="61" y="76"/>
                  </a:lnTo>
                  <a:lnTo>
                    <a:pt x="62" y="75"/>
                  </a:lnTo>
                  <a:lnTo>
                    <a:pt x="64" y="76"/>
                  </a:lnTo>
                  <a:lnTo>
                    <a:pt x="65" y="76"/>
                  </a:lnTo>
                  <a:lnTo>
                    <a:pt x="65" y="75"/>
                  </a:lnTo>
                  <a:close/>
                  <a:moveTo>
                    <a:pt x="54" y="72"/>
                  </a:moveTo>
                  <a:lnTo>
                    <a:pt x="54" y="70"/>
                  </a:lnTo>
                  <a:lnTo>
                    <a:pt x="52" y="69"/>
                  </a:lnTo>
                  <a:lnTo>
                    <a:pt x="51" y="68"/>
                  </a:lnTo>
                  <a:lnTo>
                    <a:pt x="50" y="65"/>
                  </a:lnTo>
                  <a:lnTo>
                    <a:pt x="49" y="62"/>
                  </a:lnTo>
                  <a:lnTo>
                    <a:pt x="49" y="61"/>
                  </a:lnTo>
                  <a:lnTo>
                    <a:pt x="48" y="58"/>
                  </a:lnTo>
                  <a:lnTo>
                    <a:pt x="48" y="60"/>
                  </a:lnTo>
                  <a:lnTo>
                    <a:pt x="48" y="60"/>
                  </a:lnTo>
                  <a:lnTo>
                    <a:pt x="49" y="62"/>
                  </a:lnTo>
                  <a:lnTo>
                    <a:pt x="49" y="65"/>
                  </a:lnTo>
                  <a:lnTo>
                    <a:pt x="50" y="65"/>
                  </a:lnTo>
                  <a:lnTo>
                    <a:pt x="49" y="67"/>
                  </a:lnTo>
                  <a:lnTo>
                    <a:pt x="49" y="67"/>
                  </a:lnTo>
                  <a:lnTo>
                    <a:pt x="48" y="67"/>
                  </a:lnTo>
                  <a:lnTo>
                    <a:pt x="49" y="68"/>
                  </a:lnTo>
                  <a:lnTo>
                    <a:pt x="52" y="69"/>
                  </a:lnTo>
                  <a:lnTo>
                    <a:pt x="53" y="73"/>
                  </a:lnTo>
                  <a:lnTo>
                    <a:pt x="54" y="72"/>
                  </a:lnTo>
                  <a:lnTo>
                    <a:pt x="54" y="72"/>
                  </a:lnTo>
                  <a:close/>
                  <a:moveTo>
                    <a:pt x="42" y="62"/>
                  </a:moveTo>
                  <a:lnTo>
                    <a:pt x="40" y="62"/>
                  </a:lnTo>
                  <a:lnTo>
                    <a:pt x="40" y="61"/>
                  </a:lnTo>
                  <a:lnTo>
                    <a:pt x="38" y="59"/>
                  </a:lnTo>
                  <a:lnTo>
                    <a:pt x="38" y="58"/>
                  </a:lnTo>
                  <a:lnTo>
                    <a:pt x="37" y="60"/>
                  </a:lnTo>
                  <a:lnTo>
                    <a:pt x="38" y="60"/>
                  </a:lnTo>
                  <a:lnTo>
                    <a:pt x="40" y="62"/>
                  </a:lnTo>
                  <a:lnTo>
                    <a:pt x="42" y="62"/>
                  </a:lnTo>
                  <a:lnTo>
                    <a:pt x="42" y="62"/>
                  </a:lnTo>
                  <a:lnTo>
                    <a:pt x="42" y="62"/>
                  </a:lnTo>
                  <a:close/>
                  <a:moveTo>
                    <a:pt x="63" y="51"/>
                  </a:moveTo>
                  <a:lnTo>
                    <a:pt x="62" y="51"/>
                  </a:lnTo>
                  <a:lnTo>
                    <a:pt x="62" y="51"/>
                  </a:lnTo>
                  <a:lnTo>
                    <a:pt x="61" y="51"/>
                  </a:lnTo>
                  <a:lnTo>
                    <a:pt x="60" y="53"/>
                  </a:lnTo>
                  <a:lnTo>
                    <a:pt x="61" y="53"/>
                  </a:lnTo>
                  <a:lnTo>
                    <a:pt x="63" y="51"/>
                  </a:lnTo>
                  <a:lnTo>
                    <a:pt x="63" y="51"/>
                  </a:lnTo>
                  <a:close/>
                  <a:moveTo>
                    <a:pt x="13" y="48"/>
                  </a:moveTo>
                  <a:lnTo>
                    <a:pt x="12" y="47"/>
                  </a:lnTo>
                  <a:lnTo>
                    <a:pt x="12" y="48"/>
                  </a:lnTo>
                  <a:lnTo>
                    <a:pt x="10" y="48"/>
                  </a:lnTo>
                  <a:lnTo>
                    <a:pt x="10" y="48"/>
                  </a:lnTo>
                  <a:lnTo>
                    <a:pt x="9" y="48"/>
                  </a:lnTo>
                  <a:lnTo>
                    <a:pt x="8" y="48"/>
                  </a:lnTo>
                  <a:lnTo>
                    <a:pt x="9" y="51"/>
                  </a:lnTo>
                  <a:lnTo>
                    <a:pt x="10" y="52"/>
                  </a:lnTo>
                  <a:lnTo>
                    <a:pt x="10" y="55"/>
                  </a:lnTo>
                  <a:lnTo>
                    <a:pt x="11" y="55"/>
                  </a:lnTo>
                  <a:lnTo>
                    <a:pt x="10" y="57"/>
                  </a:lnTo>
                  <a:lnTo>
                    <a:pt x="14" y="57"/>
                  </a:lnTo>
                  <a:lnTo>
                    <a:pt x="14" y="55"/>
                  </a:lnTo>
                  <a:lnTo>
                    <a:pt x="14" y="54"/>
                  </a:lnTo>
                  <a:lnTo>
                    <a:pt x="14" y="54"/>
                  </a:lnTo>
                  <a:lnTo>
                    <a:pt x="14" y="53"/>
                  </a:lnTo>
                  <a:lnTo>
                    <a:pt x="14" y="53"/>
                  </a:lnTo>
                  <a:lnTo>
                    <a:pt x="14" y="50"/>
                  </a:lnTo>
                  <a:lnTo>
                    <a:pt x="14" y="48"/>
                  </a:lnTo>
                  <a:lnTo>
                    <a:pt x="12" y="51"/>
                  </a:lnTo>
                  <a:lnTo>
                    <a:pt x="12" y="50"/>
                  </a:lnTo>
                  <a:lnTo>
                    <a:pt x="13" y="48"/>
                  </a:lnTo>
                  <a:lnTo>
                    <a:pt x="13" y="48"/>
                  </a:lnTo>
                  <a:lnTo>
                    <a:pt x="13" y="48"/>
                  </a:lnTo>
                  <a:close/>
                  <a:moveTo>
                    <a:pt x="49" y="49"/>
                  </a:moveTo>
                  <a:lnTo>
                    <a:pt x="47" y="45"/>
                  </a:lnTo>
                  <a:lnTo>
                    <a:pt x="47" y="44"/>
                  </a:lnTo>
                  <a:lnTo>
                    <a:pt x="45" y="40"/>
                  </a:lnTo>
                  <a:lnTo>
                    <a:pt x="45" y="40"/>
                  </a:lnTo>
                  <a:lnTo>
                    <a:pt x="44" y="40"/>
                  </a:lnTo>
                  <a:lnTo>
                    <a:pt x="44" y="41"/>
                  </a:lnTo>
                  <a:lnTo>
                    <a:pt x="45" y="42"/>
                  </a:lnTo>
                  <a:lnTo>
                    <a:pt x="45" y="43"/>
                  </a:lnTo>
                  <a:lnTo>
                    <a:pt x="46" y="44"/>
                  </a:lnTo>
                  <a:lnTo>
                    <a:pt x="47" y="47"/>
                  </a:lnTo>
                  <a:lnTo>
                    <a:pt x="48" y="48"/>
                  </a:lnTo>
                  <a:lnTo>
                    <a:pt x="47" y="48"/>
                  </a:lnTo>
                  <a:lnTo>
                    <a:pt x="47" y="50"/>
                  </a:lnTo>
                  <a:lnTo>
                    <a:pt x="46" y="50"/>
                  </a:lnTo>
                  <a:lnTo>
                    <a:pt x="47" y="50"/>
                  </a:lnTo>
                  <a:lnTo>
                    <a:pt x="48" y="50"/>
                  </a:lnTo>
                  <a:lnTo>
                    <a:pt x="49" y="50"/>
                  </a:lnTo>
                  <a:lnTo>
                    <a:pt x="49" y="49"/>
                  </a:lnTo>
                  <a:lnTo>
                    <a:pt x="49" y="49"/>
                  </a:lnTo>
                  <a:close/>
                  <a:moveTo>
                    <a:pt x="20" y="34"/>
                  </a:moveTo>
                  <a:lnTo>
                    <a:pt x="21" y="34"/>
                  </a:lnTo>
                  <a:lnTo>
                    <a:pt x="21" y="34"/>
                  </a:lnTo>
                  <a:lnTo>
                    <a:pt x="21" y="33"/>
                  </a:lnTo>
                  <a:lnTo>
                    <a:pt x="19" y="33"/>
                  </a:lnTo>
                  <a:lnTo>
                    <a:pt x="17" y="34"/>
                  </a:lnTo>
                  <a:lnTo>
                    <a:pt x="17" y="34"/>
                  </a:lnTo>
                  <a:lnTo>
                    <a:pt x="17" y="34"/>
                  </a:lnTo>
                  <a:lnTo>
                    <a:pt x="18" y="34"/>
                  </a:lnTo>
                  <a:lnTo>
                    <a:pt x="20" y="34"/>
                  </a:lnTo>
                  <a:lnTo>
                    <a:pt x="20" y="34"/>
                  </a:lnTo>
                  <a:close/>
                  <a:moveTo>
                    <a:pt x="13" y="40"/>
                  </a:moveTo>
                  <a:lnTo>
                    <a:pt x="12" y="39"/>
                  </a:lnTo>
                  <a:lnTo>
                    <a:pt x="11" y="36"/>
                  </a:lnTo>
                  <a:lnTo>
                    <a:pt x="10" y="34"/>
                  </a:lnTo>
                  <a:lnTo>
                    <a:pt x="11" y="33"/>
                  </a:lnTo>
                  <a:lnTo>
                    <a:pt x="10" y="32"/>
                  </a:lnTo>
                  <a:lnTo>
                    <a:pt x="8" y="31"/>
                  </a:lnTo>
                  <a:lnTo>
                    <a:pt x="7" y="32"/>
                  </a:lnTo>
                  <a:lnTo>
                    <a:pt x="7" y="34"/>
                  </a:lnTo>
                  <a:lnTo>
                    <a:pt x="7" y="36"/>
                  </a:lnTo>
                  <a:lnTo>
                    <a:pt x="5" y="39"/>
                  </a:lnTo>
                  <a:lnTo>
                    <a:pt x="5" y="40"/>
                  </a:lnTo>
                  <a:lnTo>
                    <a:pt x="5" y="40"/>
                  </a:lnTo>
                  <a:lnTo>
                    <a:pt x="5" y="41"/>
                  </a:lnTo>
                  <a:lnTo>
                    <a:pt x="4" y="42"/>
                  </a:lnTo>
                  <a:lnTo>
                    <a:pt x="4" y="41"/>
                  </a:lnTo>
                  <a:lnTo>
                    <a:pt x="3" y="41"/>
                  </a:lnTo>
                  <a:lnTo>
                    <a:pt x="3" y="43"/>
                  </a:lnTo>
                  <a:lnTo>
                    <a:pt x="5" y="44"/>
                  </a:lnTo>
                  <a:lnTo>
                    <a:pt x="5" y="44"/>
                  </a:lnTo>
                  <a:lnTo>
                    <a:pt x="7" y="44"/>
                  </a:lnTo>
                  <a:lnTo>
                    <a:pt x="7" y="45"/>
                  </a:lnTo>
                  <a:lnTo>
                    <a:pt x="7" y="46"/>
                  </a:lnTo>
                  <a:lnTo>
                    <a:pt x="7" y="47"/>
                  </a:lnTo>
                  <a:lnTo>
                    <a:pt x="8" y="46"/>
                  </a:lnTo>
                  <a:lnTo>
                    <a:pt x="10" y="46"/>
                  </a:lnTo>
                  <a:lnTo>
                    <a:pt x="11" y="46"/>
                  </a:lnTo>
                  <a:lnTo>
                    <a:pt x="12" y="44"/>
                  </a:lnTo>
                  <a:lnTo>
                    <a:pt x="12" y="44"/>
                  </a:lnTo>
                  <a:lnTo>
                    <a:pt x="13" y="42"/>
                  </a:lnTo>
                  <a:lnTo>
                    <a:pt x="13" y="40"/>
                  </a:lnTo>
                  <a:lnTo>
                    <a:pt x="13" y="40"/>
                  </a:lnTo>
                  <a:close/>
                  <a:moveTo>
                    <a:pt x="32" y="26"/>
                  </a:moveTo>
                  <a:lnTo>
                    <a:pt x="31" y="25"/>
                  </a:lnTo>
                  <a:lnTo>
                    <a:pt x="31" y="25"/>
                  </a:lnTo>
                  <a:lnTo>
                    <a:pt x="31" y="26"/>
                  </a:lnTo>
                  <a:lnTo>
                    <a:pt x="30" y="27"/>
                  </a:lnTo>
                  <a:lnTo>
                    <a:pt x="31" y="27"/>
                  </a:lnTo>
                  <a:lnTo>
                    <a:pt x="32" y="27"/>
                  </a:lnTo>
                  <a:lnTo>
                    <a:pt x="34" y="29"/>
                  </a:lnTo>
                  <a:lnTo>
                    <a:pt x="36" y="29"/>
                  </a:lnTo>
                  <a:lnTo>
                    <a:pt x="37" y="31"/>
                  </a:lnTo>
                  <a:lnTo>
                    <a:pt x="38" y="32"/>
                  </a:lnTo>
                  <a:lnTo>
                    <a:pt x="38" y="34"/>
                  </a:lnTo>
                  <a:lnTo>
                    <a:pt x="38" y="36"/>
                  </a:lnTo>
                  <a:lnTo>
                    <a:pt x="37" y="38"/>
                  </a:lnTo>
                  <a:lnTo>
                    <a:pt x="35" y="38"/>
                  </a:lnTo>
                  <a:lnTo>
                    <a:pt x="35" y="39"/>
                  </a:lnTo>
                  <a:lnTo>
                    <a:pt x="36" y="39"/>
                  </a:lnTo>
                  <a:lnTo>
                    <a:pt x="37" y="40"/>
                  </a:lnTo>
                  <a:lnTo>
                    <a:pt x="38" y="41"/>
                  </a:lnTo>
                  <a:lnTo>
                    <a:pt x="38" y="39"/>
                  </a:lnTo>
                  <a:lnTo>
                    <a:pt x="38" y="37"/>
                  </a:lnTo>
                  <a:lnTo>
                    <a:pt x="39" y="33"/>
                  </a:lnTo>
                  <a:lnTo>
                    <a:pt x="39" y="32"/>
                  </a:lnTo>
                  <a:lnTo>
                    <a:pt x="38" y="32"/>
                  </a:lnTo>
                  <a:lnTo>
                    <a:pt x="36" y="29"/>
                  </a:lnTo>
                  <a:lnTo>
                    <a:pt x="34" y="28"/>
                  </a:lnTo>
                  <a:lnTo>
                    <a:pt x="32" y="26"/>
                  </a:lnTo>
                  <a:lnTo>
                    <a:pt x="32" y="26"/>
                  </a:lnTo>
                  <a:close/>
                  <a:moveTo>
                    <a:pt x="7" y="4"/>
                  </a:moveTo>
                  <a:lnTo>
                    <a:pt x="6" y="3"/>
                  </a:lnTo>
                  <a:lnTo>
                    <a:pt x="5" y="4"/>
                  </a:lnTo>
                  <a:lnTo>
                    <a:pt x="5" y="4"/>
                  </a:lnTo>
                  <a:lnTo>
                    <a:pt x="5" y="5"/>
                  </a:lnTo>
                  <a:lnTo>
                    <a:pt x="4" y="7"/>
                  </a:lnTo>
                  <a:lnTo>
                    <a:pt x="3" y="7"/>
                  </a:lnTo>
                  <a:lnTo>
                    <a:pt x="0" y="5"/>
                  </a:lnTo>
                  <a:lnTo>
                    <a:pt x="0" y="4"/>
                  </a:lnTo>
                  <a:lnTo>
                    <a:pt x="2" y="8"/>
                  </a:lnTo>
                  <a:lnTo>
                    <a:pt x="3" y="8"/>
                  </a:lnTo>
                  <a:lnTo>
                    <a:pt x="4" y="8"/>
                  </a:lnTo>
                  <a:lnTo>
                    <a:pt x="7" y="7"/>
                  </a:lnTo>
                  <a:lnTo>
                    <a:pt x="11" y="6"/>
                  </a:lnTo>
                  <a:lnTo>
                    <a:pt x="16" y="5"/>
                  </a:lnTo>
                  <a:lnTo>
                    <a:pt x="16" y="4"/>
                  </a:lnTo>
                  <a:lnTo>
                    <a:pt x="16" y="4"/>
                  </a:lnTo>
                  <a:lnTo>
                    <a:pt x="14" y="4"/>
                  </a:lnTo>
                  <a:lnTo>
                    <a:pt x="11" y="4"/>
                  </a:lnTo>
                  <a:lnTo>
                    <a:pt x="10" y="4"/>
                  </a:lnTo>
                  <a:lnTo>
                    <a:pt x="9" y="4"/>
                  </a:lnTo>
                  <a:lnTo>
                    <a:pt x="7" y="4"/>
                  </a:lnTo>
                  <a:close/>
                  <a:moveTo>
                    <a:pt x="24" y="18"/>
                  </a:moveTo>
                  <a:lnTo>
                    <a:pt x="25" y="18"/>
                  </a:lnTo>
                  <a:lnTo>
                    <a:pt x="26" y="13"/>
                  </a:lnTo>
                  <a:lnTo>
                    <a:pt x="28" y="11"/>
                  </a:lnTo>
                  <a:lnTo>
                    <a:pt x="28" y="8"/>
                  </a:lnTo>
                  <a:lnTo>
                    <a:pt x="27" y="7"/>
                  </a:lnTo>
                  <a:lnTo>
                    <a:pt x="26" y="6"/>
                  </a:lnTo>
                  <a:lnTo>
                    <a:pt x="26" y="5"/>
                  </a:lnTo>
                  <a:lnTo>
                    <a:pt x="26" y="4"/>
                  </a:lnTo>
                  <a:lnTo>
                    <a:pt x="26" y="4"/>
                  </a:lnTo>
                  <a:lnTo>
                    <a:pt x="25" y="4"/>
                  </a:lnTo>
                  <a:lnTo>
                    <a:pt x="24" y="2"/>
                  </a:lnTo>
                  <a:lnTo>
                    <a:pt x="22" y="1"/>
                  </a:lnTo>
                  <a:lnTo>
                    <a:pt x="21" y="1"/>
                  </a:lnTo>
                  <a:lnTo>
                    <a:pt x="19" y="0"/>
                  </a:lnTo>
                  <a:lnTo>
                    <a:pt x="18" y="0"/>
                  </a:lnTo>
                  <a:lnTo>
                    <a:pt x="17" y="1"/>
                  </a:lnTo>
                  <a:lnTo>
                    <a:pt x="19" y="1"/>
                  </a:lnTo>
                  <a:lnTo>
                    <a:pt x="23" y="2"/>
                  </a:lnTo>
                  <a:lnTo>
                    <a:pt x="25" y="6"/>
                  </a:lnTo>
                  <a:lnTo>
                    <a:pt x="26" y="7"/>
                  </a:lnTo>
                  <a:lnTo>
                    <a:pt x="26" y="8"/>
                  </a:lnTo>
                  <a:lnTo>
                    <a:pt x="26" y="9"/>
                  </a:lnTo>
                  <a:lnTo>
                    <a:pt x="26" y="11"/>
                  </a:lnTo>
                  <a:lnTo>
                    <a:pt x="25" y="12"/>
                  </a:lnTo>
                  <a:lnTo>
                    <a:pt x="25" y="14"/>
                  </a:lnTo>
                  <a:lnTo>
                    <a:pt x="24" y="15"/>
                  </a:lnTo>
                  <a:lnTo>
                    <a:pt x="22" y="16"/>
                  </a:lnTo>
                  <a:lnTo>
                    <a:pt x="23" y="17"/>
                  </a:lnTo>
                  <a:lnTo>
                    <a:pt x="24" y="19"/>
                  </a:lnTo>
                  <a:lnTo>
                    <a:pt x="24" y="18"/>
                  </a:lnTo>
                  <a:lnTo>
                    <a:pt x="24" y="18"/>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76">
              <a:extLst>
                <a:ext uri="{FF2B5EF4-FFF2-40B4-BE49-F238E27FC236}">
                  <a16:creationId xmlns:a16="http://schemas.microsoft.com/office/drawing/2014/main" id="{BA77646C-9E85-A27D-3048-92260EDD6FF1}"/>
                </a:ext>
              </a:extLst>
            </p:cNvPr>
            <p:cNvSpPr>
              <a:spLocks/>
            </p:cNvSpPr>
            <p:nvPr/>
          </p:nvSpPr>
          <p:spPr bwMode="auto">
            <a:xfrm>
              <a:off x="3012" y="2189"/>
              <a:ext cx="3" cy="2"/>
            </a:xfrm>
            <a:custGeom>
              <a:avLst/>
              <a:gdLst>
                <a:gd name="T0" fmla="*/ 2 w 3"/>
                <a:gd name="T1" fmla="*/ 1 h 2"/>
                <a:gd name="T2" fmla="*/ 3 w 3"/>
                <a:gd name="T3" fmla="*/ 0 h 2"/>
                <a:gd name="T4" fmla="*/ 3 w 3"/>
                <a:gd name="T5" fmla="*/ 0 h 2"/>
                <a:gd name="T6" fmla="*/ 1 w 3"/>
                <a:gd name="T7" fmla="*/ 1 h 2"/>
                <a:gd name="T8" fmla="*/ 0 w 3"/>
                <a:gd name="T9" fmla="*/ 2 h 2"/>
                <a:gd name="T10" fmla="*/ 0 w 3"/>
                <a:gd name="T11" fmla="*/ 2 h 2"/>
                <a:gd name="T12" fmla="*/ 0 w 3"/>
                <a:gd name="T13" fmla="*/ 2 h 2"/>
                <a:gd name="T14" fmla="*/ 2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1"/>
                  </a:moveTo>
                  <a:lnTo>
                    <a:pt x="3" y="0"/>
                  </a:lnTo>
                  <a:lnTo>
                    <a:pt x="3" y="0"/>
                  </a:lnTo>
                  <a:lnTo>
                    <a:pt x="1" y="1"/>
                  </a:lnTo>
                  <a:lnTo>
                    <a:pt x="0" y="2"/>
                  </a:lnTo>
                  <a:lnTo>
                    <a:pt x="0" y="2"/>
                  </a:lnTo>
                  <a:lnTo>
                    <a:pt x="0"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77">
              <a:extLst>
                <a:ext uri="{FF2B5EF4-FFF2-40B4-BE49-F238E27FC236}">
                  <a16:creationId xmlns:a16="http://schemas.microsoft.com/office/drawing/2014/main" id="{EA869956-3F2E-E8C0-F37E-E770255875B7}"/>
                </a:ext>
              </a:extLst>
            </p:cNvPr>
            <p:cNvSpPr>
              <a:spLocks/>
            </p:cNvSpPr>
            <p:nvPr/>
          </p:nvSpPr>
          <p:spPr bwMode="auto">
            <a:xfrm>
              <a:off x="3053" y="2528"/>
              <a:ext cx="3" cy="4"/>
            </a:xfrm>
            <a:custGeom>
              <a:avLst/>
              <a:gdLst>
                <a:gd name="T0" fmla="*/ 2 w 3"/>
                <a:gd name="T1" fmla="*/ 4 h 4"/>
                <a:gd name="T2" fmla="*/ 3 w 3"/>
                <a:gd name="T3" fmla="*/ 2 h 4"/>
                <a:gd name="T4" fmla="*/ 2 w 3"/>
                <a:gd name="T5" fmla="*/ 2 h 4"/>
                <a:gd name="T6" fmla="*/ 1 w 3"/>
                <a:gd name="T7" fmla="*/ 0 h 4"/>
                <a:gd name="T8" fmla="*/ 0 w 3"/>
                <a:gd name="T9" fmla="*/ 0 h 4"/>
                <a:gd name="T10" fmla="*/ 0 w 3"/>
                <a:gd name="T11" fmla="*/ 2 h 4"/>
                <a:gd name="T12" fmla="*/ 0 w 3"/>
                <a:gd name="T13" fmla="*/ 3 h 4"/>
                <a:gd name="T14" fmla="*/ 2 w 3"/>
                <a:gd name="T15" fmla="*/ 4 h 4"/>
                <a:gd name="T16" fmla="*/ 2 w 3"/>
                <a:gd name="T17" fmla="*/ 4 h 4"/>
                <a:gd name="T18" fmla="*/ 2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4"/>
                  </a:moveTo>
                  <a:lnTo>
                    <a:pt x="3" y="2"/>
                  </a:lnTo>
                  <a:lnTo>
                    <a:pt x="2" y="2"/>
                  </a:lnTo>
                  <a:lnTo>
                    <a:pt x="1" y="0"/>
                  </a:lnTo>
                  <a:lnTo>
                    <a:pt x="0" y="0"/>
                  </a:lnTo>
                  <a:lnTo>
                    <a:pt x="0" y="2"/>
                  </a:lnTo>
                  <a:lnTo>
                    <a:pt x="0" y="3"/>
                  </a:lnTo>
                  <a:lnTo>
                    <a:pt x="2"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78">
              <a:extLst>
                <a:ext uri="{FF2B5EF4-FFF2-40B4-BE49-F238E27FC236}">
                  <a16:creationId xmlns:a16="http://schemas.microsoft.com/office/drawing/2014/main" id="{399EFFF2-BC86-57DC-7A26-853D8A69990A}"/>
                </a:ext>
              </a:extLst>
            </p:cNvPr>
            <p:cNvSpPr>
              <a:spLocks noEditPoints="1"/>
            </p:cNvSpPr>
            <p:nvPr/>
          </p:nvSpPr>
          <p:spPr bwMode="auto">
            <a:xfrm>
              <a:off x="4658" y="2967"/>
              <a:ext cx="21" cy="18"/>
            </a:xfrm>
            <a:custGeom>
              <a:avLst/>
              <a:gdLst>
                <a:gd name="T0" fmla="*/ 9 w 21"/>
                <a:gd name="T1" fmla="*/ 16 h 18"/>
                <a:gd name="T2" fmla="*/ 8 w 21"/>
                <a:gd name="T3" fmla="*/ 15 h 18"/>
                <a:gd name="T4" fmla="*/ 7 w 21"/>
                <a:gd name="T5" fmla="*/ 15 h 18"/>
                <a:gd name="T6" fmla="*/ 7 w 21"/>
                <a:gd name="T7" fmla="*/ 16 h 18"/>
                <a:gd name="T8" fmla="*/ 7 w 21"/>
                <a:gd name="T9" fmla="*/ 17 h 18"/>
                <a:gd name="T10" fmla="*/ 10 w 21"/>
                <a:gd name="T11" fmla="*/ 18 h 18"/>
                <a:gd name="T12" fmla="*/ 9 w 21"/>
                <a:gd name="T13" fmla="*/ 16 h 18"/>
                <a:gd name="T14" fmla="*/ 9 w 21"/>
                <a:gd name="T15" fmla="*/ 16 h 18"/>
                <a:gd name="T16" fmla="*/ 20 w 21"/>
                <a:gd name="T17" fmla="*/ 12 h 18"/>
                <a:gd name="T18" fmla="*/ 20 w 21"/>
                <a:gd name="T19" fmla="*/ 12 h 18"/>
                <a:gd name="T20" fmla="*/ 19 w 21"/>
                <a:gd name="T21" fmla="*/ 12 h 18"/>
                <a:gd name="T22" fmla="*/ 19 w 21"/>
                <a:gd name="T23" fmla="*/ 13 h 18"/>
                <a:gd name="T24" fmla="*/ 19 w 21"/>
                <a:gd name="T25" fmla="*/ 14 h 18"/>
                <a:gd name="T26" fmla="*/ 18 w 21"/>
                <a:gd name="T27" fmla="*/ 14 h 18"/>
                <a:gd name="T28" fmla="*/ 17 w 21"/>
                <a:gd name="T29" fmla="*/ 14 h 18"/>
                <a:gd name="T30" fmla="*/ 16 w 21"/>
                <a:gd name="T31" fmla="*/ 14 h 18"/>
                <a:gd name="T32" fmla="*/ 19 w 21"/>
                <a:gd name="T33" fmla="*/ 15 h 18"/>
                <a:gd name="T34" fmla="*/ 20 w 21"/>
                <a:gd name="T35" fmla="*/ 16 h 18"/>
                <a:gd name="T36" fmla="*/ 20 w 21"/>
                <a:gd name="T37" fmla="*/ 17 h 18"/>
                <a:gd name="T38" fmla="*/ 21 w 21"/>
                <a:gd name="T39" fmla="*/ 16 h 18"/>
                <a:gd name="T40" fmla="*/ 21 w 21"/>
                <a:gd name="T41" fmla="*/ 15 h 18"/>
                <a:gd name="T42" fmla="*/ 20 w 21"/>
                <a:gd name="T43" fmla="*/ 12 h 18"/>
                <a:gd name="T44" fmla="*/ 20 w 21"/>
                <a:gd name="T45" fmla="*/ 12 h 18"/>
                <a:gd name="T46" fmla="*/ 5 w 21"/>
                <a:gd name="T47" fmla="*/ 9 h 18"/>
                <a:gd name="T48" fmla="*/ 5 w 21"/>
                <a:gd name="T49" fmla="*/ 8 h 18"/>
                <a:gd name="T50" fmla="*/ 5 w 21"/>
                <a:gd name="T51" fmla="*/ 7 h 18"/>
                <a:gd name="T52" fmla="*/ 3 w 21"/>
                <a:gd name="T53" fmla="*/ 4 h 18"/>
                <a:gd name="T54" fmla="*/ 3 w 21"/>
                <a:gd name="T55" fmla="*/ 0 h 18"/>
                <a:gd name="T56" fmla="*/ 3 w 21"/>
                <a:gd name="T57" fmla="*/ 0 h 18"/>
                <a:gd name="T58" fmla="*/ 2 w 21"/>
                <a:gd name="T59" fmla="*/ 0 h 18"/>
                <a:gd name="T60" fmla="*/ 2 w 21"/>
                <a:gd name="T61" fmla="*/ 0 h 18"/>
                <a:gd name="T62" fmla="*/ 2 w 21"/>
                <a:gd name="T63" fmla="*/ 1 h 18"/>
                <a:gd name="T64" fmla="*/ 0 w 21"/>
                <a:gd name="T65" fmla="*/ 7 h 18"/>
                <a:gd name="T66" fmla="*/ 2 w 21"/>
                <a:gd name="T67" fmla="*/ 8 h 18"/>
                <a:gd name="T68" fmla="*/ 3 w 21"/>
                <a:gd name="T69" fmla="*/ 8 h 18"/>
                <a:gd name="T70" fmla="*/ 4 w 21"/>
                <a:gd name="T71" fmla="*/ 9 h 18"/>
                <a:gd name="T72" fmla="*/ 5 w 21"/>
                <a:gd name="T73" fmla="*/ 9 h 18"/>
                <a:gd name="T74" fmla="*/ 5 w 21"/>
                <a:gd name="T7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18">
                  <a:moveTo>
                    <a:pt x="9" y="16"/>
                  </a:moveTo>
                  <a:lnTo>
                    <a:pt x="8" y="15"/>
                  </a:lnTo>
                  <a:lnTo>
                    <a:pt x="7" y="15"/>
                  </a:lnTo>
                  <a:lnTo>
                    <a:pt x="7" y="16"/>
                  </a:lnTo>
                  <a:lnTo>
                    <a:pt x="7" y="17"/>
                  </a:lnTo>
                  <a:lnTo>
                    <a:pt x="10" y="18"/>
                  </a:lnTo>
                  <a:lnTo>
                    <a:pt x="9" y="16"/>
                  </a:lnTo>
                  <a:lnTo>
                    <a:pt x="9" y="16"/>
                  </a:lnTo>
                  <a:close/>
                  <a:moveTo>
                    <a:pt x="20" y="12"/>
                  </a:moveTo>
                  <a:lnTo>
                    <a:pt x="20" y="12"/>
                  </a:lnTo>
                  <a:lnTo>
                    <a:pt x="19" y="12"/>
                  </a:lnTo>
                  <a:lnTo>
                    <a:pt x="19" y="13"/>
                  </a:lnTo>
                  <a:lnTo>
                    <a:pt x="19" y="14"/>
                  </a:lnTo>
                  <a:lnTo>
                    <a:pt x="18" y="14"/>
                  </a:lnTo>
                  <a:lnTo>
                    <a:pt x="17" y="14"/>
                  </a:lnTo>
                  <a:lnTo>
                    <a:pt x="16" y="14"/>
                  </a:lnTo>
                  <a:lnTo>
                    <a:pt x="19" y="15"/>
                  </a:lnTo>
                  <a:lnTo>
                    <a:pt x="20" y="16"/>
                  </a:lnTo>
                  <a:lnTo>
                    <a:pt x="20" y="17"/>
                  </a:lnTo>
                  <a:lnTo>
                    <a:pt x="21" y="16"/>
                  </a:lnTo>
                  <a:lnTo>
                    <a:pt x="21" y="15"/>
                  </a:lnTo>
                  <a:lnTo>
                    <a:pt x="20" y="12"/>
                  </a:lnTo>
                  <a:lnTo>
                    <a:pt x="20" y="12"/>
                  </a:lnTo>
                  <a:close/>
                  <a:moveTo>
                    <a:pt x="5" y="9"/>
                  </a:moveTo>
                  <a:lnTo>
                    <a:pt x="5" y="8"/>
                  </a:lnTo>
                  <a:lnTo>
                    <a:pt x="5" y="7"/>
                  </a:lnTo>
                  <a:lnTo>
                    <a:pt x="3" y="4"/>
                  </a:lnTo>
                  <a:lnTo>
                    <a:pt x="3" y="0"/>
                  </a:lnTo>
                  <a:lnTo>
                    <a:pt x="3" y="0"/>
                  </a:lnTo>
                  <a:lnTo>
                    <a:pt x="2" y="0"/>
                  </a:lnTo>
                  <a:lnTo>
                    <a:pt x="2" y="0"/>
                  </a:lnTo>
                  <a:lnTo>
                    <a:pt x="2" y="1"/>
                  </a:lnTo>
                  <a:lnTo>
                    <a:pt x="0" y="7"/>
                  </a:lnTo>
                  <a:lnTo>
                    <a:pt x="2" y="8"/>
                  </a:lnTo>
                  <a:lnTo>
                    <a:pt x="3" y="8"/>
                  </a:lnTo>
                  <a:lnTo>
                    <a:pt x="4"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79">
              <a:extLst>
                <a:ext uri="{FF2B5EF4-FFF2-40B4-BE49-F238E27FC236}">
                  <a16:creationId xmlns:a16="http://schemas.microsoft.com/office/drawing/2014/main" id="{FB7A86EC-D8D8-D2CC-4A0A-5F89B53314E5}"/>
                </a:ext>
              </a:extLst>
            </p:cNvPr>
            <p:cNvSpPr>
              <a:spLocks noEditPoints="1"/>
            </p:cNvSpPr>
            <p:nvPr/>
          </p:nvSpPr>
          <p:spPr bwMode="auto">
            <a:xfrm>
              <a:off x="3590" y="2459"/>
              <a:ext cx="41" cy="42"/>
            </a:xfrm>
            <a:custGeom>
              <a:avLst/>
              <a:gdLst>
                <a:gd name="T0" fmla="*/ 15 w 41"/>
                <a:gd name="T1" fmla="*/ 40 h 42"/>
                <a:gd name="T2" fmla="*/ 14 w 41"/>
                <a:gd name="T3" fmla="*/ 38 h 42"/>
                <a:gd name="T4" fmla="*/ 12 w 41"/>
                <a:gd name="T5" fmla="*/ 40 h 42"/>
                <a:gd name="T6" fmla="*/ 13 w 41"/>
                <a:gd name="T7" fmla="*/ 41 h 42"/>
                <a:gd name="T8" fmla="*/ 15 w 41"/>
                <a:gd name="T9" fmla="*/ 41 h 42"/>
                <a:gd name="T10" fmla="*/ 33 w 41"/>
                <a:gd name="T11" fmla="*/ 37 h 42"/>
                <a:gd name="T12" fmla="*/ 33 w 41"/>
                <a:gd name="T13" fmla="*/ 34 h 42"/>
                <a:gd name="T14" fmla="*/ 32 w 41"/>
                <a:gd name="T15" fmla="*/ 33 h 42"/>
                <a:gd name="T16" fmla="*/ 32 w 41"/>
                <a:gd name="T17" fmla="*/ 34 h 42"/>
                <a:gd name="T18" fmla="*/ 32 w 41"/>
                <a:gd name="T19" fmla="*/ 37 h 42"/>
                <a:gd name="T20" fmla="*/ 33 w 41"/>
                <a:gd name="T21" fmla="*/ 37 h 42"/>
                <a:gd name="T22" fmla="*/ 27 w 41"/>
                <a:gd name="T23" fmla="*/ 36 h 42"/>
                <a:gd name="T24" fmla="*/ 25 w 41"/>
                <a:gd name="T25" fmla="*/ 34 h 42"/>
                <a:gd name="T26" fmla="*/ 23 w 41"/>
                <a:gd name="T27" fmla="*/ 32 h 42"/>
                <a:gd name="T28" fmla="*/ 23 w 41"/>
                <a:gd name="T29" fmla="*/ 34 h 42"/>
                <a:gd name="T30" fmla="*/ 23 w 41"/>
                <a:gd name="T31" fmla="*/ 37 h 42"/>
                <a:gd name="T32" fmla="*/ 26 w 41"/>
                <a:gd name="T33" fmla="*/ 40 h 42"/>
                <a:gd name="T34" fmla="*/ 28 w 41"/>
                <a:gd name="T35" fmla="*/ 39 h 42"/>
                <a:gd name="T36" fmla="*/ 37 w 41"/>
                <a:gd name="T37" fmla="*/ 17 h 42"/>
                <a:gd name="T38" fmla="*/ 36 w 41"/>
                <a:gd name="T39" fmla="*/ 20 h 42"/>
                <a:gd name="T40" fmla="*/ 39 w 41"/>
                <a:gd name="T41" fmla="*/ 21 h 42"/>
                <a:gd name="T42" fmla="*/ 41 w 41"/>
                <a:gd name="T43" fmla="*/ 18 h 42"/>
                <a:gd name="T44" fmla="*/ 40 w 41"/>
                <a:gd name="T45" fmla="*/ 17 h 42"/>
                <a:gd name="T46" fmla="*/ 39 w 41"/>
                <a:gd name="T47" fmla="*/ 17 h 42"/>
                <a:gd name="T48" fmla="*/ 37 w 41"/>
                <a:gd name="T49" fmla="*/ 17 h 42"/>
                <a:gd name="T50" fmla="*/ 17 w 41"/>
                <a:gd name="T51" fmla="*/ 9 h 42"/>
                <a:gd name="T52" fmla="*/ 14 w 41"/>
                <a:gd name="T53" fmla="*/ 9 h 42"/>
                <a:gd name="T54" fmla="*/ 16 w 41"/>
                <a:gd name="T55" fmla="*/ 12 h 42"/>
                <a:gd name="T56" fmla="*/ 17 w 41"/>
                <a:gd name="T57" fmla="*/ 10 h 42"/>
                <a:gd name="T58" fmla="*/ 20 w 41"/>
                <a:gd name="T59" fmla="*/ 11 h 42"/>
                <a:gd name="T60" fmla="*/ 19 w 41"/>
                <a:gd name="T61" fmla="*/ 10 h 42"/>
                <a:gd name="T62" fmla="*/ 38 w 41"/>
                <a:gd name="T63" fmla="*/ 9 h 42"/>
                <a:gd name="T64" fmla="*/ 37 w 41"/>
                <a:gd name="T65" fmla="*/ 6 h 42"/>
                <a:gd name="T66" fmla="*/ 36 w 41"/>
                <a:gd name="T67" fmla="*/ 7 h 42"/>
                <a:gd name="T68" fmla="*/ 37 w 41"/>
                <a:gd name="T69" fmla="*/ 9 h 42"/>
                <a:gd name="T70" fmla="*/ 38 w 41"/>
                <a:gd name="T71" fmla="*/ 9 h 42"/>
                <a:gd name="T72" fmla="*/ 7 w 41"/>
                <a:gd name="T73" fmla="*/ 7 h 42"/>
                <a:gd name="T74" fmla="*/ 6 w 41"/>
                <a:gd name="T75" fmla="*/ 4 h 42"/>
                <a:gd name="T76" fmla="*/ 4 w 41"/>
                <a:gd name="T77" fmla="*/ 5 h 42"/>
                <a:gd name="T78" fmla="*/ 5 w 41"/>
                <a:gd name="T79" fmla="*/ 7 h 42"/>
                <a:gd name="T80" fmla="*/ 7 w 41"/>
                <a:gd name="T81" fmla="*/ 7 h 42"/>
                <a:gd name="T82" fmla="*/ 3 w 41"/>
                <a:gd name="T83" fmla="*/ 4 h 42"/>
                <a:gd name="T84" fmla="*/ 5 w 41"/>
                <a:gd name="T85" fmla="*/ 2 h 42"/>
                <a:gd name="T86" fmla="*/ 4 w 41"/>
                <a:gd name="T87" fmla="*/ 0 h 42"/>
                <a:gd name="T88" fmla="*/ 0 w 41"/>
                <a:gd name="T89" fmla="*/ 2 h 42"/>
                <a:gd name="T90" fmla="*/ 0 w 41"/>
                <a:gd name="T91" fmla="*/ 4 h 42"/>
                <a:gd name="T92" fmla="*/ 3 w 41"/>
                <a:gd name="T9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 h="42">
                  <a:moveTo>
                    <a:pt x="15" y="41"/>
                  </a:moveTo>
                  <a:lnTo>
                    <a:pt x="15" y="40"/>
                  </a:lnTo>
                  <a:lnTo>
                    <a:pt x="14" y="38"/>
                  </a:lnTo>
                  <a:lnTo>
                    <a:pt x="14" y="38"/>
                  </a:lnTo>
                  <a:lnTo>
                    <a:pt x="12" y="39"/>
                  </a:lnTo>
                  <a:lnTo>
                    <a:pt x="12" y="40"/>
                  </a:lnTo>
                  <a:lnTo>
                    <a:pt x="12" y="41"/>
                  </a:lnTo>
                  <a:lnTo>
                    <a:pt x="13" y="41"/>
                  </a:lnTo>
                  <a:lnTo>
                    <a:pt x="14" y="42"/>
                  </a:lnTo>
                  <a:lnTo>
                    <a:pt x="15" y="41"/>
                  </a:lnTo>
                  <a:lnTo>
                    <a:pt x="15" y="41"/>
                  </a:lnTo>
                  <a:close/>
                  <a:moveTo>
                    <a:pt x="33" y="37"/>
                  </a:moveTo>
                  <a:lnTo>
                    <a:pt x="33" y="36"/>
                  </a:lnTo>
                  <a:lnTo>
                    <a:pt x="33" y="34"/>
                  </a:lnTo>
                  <a:lnTo>
                    <a:pt x="33" y="33"/>
                  </a:lnTo>
                  <a:lnTo>
                    <a:pt x="32" y="33"/>
                  </a:lnTo>
                  <a:lnTo>
                    <a:pt x="32" y="34"/>
                  </a:lnTo>
                  <a:lnTo>
                    <a:pt x="32" y="34"/>
                  </a:lnTo>
                  <a:lnTo>
                    <a:pt x="32" y="35"/>
                  </a:lnTo>
                  <a:lnTo>
                    <a:pt x="32" y="37"/>
                  </a:lnTo>
                  <a:lnTo>
                    <a:pt x="33" y="37"/>
                  </a:lnTo>
                  <a:lnTo>
                    <a:pt x="33" y="37"/>
                  </a:lnTo>
                  <a:close/>
                  <a:moveTo>
                    <a:pt x="28" y="39"/>
                  </a:moveTo>
                  <a:lnTo>
                    <a:pt x="27" y="36"/>
                  </a:lnTo>
                  <a:lnTo>
                    <a:pt x="26" y="36"/>
                  </a:lnTo>
                  <a:lnTo>
                    <a:pt x="25" y="34"/>
                  </a:lnTo>
                  <a:lnTo>
                    <a:pt x="25" y="33"/>
                  </a:lnTo>
                  <a:lnTo>
                    <a:pt x="23" y="32"/>
                  </a:lnTo>
                  <a:lnTo>
                    <a:pt x="23" y="33"/>
                  </a:lnTo>
                  <a:lnTo>
                    <a:pt x="23" y="34"/>
                  </a:lnTo>
                  <a:lnTo>
                    <a:pt x="23" y="36"/>
                  </a:lnTo>
                  <a:lnTo>
                    <a:pt x="23" y="37"/>
                  </a:lnTo>
                  <a:lnTo>
                    <a:pt x="24" y="39"/>
                  </a:lnTo>
                  <a:lnTo>
                    <a:pt x="26" y="40"/>
                  </a:lnTo>
                  <a:lnTo>
                    <a:pt x="28" y="40"/>
                  </a:lnTo>
                  <a:lnTo>
                    <a:pt x="28" y="39"/>
                  </a:lnTo>
                  <a:lnTo>
                    <a:pt x="28" y="39"/>
                  </a:lnTo>
                  <a:close/>
                  <a:moveTo>
                    <a:pt x="37" y="17"/>
                  </a:moveTo>
                  <a:lnTo>
                    <a:pt x="37" y="18"/>
                  </a:lnTo>
                  <a:lnTo>
                    <a:pt x="36" y="20"/>
                  </a:lnTo>
                  <a:lnTo>
                    <a:pt x="37" y="21"/>
                  </a:lnTo>
                  <a:lnTo>
                    <a:pt x="39" y="21"/>
                  </a:lnTo>
                  <a:lnTo>
                    <a:pt x="40" y="20"/>
                  </a:lnTo>
                  <a:lnTo>
                    <a:pt x="41" y="18"/>
                  </a:lnTo>
                  <a:lnTo>
                    <a:pt x="40" y="18"/>
                  </a:lnTo>
                  <a:lnTo>
                    <a:pt x="40" y="17"/>
                  </a:lnTo>
                  <a:lnTo>
                    <a:pt x="39" y="17"/>
                  </a:lnTo>
                  <a:lnTo>
                    <a:pt x="39" y="17"/>
                  </a:lnTo>
                  <a:lnTo>
                    <a:pt x="37" y="17"/>
                  </a:lnTo>
                  <a:lnTo>
                    <a:pt x="37" y="17"/>
                  </a:lnTo>
                  <a:close/>
                  <a:moveTo>
                    <a:pt x="19" y="10"/>
                  </a:moveTo>
                  <a:lnTo>
                    <a:pt x="17" y="9"/>
                  </a:lnTo>
                  <a:lnTo>
                    <a:pt x="15" y="9"/>
                  </a:lnTo>
                  <a:lnTo>
                    <a:pt x="14" y="9"/>
                  </a:lnTo>
                  <a:lnTo>
                    <a:pt x="14" y="10"/>
                  </a:lnTo>
                  <a:lnTo>
                    <a:pt x="16" y="12"/>
                  </a:lnTo>
                  <a:lnTo>
                    <a:pt x="17" y="11"/>
                  </a:lnTo>
                  <a:lnTo>
                    <a:pt x="17" y="10"/>
                  </a:lnTo>
                  <a:lnTo>
                    <a:pt x="19" y="11"/>
                  </a:lnTo>
                  <a:lnTo>
                    <a:pt x="20" y="11"/>
                  </a:lnTo>
                  <a:lnTo>
                    <a:pt x="20" y="10"/>
                  </a:lnTo>
                  <a:lnTo>
                    <a:pt x="19" y="10"/>
                  </a:lnTo>
                  <a:lnTo>
                    <a:pt x="19" y="10"/>
                  </a:lnTo>
                  <a:close/>
                  <a:moveTo>
                    <a:pt x="38" y="9"/>
                  </a:moveTo>
                  <a:lnTo>
                    <a:pt x="37" y="8"/>
                  </a:lnTo>
                  <a:lnTo>
                    <a:pt x="37" y="6"/>
                  </a:lnTo>
                  <a:lnTo>
                    <a:pt x="37" y="6"/>
                  </a:lnTo>
                  <a:lnTo>
                    <a:pt x="36" y="7"/>
                  </a:lnTo>
                  <a:lnTo>
                    <a:pt x="37" y="9"/>
                  </a:lnTo>
                  <a:lnTo>
                    <a:pt x="37" y="9"/>
                  </a:lnTo>
                  <a:lnTo>
                    <a:pt x="37" y="10"/>
                  </a:lnTo>
                  <a:lnTo>
                    <a:pt x="38" y="9"/>
                  </a:lnTo>
                  <a:lnTo>
                    <a:pt x="38" y="9"/>
                  </a:lnTo>
                  <a:close/>
                  <a:moveTo>
                    <a:pt x="7" y="7"/>
                  </a:moveTo>
                  <a:lnTo>
                    <a:pt x="7" y="6"/>
                  </a:lnTo>
                  <a:lnTo>
                    <a:pt x="6" y="4"/>
                  </a:lnTo>
                  <a:lnTo>
                    <a:pt x="5" y="4"/>
                  </a:lnTo>
                  <a:lnTo>
                    <a:pt x="4" y="5"/>
                  </a:lnTo>
                  <a:lnTo>
                    <a:pt x="4" y="6"/>
                  </a:lnTo>
                  <a:lnTo>
                    <a:pt x="5" y="7"/>
                  </a:lnTo>
                  <a:lnTo>
                    <a:pt x="5" y="7"/>
                  </a:lnTo>
                  <a:lnTo>
                    <a:pt x="7" y="7"/>
                  </a:lnTo>
                  <a:lnTo>
                    <a:pt x="7" y="7"/>
                  </a:lnTo>
                  <a:close/>
                  <a:moveTo>
                    <a:pt x="3" y="4"/>
                  </a:moveTo>
                  <a:lnTo>
                    <a:pt x="5" y="2"/>
                  </a:lnTo>
                  <a:lnTo>
                    <a:pt x="5" y="2"/>
                  </a:lnTo>
                  <a:lnTo>
                    <a:pt x="5" y="0"/>
                  </a:lnTo>
                  <a:lnTo>
                    <a:pt x="4" y="0"/>
                  </a:lnTo>
                  <a:lnTo>
                    <a:pt x="0" y="2"/>
                  </a:lnTo>
                  <a:lnTo>
                    <a:pt x="0" y="2"/>
                  </a:lnTo>
                  <a:lnTo>
                    <a:pt x="0" y="3"/>
                  </a:lnTo>
                  <a:lnTo>
                    <a:pt x="0" y="4"/>
                  </a:lnTo>
                  <a:lnTo>
                    <a:pt x="1" y="4"/>
                  </a:lnTo>
                  <a:lnTo>
                    <a:pt x="3" y="4"/>
                  </a:lnTo>
                  <a:lnTo>
                    <a:pt x="3"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80">
              <a:extLst>
                <a:ext uri="{FF2B5EF4-FFF2-40B4-BE49-F238E27FC236}">
                  <a16:creationId xmlns:a16="http://schemas.microsoft.com/office/drawing/2014/main" id="{FE8B58FE-C40A-FB92-6568-63A1081F11C6}"/>
                </a:ext>
              </a:extLst>
            </p:cNvPr>
            <p:cNvSpPr>
              <a:spLocks noEditPoints="1"/>
            </p:cNvSpPr>
            <p:nvPr/>
          </p:nvSpPr>
          <p:spPr bwMode="auto">
            <a:xfrm>
              <a:off x="2724" y="2413"/>
              <a:ext cx="27" cy="8"/>
            </a:xfrm>
            <a:custGeom>
              <a:avLst/>
              <a:gdLst>
                <a:gd name="T0" fmla="*/ 1 w 27"/>
                <a:gd name="T1" fmla="*/ 7 h 8"/>
                <a:gd name="T2" fmla="*/ 1 w 27"/>
                <a:gd name="T3" fmla="*/ 6 h 8"/>
                <a:gd name="T4" fmla="*/ 0 w 27"/>
                <a:gd name="T5" fmla="*/ 7 h 8"/>
                <a:gd name="T6" fmla="*/ 0 w 27"/>
                <a:gd name="T7" fmla="*/ 8 h 8"/>
                <a:gd name="T8" fmla="*/ 2 w 27"/>
                <a:gd name="T9" fmla="*/ 8 h 8"/>
                <a:gd name="T10" fmla="*/ 3 w 27"/>
                <a:gd name="T11" fmla="*/ 8 h 8"/>
                <a:gd name="T12" fmla="*/ 3 w 27"/>
                <a:gd name="T13" fmla="*/ 8 h 8"/>
                <a:gd name="T14" fmla="*/ 5 w 27"/>
                <a:gd name="T15" fmla="*/ 8 h 8"/>
                <a:gd name="T16" fmla="*/ 5 w 27"/>
                <a:gd name="T17" fmla="*/ 7 h 8"/>
                <a:gd name="T18" fmla="*/ 3 w 27"/>
                <a:gd name="T19" fmla="*/ 7 h 8"/>
                <a:gd name="T20" fmla="*/ 3 w 27"/>
                <a:gd name="T21" fmla="*/ 7 h 8"/>
                <a:gd name="T22" fmla="*/ 2 w 27"/>
                <a:gd name="T23" fmla="*/ 8 h 8"/>
                <a:gd name="T24" fmla="*/ 1 w 27"/>
                <a:gd name="T25" fmla="*/ 7 h 8"/>
                <a:gd name="T26" fmla="*/ 1 w 27"/>
                <a:gd name="T27" fmla="*/ 7 h 8"/>
                <a:gd name="T28" fmla="*/ 24 w 27"/>
                <a:gd name="T29" fmla="*/ 1 h 8"/>
                <a:gd name="T30" fmla="*/ 24 w 27"/>
                <a:gd name="T31" fmla="*/ 1 h 8"/>
                <a:gd name="T32" fmla="*/ 24 w 27"/>
                <a:gd name="T33" fmla="*/ 1 h 8"/>
                <a:gd name="T34" fmla="*/ 23 w 27"/>
                <a:gd name="T35" fmla="*/ 1 h 8"/>
                <a:gd name="T36" fmla="*/ 22 w 27"/>
                <a:gd name="T37" fmla="*/ 1 h 8"/>
                <a:gd name="T38" fmla="*/ 22 w 27"/>
                <a:gd name="T39" fmla="*/ 1 h 8"/>
                <a:gd name="T40" fmla="*/ 21 w 27"/>
                <a:gd name="T41" fmla="*/ 1 h 8"/>
                <a:gd name="T42" fmla="*/ 21 w 27"/>
                <a:gd name="T43" fmla="*/ 1 h 8"/>
                <a:gd name="T44" fmla="*/ 21 w 27"/>
                <a:gd name="T45" fmla="*/ 1 h 8"/>
                <a:gd name="T46" fmla="*/ 21 w 27"/>
                <a:gd name="T47" fmla="*/ 1 h 8"/>
                <a:gd name="T48" fmla="*/ 23 w 27"/>
                <a:gd name="T49" fmla="*/ 1 h 8"/>
                <a:gd name="T50" fmla="*/ 24 w 27"/>
                <a:gd name="T51" fmla="*/ 1 h 8"/>
                <a:gd name="T52" fmla="*/ 24 w 27"/>
                <a:gd name="T53" fmla="*/ 1 h 8"/>
                <a:gd name="T54" fmla="*/ 24 w 27"/>
                <a:gd name="T55" fmla="*/ 1 h 8"/>
                <a:gd name="T56" fmla="*/ 26 w 27"/>
                <a:gd name="T57" fmla="*/ 1 h 8"/>
                <a:gd name="T58" fmla="*/ 27 w 27"/>
                <a:gd name="T59" fmla="*/ 0 h 8"/>
                <a:gd name="T60" fmla="*/ 27 w 27"/>
                <a:gd name="T61" fmla="*/ 0 h 8"/>
                <a:gd name="T62" fmla="*/ 27 w 27"/>
                <a:gd name="T63" fmla="*/ 0 h 8"/>
                <a:gd name="T64" fmla="*/ 26 w 27"/>
                <a:gd name="T65" fmla="*/ 0 h 8"/>
                <a:gd name="T66" fmla="*/ 26 w 27"/>
                <a:gd name="T67" fmla="*/ 0 h 8"/>
                <a:gd name="T68" fmla="*/ 26 w 27"/>
                <a:gd name="T69" fmla="*/ 0 h 8"/>
                <a:gd name="T70" fmla="*/ 25 w 27"/>
                <a:gd name="T71" fmla="*/ 1 h 8"/>
                <a:gd name="T72" fmla="*/ 25 w 27"/>
                <a:gd name="T73" fmla="*/ 1 h 8"/>
                <a:gd name="T74" fmla="*/ 26 w 27"/>
                <a:gd name="T75" fmla="*/ 1 h 8"/>
                <a:gd name="T76" fmla="*/ 26 w 27"/>
                <a:gd name="T7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8">
                  <a:moveTo>
                    <a:pt x="1" y="7"/>
                  </a:moveTo>
                  <a:lnTo>
                    <a:pt x="1" y="6"/>
                  </a:lnTo>
                  <a:lnTo>
                    <a:pt x="0" y="7"/>
                  </a:lnTo>
                  <a:lnTo>
                    <a:pt x="0" y="8"/>
                  </a:lnTo>
                  <a:lnTo>
                    <a:pt x="2" y="8"/>
                  </a:lnTo>
                  <a:lnTo>
                    <a:pt x="3" y="8"/>
                  </a:lnTo>
                  <a:lnTo>
                    <a:pt x="3" y="8"/>
                  </a:lnTo>
                  <a:lnTo>
                    <a:pt x="5" y="8"/>
                  </a:lnTo>
                  <a:lnTo>
                    <a:pt x="5" y="7"/>
                  </a:lnTo>
                  <a:lnTo>
                    <a:pt x="3" y="7"/>
                  </a:lnTo>
                  <a:lnTo>
                    <a:pt x="3" y="7"/>
                  </a:lnTo>
                  <a:lnTo>
                    <a:pt x="2" y="8"/>
                  </a:lnTo>
                  <a:lnTo>
                    <a:pt x="1" y="7"/>
                  </a:lnTo>
                  <a:lnTo>
                    <a:pt x="1" y="7"/>
                  </a:lnTo>
                  <a:close/>
                  <a:moveTo>
                    <a:pt x="24" y="1"/>
                  </a:moveTo>
                  <a:lnTo>
                    <a:pt x="24" y="1"/>
                  </a:lnTo>
                  <a:lnTo>
                    <a:pt x="24" y="1"/>
                  </a:lnTo>
                  <a:lnTo>
                    <a:pt x="23" y="1"/>
                  </a:lnTo>
                  <a:lnTo>
                    <a:pt x="22" y="1"/>
                  </a:lnTo>
                  <a:lnTo>
                    <a:pt x="22" y="1"/>
                  </a:lnTo>
                  <a:lnTo>
                    <a:pt x="21" y="1"/>
                  </a:lnTo>
                  <a:lnTo>
                    <a:pt x="21" y="1"/>
                  </a:lnTo>
                  <a:lnTo>
                    <a:pt x="21" y="1"/>
                  </a:lnTo>
                  <a:lnTo>
                    <a:pt x="21" y="1"/>
                  </a:lnTo>
                  <a:lnTo>
                    <a:pt x="23" y="1"/>
                  </a:lnTo>
                  <a:lnTo>
                    <a:pt x="24" y="1"/>
                  </a:lnTo>
                  <a:lnTo>
                    <a:pt x="24" y="1"/>
                  </a:lnTo>
                  <a:lnTo>
                    <a:pt x="24" y="1"/>
                  </a:lnTo>
                  <a:close/>
                  <a:moveTo>
                    <a:pt x="26" y="1"/>
                  </a:moveTo>
                  <a:lnTo>
                    <a:pt x="27" y="0"/>
                  </a:lnTo>
                  <a:lnTo>
                    <a:pt x="27" y="0"/>
                  </a:lnTo>
                  <a:lnTo>
                    <a:pt x="27" y="0"/>
                  </a:lnTo>
                  <a:lnTo>
                    <a:pt x="26" y="0"/>
                  </a:lnTo>
                  <a:lnTo>
                    <a:pt x="26" y="0"/>
                  </a:lnTo>
                  <a:lnTo>
                    <a:pt x="26" y="0"/>
                  </a:lnTo>
                  <a:lnTo>
                    <a:pt x="25" y="1"/>
                  </a:lnTo>
                  <a:lnTo>
                    <a:pt x="25" y="1"/>
                  </a:lnTo>
                  <a:lnTo>
                    <a:pt x="26" y="1"/>
                  </a:lnTo>
                  <a:lnTo>
                    <a:pt x="26"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81">
              <a:extLst>
                <a:ext uri="{FF2B5EF4-FFF2-40B4-BE49-F238E27FC236}">
                  <a16:creationId xmlns:a16="http://schemas.microsoft.com/office/drawing/2014/main" id="{00ECD265-656A-5A91-DF1A-AE784FADB8D6}"/>
                </a:ext>
              </a:extLst>
            </p:cNvPr>
            <p:cNvSpPr>
              <a:spLocks/>
            </p:cNvSpPr>
            <p:nvPr/>
          </p:nvSpPr>
          <p:spPr bwMode="auto">
            <a:xfrm>
              <a:off x="3027" y="2486"/>
              <a:ext cx="3" cy="7"/>
            </a:xfrm>
            <a:custGeom>
              <a:avLst/>
              <a:gdLst>
                <a:gd name="T0" fmla="*/ 2 w 3"/>
                <a:gd name="T1" fmla="*/ 7 h 7"/>
                <a:gd name="T2" fmla="*/ 3 w 3"/>
                <a:gd name="T3" fmla="*/ 5 h 7"/>
                <a:gd name="T4" fmla="*/ 3 w 3"/>
                <a:gd name="T5" fmla="*/ 3 h 7"/>
                <a:gd name="T6" fmla="*/ 2 w 3"/>
                <a:gd name="T7" fmla="*/ 1 h 7"/>
                <a:gd name="T8" fmla="*/ 0 w 3"/>
                <a:gd name="T9" fmla="*/ 0 h 7"/>
                <a:gd name="T10" fmla="*/ 0 w 3"/>
                <a:gd name="T11" fmla="*/ 1 h 7"/>
                <a:gd name="T12" fmla="*/ 0 w 3"/>
                <a:gd name="T13" fmla="*/ 3 h 7"/>
                <a:gd name="T14" fmla="*/ 1 w 3"/>
                <a:gd name="T15" fmla="*/ 5 h 7"/>
                <a:gd name="T16" fmla="*/ 1 w 3"/>
                <a:gd name="T17" fmla="*/ 7 h 7"/>
                <a:gd name="T18" fmla="*/ 2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7"/>
                  </a:moveTo>
                  <a:lnTo>
                    <a:pt x="3" y="5"/>
                  </a:lnTo>
                  <a:lnTo>
                    <a:pt x="3" y="3"/>
                  </a:lnTo>
                  <a:lnTo>
                    <a:pt x="2" y="1"/>
                  </a:lnTo>
                  <a:lnTo>
                    <a:pt x="0" y="0"/>
                  </a:lnTo>
                  <a:lnTo>
                    <a:pt x="0" y="1"/>
                  </a:lnTo>
                  <a:lnTo>
                    <a:pt x="0" y="3"/>
                  </a:lnTo>
                  <a:lnTo>
                    <a:pt x="1" y="5"/>
                  </a:lnTo>
                  <a:lnTo>
                    <a:pt x="1" y="7"/>
                  </a:lnTo>
                  <a:lnTo>
                    <a:pt x="2" y="7"/>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2">
              <a:extLst>
                <a:ext uri="{FF2B5EF4-FFF2-40B4-BE49-F238E27FC236}">
                  <a16:creationId xmlns:a16="http://schemas.microsoft.com/office/drawing/2014/main" id="{0F33FBC6-EBDF-2EF7-972C-96E6AF97E1B5}"/>
                </a:ext>
              </a:extLst>
            </p:cNvPr>
            <p:cNvSpPr>
              <a:spLocks noEditPoints="1"/>
            </p:cNvSpPr>
            <p:nvPr/>
          </p:nvSpPr>
          <p:spPr bwMode="auto">
            <a:xfrm>
              <a:off x="3160" y="3672"/>
              <a:ext cx="44" cy="18"/>
            </a:xfrm>
            <a:custGeom>
              <a:avLst/>
              <a:gdLst>
                <a:gd name="T0" fmla="*/ 21 w 44"/>
                <a:gd name="T1" fmla="*/ 15 h 18"/>
                <a:gd name="T2" fmla="*/ 21 w 44"/>
                <a:gd name="T3" fmla="*/ 16 h 18"/>
                <a:gd name="T4" fmla="*/ 22 w 44"/>
                <a:gd name="T5" fmla="*/ 16 h 18"/>
                <a:gd name="T6" fmla="*/ 37 w 44"/>
                <a:gd name="T7" fmla="*/ 12 h 18"/>
                <a:gd name="T8" fmla="*/ 37 w 44"/>
                <a:gd name="T9" fmla="*/ 14 h 18"/>
                <a:gd name="T10" fmla="*/ 37 w 44"/>
                <a:gd name="T11" fmla="*/ 13 h 18"/>
                <a:gd name="T12" fmla="*/ 0 w 44"/>
                <a:gd name="T13" fmla="*/ 9 h 18"/>
                <a:gd name="T14" fmla="*/ 3 w 44"/>
                <a:gd name="T15" fmla="*/ 11 h 18"/>
                <a:gd name="T16" fmla="*/ 2 w 44"/>
                <a:gd name="T17" fmla="*/ 9 h 18"/>
                <a:gd name="T18" fmla="*/ 9 w 44"/>
                <a:gd name="T19" fmla="*/ 3 h 18"/>
                <a:gd name="T20" fmla="*/ 4 w 44"/>
                <a:gd name="T21" fmla="*/ 2 h 18"/>
                <a:gd name="T22" fmla="*/ 7 w 44"/>
                <a:gd name="T23" fmla="*/ 4 h 18"/>
                <a:gd name="T24" fmla="*/ 11 w 44"/>
                <a:gd name="T25" fmla="*/ 6 h 18"/>
                <a:gd name="T26" fmla="*/ 7 w 44"/>
                <a:gd name="T27" fmla="*/ 7 h 18"/>
                <a:gd name="T28" fmla="*/ 10 w 44"/>
                <a:gd name="T29" fmla="*/ 8 h 18"/>
                <a:gd name="T30" fmla="*/ 11 w 44"/>
                <a:gd name="T31" fmla="*/ 8 h 18"/>
                <a:gd name="T32" fmla="*/ 11 w 44"/>
                <a:gd name="T33" fmla="*/ 9 h 18"/>
                <a:gd name="T34" fmla="*/ 6 w 44"/>
                <a:gd name="T35" fmla="*/ 11 h 18"/>
                <a:gd name="T36" fmla="*/ 9 w 44"/>
                <a:gd name="T37" fmla="*/ 16 h 18"/>
                <a:gd name="T38" fmla="*/ 11 w 44"/>
                <a:gd name="T39" fmla="*/ 15 h 18"/>
                <a:gd name="T40" fmla="*/ 13 w 44"/>
                <a:gd name="T41" fmla="*/ 14 h 18"/>
                <a:gd name="T42" fmla="*/ 14 w 44"/>
                <a:gd name="T43" fmla="*/ 12 h 18"/>
                <a:gd name="T44" fmla="*/ 19 w 44"/>
                <a:gd name="T45" fmla="*/ 9 h 18"/>
                <a:gd name="T46" fmla="*/ 21 w 44"/>
                <a:gd name="T47" fmla="*/ 5 h 18"/>
                <a:gd name="T48" fmla="*/ 23 w 44"/>
                <a:gd name="T49" fmla="*/ 3 h 18"/>
                <a:gd name="T50" fmla="*/ 21 w 44"/>
                <a:gd name="T51" fmla="*/ 2 h 18"/>
                <a:gd name="T52" fmla="*/ 17 w 44"/>
                <a:gd name="T53" fmla="*/ 3 h 18"/>
                <a:gd name="T54" fmla="*/ 14 w 44"/>
                <a:gd name="T55" fmla="*/ 2 h 18"/>
                <a:gd name="T56" fmla="*/ 9 w 44"/>
                <a:gd name="T57" fmla="*/ 3 h 18"/>
                <a:gd name="T58" fmla="*/ 11 w 44"/>
                <a:gd name="T59" fmla="*/ 1 h 18"/>
                <a:gd name="T60" fmla="*/ 9 w 44"/>
                <a:gd name="T61" fmla="*/ 0 h 18"/>
                <a:gd name="T62" fmla="*/ 11 w 44"/>
                <a:gd name="T63" fmla="*/ 2 h 18"/>
                <a:gd name="T64" fmla="*/ 28 w 44"/>
                <a:gd name="T65" fmla="*/ 2 h 18"/>
                <a:gd name="T66" fmla="*/ 27 w 44"/>
                <a:gd name="T67" fmla="*/ 7 h 18"/>
                <a:gd name="T68" fmla="*/ 25 w 44"/>
                <a:gd name="T69" fmla="*/ 7 h 18"/>
                <a:gd name="T70" fmla="*/ 22 w 44"/>
                <a:gd name="T71" fmla="*/ 11 h 18"/>
                <a:gd name="T72" fmla="*/ 22 w 44"/>
                <a:gd name="T73" fmla="*/ 14 h 18"/>
                <a:gd name="T74" fmla="*/ 27 w 44"/>
                <a:gd name="T75" fmla="*/ 16 h 18"/>
                <a:gd name="T76" fmla="*/ 30 w 44"/>
                <a:gd name="T77" fmla="*/ 16 h 18"/>
                <a:gd name="T78" fmla="*/ 35 w 44"/>
                <a:gd name="T79" fmla="*/ 14 h 18"/>
                <a:gd name="T80" fmla="*/ 34 w 44"/>
                <a:gd name="T81" fmla="*/ 11 h 18"/>
                <a:gd name="T82" fmla="*/ 40 w 44"/>
                <a:gd name="T83" fmla="*/ 9 h 18"/>
                <a:gd name="T84" fmla="*/ 44 w 44"/>
                <a:gd name="T85" fmla="*/ 7 h 18"/>
                <a:gd name="T86" fmla="*/ 42 w 44"/>
                <a:gd name="T87" fmla="*/ 5 h 18"/>
                <a:gd name="T88" fmla="*/ 41 w 44"/>
                <a:gd name="T89" fmla="*/ 2 h 18"/>
                <a:gd name="T90" fmla="*/ 37 w 44"/>
                <a:gd name="T91" fmla="*/ 2 h 18"/>
                <a:gd name="T92" fmla="*/ 37 w 44"/>
                <a:gd name="T93" fmla="*/ 4 h 18"/>
                <a:gd name="T94" fmla="*/ 34 w 44"/>
                <a:gd name="T95" fmla="*/ 4 h 18"/>
                <a:gd name="T96" fmla="*/ 34 w 44"/>
                <a:gd name="T97" fmla="*/ 2 h 18"/>
                <a:gd name="T98" fmla="*/ 34 w 44"/>
                <a:gd name="T99" fmla="*/ 1 h 18"/>
                <a:gd name="T100" fmla="*/ 28 w 44"/>
                <a:gd name="T10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18">
                  <a:moveTo>
                    <a:pt x="22" y="16"/>
                  </a:moveTo>
                  <a:lnTo>
                    <a:pt x="22" y="16"/>
                  </a:lnTo>
                  <a:lnTo>
                    <a:pt x="21" y="15"/>
                  </a:lnTo>
                  <a:lnTo>
                    <a:pt x="20" y="14"/>
                  </a:lnTo>
                  <a:lnTo>
                    <a:pt x="21" y="15"/>
                  </a:lnTo>
                  <a:lnTo>
                    <a:pt x="21" y="16"/>
                  </a:lnTo>
                  <a:lnTo>
                    <a:pt x="21" y="16"/>
                  </a:lnTo>
                  <a:lnTo>
                    <a:pt x="21" y="17"/>
                  </a:lnTo>
                  <a:lnTo>
                    <a:pt x="22" y="16"/>
                  </a:lnTo>
                  <a:lnTo>
                    <a:pt x="22" y="16"/>
                  </a:lnTo>
                  <a:close/>
                  <a:moveTo>
                    <a:pt x="37" y="13"/>
                  </a:moveTo>
                  <a:lnTo>
                    <a:pt x="37" y="12"/>
                  </a:lnTo>
                  <a:lnTo>
                    <a:pt x="37" y="12"/>
                  </a:lnTo>
                  <a:lnTo>
                    <a:pt x="37" y="13"/>
                  </a:lnTo>
                  <a:lnTo>
                    <a:pt x="37" y="14"/>
                  </a:lnTo>
                  <a:lnTo>
                    <a:pt x="38" y="14"/>
                  </a:lnTo>
                  <a:lnTo>
                    <a:pt x="37" y="13"/>
                  </a:lnTo>
                  <a:lnTo>
                    <a:pt x="37" y="13"/>
                  </a:lnTo>
                  <a:close/>
                  <a:moveTo>
                    <a:pt x="2" y="9"/>
                  </a:moveTo>
                  <a:lnTo>
                    <a:pt x="1" y="9"/>
                  </a:lnTo>
                  <a:lnTo>
                    <a:pt x="0" y="9"/>
                  </a:lnTo>
                  <a:lnTo>
                    <a:pt x="0" y="10"/>
                  </a:lnTo>
                  <a:lnTo>
                    <a:pt x="2" y="11"/>
                  </a:lnTo>
                  <a:lnTo>
                    <a:pt x="3" y="11"/>
                  </a:lnTo>
                  <a:lnTo>
                    <a:pt x="4" y="11"/>
                  </a:lnTo>
                  <a:lnTo>
                    <a:pt x="3" y="9"/>
                  </a:lnTo>
                  <a:lnTo>
                    <a:pt x="2" y="9"/>
                  </a:lnTo>
                  <a:lnTo>
                    <a:pt x="2" y="9"/>
                  </a:lnTo>
                  <a:lnTo>
                    <a:pt x="2" y="9"/>
                  </a:lnTo>
                  <a:close/>
                  <a:moveTo>
                    <a:pt x="9" y="3"/>
                  </a:moveTo>
                  <a:lnTo>
                    <a:pt x="7" y="2"/>
                  </a:lnTo>
                  <a:lnTo>
                    <a:pt x="6" y="2"/>
                  </a:lnTo>
                  <a:lnTo>
                    <a:pt x="4" y="2"/>
                  </a:lnTo>
                  <a:lnTo>
                    <a:pt x="6" y="2"/>
                  </a:lnTo>
                  <a:lnTo>
                    <a:pt x="6" y="3"/>
                  </a:lnTo>
                  <a:lnTo>
                    <a:pt x="7" y="4"/>
                  </a:lnTo>
                  <a:lnTo>
                    <a:pt x="8" y="4"/>
                  </a:lnTo>
                  <a:lnTo>
                    <a:pt x="10" y="5"/>
                  </a:lnTo>
                  <a:lnTo>
                    <a:pt x="11" y="6"/>
                  </a:lnTo>
                  <a:lnTo>
                    <a:pt x="11" y="7"/>
                  </a:lnTo>
                  <a:lnTo>
                    <a:pt x="9" y="7"/>
                  </a:lnTo>
                  <a:lnTo>
                    <a:pt x="7" y="7"/>
                  </a:lnTo>
                  <a:lnTo>
                    <a:pt x="7" y="7"/>
                  </a:lnTo>
                  <a:lnTo>
                    <a:pt x="8" y="8"/>
                  </a:lnTo>
                  <a:lnTo>
                    <a:pt x="10" y="8"/>
                  </a:lnTo>
                  <a:lnTo>
                    <a:pt x="10" y="7"/>
                  </a:lnTo>
                  <a:lnTo>
                    <a:pt x="11" y="7"/>
                  </a:lnTo>
                  <a:lnTo>
                    <a:pt x="11" y="8"/>
                  </a:lnTo>
                  <a:lnTo>
                    <a:pt x="11" y="9"/>
                  </a:lnTo>
                  <a:lnTo>
                    <a:pt x="11" y="9"/>
                  </a:lnTo>
                  <a:lnTo>
                    <a:pt x="11" y="9"/>
                  </a:lnTo>
                  <a:lnTo>
                    <a:pt x="10" y="10"/>
                  </a:lnTo>
                  <a:lnTo>
                    <a:pt x="8" y="11"/>
                  </a:lnTo>
                  <a:lnTo>
                    <a:pt x="6" y="11"/>
                  </a:lnTo>
                  <a:lnTo>
                    <a:pt x="4" y="14"/>
                  </a:lnTo>
                  <a:lnTo>
                    <a:pt x="7" y="15"/>
                  </a:lnTo>
                  <a:lnTo>
                    <a:pt x="9" y="16"/>
                  </a:lnTo>
                  <a:lnTo>
                    <a:pt x="11" y="16"/>
                  </a:lnTo>
                  <a:lnTo>
                    <a:pt x="11" y="16"/>
                  </a:lnTo>
                  <a:lnTo>
                    <a:pt x="11" y="15"/>
                  </a:lnTo>
                  <a:lnTo>
                    <a:pt x="12" y="15"/>
                  </a:lnTo>
                  <a:lnTo>
                    <a:pt x="13" y="15"/>
                  </a:lnTo>
                  <a:lnTo>
                    <a:pt x="13" y="14"/>
                  </a:lnTo>
                  <a:lnTo>
                    <a:pt x="13" y="12"/>
                  </a:lnTo>
                  <a:lnTo>
                    <a:pt x="14" y="12"/>
                  </a:lnTo>
                  <a:lnTo>
                    <a:pt x="14" y="12"/>
                  </a:lnTo>
                  <a:lnTo>
                    <a:pt x="16" y="12"/>
                  </a:lnTo>
                  <a:lnTo>
                    <a:pt x="17" y="11"/>
                  </a:lnTo>
                  <a:lnTo>
                    <a:pt x="19" y="9"/>
                  </a:lnTo>
                  <a:lnTo>
                    <a:pt x="20" y="7"/>
                  </a:lnTo>
                  <a:lnTo>
                    <a:pt x="21" y="6"/>
                  </a:lnTo>
                  <a:lnTo>
                    <a:pt x="21" y="5"/>
                  </a:lnTo>
                  <a:lnTo>
                    <a:pt x="22" y="4"/>
                  </a:lnTo>
                  <a:lnTo>
                    <a:pt x="22" y="4"/>
                  </a:lnTo>
                  <a:lnTo>
                    <a:pt x="23" y="3"/>
                  </a:lnTo>
                  <a:lnTo>
                    <a:pt x="23" y="2"/>
                  </a:lnTo>
                  <a:lnTo>
                    <a:pt x="22" y="2"/>
                  </a:lnTo>
                  <a:lnTo>
                    <a:pt x="21" y="2"/>
                  </a:lnTo>
                  <a:lnTo>
                    <a:pt x="20" y="2"/>
                  </a:lnTo>
                  <a:lnTo>
                    <a:pt x="20" y="2"/>
                  </a:lnTo>
                  <a:lnTo>
                    <a:pt x="17" y="3"/>
                  </a:lnTo>
                  <a:lnTo>
                    <a:pt x="16" y="3"/>
                  </a:lnTo>
                  <a:lnTo>
                    <a:pt x="15" y="2"/>
                  </a:lnTo>
                  <a:lnTo>
                    <a:pt x="14" y="2"/>
                  </a:lnTo>
                  <a:lnTo>
                    <a:pt x="13" y="2"/>
                  </a:lnTo>
                  <a:lnTo>
                    <a:pt x="11" y="4"/>
                  </a:lnTo>
                  <a:lnTo>
                    <a:pt x="9" y="3"/>
                  </a:lnTo>
                  <a:lnTo>
                    <a:pt x="9" y="3"/>
                  </a:lnTo>
                  <a:close/>
                  <a:moveTo>
                    <a:pt x="11" y="2"/>
                  </a:moveTo>
                  <a:lnTo>
                    <a:pt x="11" y="1"/>
                  </a:lnTo>
                  <a:lnTo>
                    <a:pt x="11" y="0"/>
                  </a:lnTo>
                  <a:lnTo>
                    <a:pt x="10" y="0"/>
                  </a:lnTo>
                  <a:lnTo>
                    <a:pt x="9" y="0"/>
                  </a:lnTo>
                  <a:lnTo>
                    <a:pt x="9" y="2"/>
                  </a:lnTo>
                  <a:lnTo>
                    <a:pt x="9" y="2"/>
                  </a:lnTo>
                  <a:lnTo>
                    <a:pt x="11" y="2"/>
                  </a:lnTo>
                  <a:close/>
                  <a:moveTo>
                    <a:pt x="28" y="0"/>
                  </a:moveTo>
                  <a:lnTo>
                    <a:pt x="27" y="0"/>
                  </a:lnTo>
                  <a:lnTo>
                    <a:pt x="28" y="2"/>
                  </a:lnTo>
                  <a:lnTo>
                    <a:pt x="25" y="4"/>
                  </a:lnTo>
                  <a:lnTo>
                    <a:pt x="26" y="5"/>
                  </a:lnTo>
                  <a:lnTo>
                    <a:pt x="27" y="7"/>
                  </a:lnTo>
                  <a:lnTo>
                    <a:pt x="27" y="7"/>
                  </a:lnTo>
                  <a:lnTo>
                    <a:pt x="27" y="7"/>
                  </a:lnTo>
                  <a:lnTo>
                    <a:pt x="25" y="7"/>
                  </a:lnTo>
                  <a:lnTo>
                    <a:pt x="25" y="8"/>
                  </a:lnTo>
                  <a:lnTo>
                    <a:pt x="24" y="9"/>
                  </a:lnTo>
                  <a:lnTo>
                    <a:pt x="22" y="11"/>
                  </a:lnTo>
                  <a:lnTo>
                    <a:pt x="23" y="11"/>
                  </a:lnTo>
                  <a:lnTo>
                    <a:pt x="21" y="14"/>
                  </a:lnTo>
                  <a:lnTo>
                    <a:pt x="22" y="14"/>
                  </a:lnTo>
                  <a:lnTo>
                    <a:pt x="24" y="16"/>
                  </a:lnTo>
                  <a:lnTo>
                    <a:pt x="27" y="18"/>
                  </a:lnTo>
                  <a:lnTo>
                    <a:pt x="27" y="16"/>
                  </a:lnTo>
                  <a:lnTo>
                    <a:pt x="28" y="16"/>
                  </a:lnTo>
                  <a:lnTo>
                    <a:pt x="29" y="16"/>
                  </a:lnTo>
                  <a:lnTo>
                    <a:pt x="30" y="16"/>
                  </a:lnTo>
                  <a:lnTo>
                    <a:pt x="28" y="13"/>
                  </a:lnTo>
                  <a:lnTo>
                    <a:pt x="28" y="13"/>
                  </a:lnTo>
                  <a:lnTo>
                    <a:pt x="35" y="14"/>
                  </a:lnTo>
                  <a:lnTo>
                    <a:pt x="35" y="13"/>
                  </a:lnTo>
                  <a:lnTo>
                    <a:pt x="35" y="12"/>
                  </a:lnTo>
                  <a:lnTo>
                    <a:pt x="34" y="11"/>
                  </a:lnTo>
                  <a:lnTo>
                    <a:pt x="38" y="10"/>
                  </a:lnTo>
                  <a:lnTo>
                    <a:pt x="39" y="9"/>
                  </a:lnTo>
                  <a:lnTo>
                    <a:pt x="40" y="9"/>
                  </a:lnTo>
                  <a:lnTo>
                    <a:pt x="42" y="8"/>
                  </a:lnTo>
                  <a:lnTo>
                    <a:pt x="44" y="7"/>
                  </a:lnTo>
                  <a:lnTo>
                    <a:pt x="44" y="7"/>
                  </a:lnTo>
                  <a:lnTo>
                    <a:pt x="44" y="6"/>
                  </a:lnTo>
                  <a:lnTo>
                    <a:pt x="43" y="6"/>
                  </a:lnTo>
                  <a:lnTo>
                    <a:pt x="42" y="5"/>
                  </a:lnTo>
                  <a:lnTo>
                    <a:pt x="42" y="4"/>
                  </a:lnTo>
                  <a:lnTo>
                    <a:pt x="43" y="4"/>
                  </a:lnTo>
                  <a:lnTo>
                    <a:pt x="41" y="2"/>
                  </a:lnTo>
                  <a:lnTo>
                    <a:pt x="40" y="2"/>
                  </a:lnTo>
                  <a:lnTo>
                    <a:pt x="37" y="2"/>
                  </a:lnTo>
                  <a:lnTo>
                    <a:pt x="37" y="2"/>
                  </a:lnTo>
                  <a:lnTo>
                    <a:pt x="37" y="3"/>
                  </a:lnTo>
                  <a:lnTo>
                    <a:pt x="37" y="4"/>
                  </a:lnTo>
                  <a:lnTo>
                    <a:pt x="37" y="4"/>
                  </a:lnTo>
                  <a:lnTo>
                    <a:pt x="38" y="5"/>
                  </a:lnTo>
                  <a:lnTo>
                    <a:pt x="37" y="5"/>
                  </a:lnTo>
                  <a:lnTo>
                    <a:pt x="34" y="4"/>
                  </a:lnTo>
                  <a:lnTo>
                    <a:pt x="34" y="4"/>
                  </a:lnTo>
                  <a:lnTo>
                    <a:pt x="33" y="2"/>
                  </a:lnTo>
                  <a:lnTo>
                    <a:pt x="34" y="2"/>
                  </a:lnTo>
                  <a:lnTo>
                    <a:pt x="35" y="2"/>
                  </a:lnTo>
                  <a:lnTo>
                    <a:pt x="35" y="2"/>
                  </a:lnTo>
                  <a:lnTo>
                    <a:pt x="34" y="1"/>
                  </a:lnTo>
                  <a:lnTo>
                    <a:pt x="32" y="0"/>
                  </a:lnTo>
                  <a:lnTo>
                    <a:pt x="30" y="1"/>
                  </a:lnTo>
                  <a:lnTo>
                    <a:pt x="28" y="0"/>
                  </a:lnTo>
                  <a:lnTo>
                    <a:pt x="28"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83">
              <a:extLst>
                <a:ext uri="{FF2B5EF4-FFF2-40B4-BE49-F238E27FC236}">
                  <a16:creationId xmlns:a16="http://schemas.microsoft.com/office/drawing/2014/main" id="{E7A352B8-9193-D15D-C051-AE924EB67294}"/>
                </a:ext>
              </a:extLst>
            </p:cNvPr>
            <p:cNvSpPr>
              <a:spLocks noEditPoints="1"/>
            </p:cNvSpPr>
            <p:nvPr/>
          </p:nvSpPr>
          <p:spPr bwMode="auto">
            <a:xfrm>
              <a:off x="3892" y="1672"/>
              <a:ext cx="12" cy="16"/>
            </a:xfrm>
            <a:custGeom>
              <a:avLst/>
              <a:gdLst>
                <a:gd name="T0" fmla="*/ 8 w 12"/>
                <a:gd name="T1" fmla="*/ 14 h 16"/>
                <a:gd name="T2" fmla="*/ 8 w 12"/>
                <a:gd name="T3" fmla="*/ 13 h 16"/>
                <a:gd name="T4" fmla="*/ 6 w 12"/>
                <a:gd name="T5" fmla="*/ 13 h 16"/>
                <a:gd name="T6" fmla="*/ 5 w 12"/>
                <a:gd name="T7" fmla="*/ 12 h 16"/>
                <a:gd name="T8" fmla="*/ 6 w 12"/>
                <a:gd name="T9" fmla="*/ 14 h 16"/>
                <a:gd name="T10" fmla="*/ 8 w 12"/>
                <a:gd name="T11" fmla="*/ 16 h 16"/>
                <a:gd name="T12" fmla="*/ 8 w 12"/>
                <a:gd name="T13" fmla="*/ 16 h 16"/>
                <a:gd name="T14" fmla="*/ 10 w 12"/>
                <a:gd name="T15" fmla="*/ 9 h 16"/>
                <a:gd name="T16" fmla="*/ 9 w 12"/>
                <a:gd name="T17" fmla="*/ 9 h 16"/>
                <a:gd name="T18" fmla="*/ 7 w 12"/>
                <a:gd name="T19" fmla="*/ 8 h 16"/>
                <a:gd name="T20" fmla="*/ 7 w 12"/>
                <a:gd name="T21" fmla="*/ 9 h 16"/>
                <a:gd name="T22" fmla="*/ 8 w 12"/>
                <a:gd name="T23" fmla="*/ 9 h 16"/>
                <a:gd name="T24" fmla="*/ 10 w 12"/>
                <a:gd name="T25" fmla="*/ 10 h 16"/>
                <a:gd name="T26" fmla="*/ 10 w 12"/>
                <a:gd name="T27" fmla="*/ 9 h 16"/>
                <a:gd name="T28" fmla="*/ 3 w 12"/>
                <a:gd name="T29" fmla="*/ 4 h 16"/>
                <a:gd name="T30" fmla="*/ 0 w 12"/>
                <a:gd name="T31" fmla="*/ 5 h 16"/>
                <a:gd name="T32" fmla="*/ 2 w 12"/>
                <a:gd name="T33" fmla="*/ 6 h 16"/>
                <a:gd name="T34" fmla="*/ 4 w 12"/>
                <a:gd name="T35" fmla="*/ 6 h 16"/>
                <a:gd name="T36" fmla="*/ 4 w 12"/>
                <a:gd name="T37" fmla="*/ 5 h 16"/>
                <a:gd name="T38" fmla="*/ 3 w 12"/>
                <a:gd name="T39" fmla="*/ 5 h 16"/>
                <a:gd name="T40" fmla="*/ 8 w 12"/>
                <a:gd name="T41" fmla="*/ 2 h 16"/>
                <a:gd name="T42" fmla="*/ 3 w 12"/>
                <a:gd name="T43" fmla="*/ 2 h 16"/>
                <a:gd name="T44" fmla="*/ 8 w 12"/>
                <a:gd name="T45" fmla="*/ 7 h 16"/>
                <a:gd name="T46" fmla="*/ 8 w 12"/>
                <a:gd name="T47" fmla="*/ 7 h 16"/>
                <a:gd name="T48" fmla="*/ 8 w 12"/>
                <a:gd name="T49" fmla="*/ 5 h 16"/>
                <a:gd name="T50" fmla="*/ 7 w 12"/>
                <a:gd name="T51" fmla="*/ 5 h 16"/>
                <a:gd name="T52" fmla="*/ 8 w 12"/>
                <a:gd name="T53" fmla="*/ 5 h 16"/>
                <a:gd name="T54" fmla="*/ 10 w 12"/>
                <a:gd name="T55" fmla="*/ 5 h 16"/>
                <a:gd name="T56" fmla="*/ 10 w 12"/>
                <a:gd name="T57" fmla="*/ 3 h 16"/>
                <a:gd name="T58" fmla="*/ 12 w 12"/>
                <a:gd name="T59" fmla="*/ 2 h 16"/>
                <a:gd name="T60" fmla="*/ 11 w 12"/>
                <a:gd name="T61" fmla="*/ 2 h 16"/>
                <a:gd name="T62" fmla="*/ 11 w 12"/>
                <a:gd name="T63" fmla="*/ 3 h 16"/>
                <a:gd name="T64" fmla="*/ 12 w 12"/>
                <a:gd name="T65" fmla="*/ 3 h 16"/>
                <a:gd name="T66" fmla="*/ 12 w 12"/>
                <a:gd name="T6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6">
                  <a:moveTo>
                    <a:pt x="8" y="16"/>
                  </a:moveTo>
                  <a:lnTo>
                    <a:pt x="8" y="14"/>
                  </a:lnTo>
                  <a:lnTo>
                    <a:pt x="8" y="14"/>
                  </a:lnTo>
                  <a:lnTo>
                    <a:pt x="8" y="13"/>
                  </a:lnTo>
                  <a:lnTo>
                    <a:pt x="8" y="13"/>
                  </a:lnTo>
                  <a:lnTo>
                    <a:pt x="6" y="13"/>
                  </a:lnTo>
                  <a:lnTo>
                    <a:pt x="6" y="12"/>
                  </a:lnTo>
                  <a:lnTo>
                    <a:pt x="5" y="12"/>
                  </a:lnTo>
                  <a:lnTo>
                    <a:pt x="5" y="13"/>
                  </a:lnTo>
                  <a:lnTo>
                    <a:pt x="6" y="14"/>
                  </a:lnTo>
                  <a:lnTo>
                    <a:pt x="8" y="15"/>
                  </a:lnTo>
                  <a:lnTo>
                    <a:pt x="8" y="16"/>
                  </a:lnTo>
                  <a:lnTo>
                    <a:pt x="8" y="16"/>
                  </a:lnTo>
                  <a:lnTo>
                    <a:pt x="8" y="16"/>
                  </a:lnTo>
                  <a:lnTo>
                    <a:pt x="8" y="16"/>
                  </a:lnTo>
                  <a:close/>
                  <a:moveTo>
                    <a:pt x="10" y="9"/>
                  </a:moveTo>
                  <a:lnTo>
                    <a:pt x="10" y="9"/>
                  </a:lnTo>
                  <a:lnTo>
                    <a:pt x="9" y="9"/>
                  </a:lnTo>
                  <a:lnTo>
                    <a:pt x="8" y="8"/>
                  </a:lnTo>
                  <a:lnTo>
                    <a:pt x="7" y="8"/>
                  </a:lnTo>
                  <a:lnTo>
                    <a:pt x="7" y="8"/>
                  </a:lnTo>
                  <a:lnTo>
                    <a:pt x="7" y="9"/>
                  </a:lnTo>
                  <a:lnTo>
                    <a:pt x="7" y="9"/>
                  </a:lnTo>
                  <a:lnTo>
                    <a:pt x="8" y="9"/>
                  </a:lnTo>
                  <a:lnTo>
                    <a:pt x="9" y="10"/>
                  </a:lnTo>
                  <a:lnTo>
                    <a:pt x="10" y="10"/>
                  </a:lnTo>
                  <a:lnTo>
                    <a:pt x="10" y="9"/>
                  </a:lnTo>
                  <a:lnTo>
                    <a:pt x="10" y="9"/>
                  </a:lnTo>
                  <a:close/>
                  <a:moveTo>
                    <a:pt x="3" y="5"/>
                  </a:moveTo>
                  <a:lnTo>
                    <a:pt x="3" y="4"/>
                  </a:lnTo>
                  <a:lnTo>
                    <a:pt x="1" y="5"/>
                  </a:lnTo>
                  <a:lnTo>
                    <a:pt x="0" y="5"/>
                  </a:lnTo>
                  <a:lnTo>
                    <a:pt x="1" y="5"/>
                  </a:lnTo>
                  <a:lnTo>
                    <a:pt x="2" y="6"/>
                  </a:lnTo>
                  <a:lnTo>
                    <a:pt x="3" y="6"/>
                  </a:lnTo>
                  <a:lnTo>
                    <a:pt x="4" y="6"/>
                  </a:lnTo>
                  <a:lnTo>
                    <a:pt x="4" y="5"/>
                  </a:lnTo>
                  <a:lnTo>
                    <a:pt x="4" y="5"/>
                  </a:lnTo>
                  <a:lnTo>
                    <a:pt x="3" y="5"/>
                  </a:lnTo>
                  <a:lnTo>
                    <a:pt x="3" y="5"/>
                  </a:lnTo>
                  <a:close/>
                  <a:moveTo>
                    <a:pt x="10" y="3"/>
                  </a:moveTo>
                  <a:lnTo>
                    <a:pt x="8" y="2"/>
                  </a:lnTo>
                  <a:lnTo>
                    <a:pt x="6" y="2"/>
                  </a:lnTo>
                  <a:lnTo>
                    <a:pt x="3" y="2"/>
                  </a:lnTo>
                  <a:lnTo>
                    <a:pt x="5" y="5"/>
                  </a:lnTo>
                  <a:lnTo>
                    <a:pt x="8" y="7"/>
                  </a:lnTo>
                  <a:lnTo>
                    <a:pt x="8" y="7"/>
                  </a:lnTo>
                  <a:lnTo>
                    <a:pt x="8" y="7"/>
                  </a:lnTo>
                  <a:lnTo>
                    <a:pt x="8" y="7"/>
                  </a:lnTo>
                  <a:lnTo>
                    <a:pt x="8" y="5"/>
                  </a:lnTo>
                  <a:lnTo>
                    <a:pt x="7" y="5"/>
                  </a:lnTo>
                  <a:lnTo>
                    <a:pt x="7" y="5"/>
                  </a:lnTo>
                  <a:lnTo>
                    <a:pt x="8" y="5"/>
                  </a:lnTo>
                  <a:lnTo>
                    <a:pt x="8" y="5"/>
                  </a:lnTo>
                  <a:lnTo>
                    <a:pt x="9" y="5"/>
                  </a:lnTo>
                  <a:lnTo>
                    <a:pt x="10" y="5"/>
                  </a:lnTo>
                  <a:lnTo>
                    <a:pt x="10" y="3"/>
                  </a:lnTo>
                  <a:lnTo>
                    <a:pt x="10" y="3"/>
                  </a:lnTo>
                  <a:close/>
                  <a:moveTo>
                    <a:pt x="12" y="2"/>
                  </a:moveTo>
                  <a:lnTo>
                    <a:pt x="12" y="2"/>
                  </a:lnTo>
                  <a:lnTo>
                    <a:pt x="11" y="0"/>
                  </a:lnTo>
                  <a:lnTo>
                    <a:pt x="11" y="2"/>
                  </a:lnTo>
                  <a:lnTo>
                    <a:pt x="11" y="3"/>
                  </a:lnTo>
                  <a:lnTo>
                    <a:pt x="11" y="3"/>
                  </a:lnTo>
                  <a:lnTo>
                    <a:pt x="11" y="3"/>
                  </a:lnTo>
                  <a:lnTo>
                    <a:pt x="12" y="3"/>
                  </a:lnTo>
                  <a:lnTo>
                    <a:pt x="12" y="2"/>
                  </a:lnTo>
                  <a:lnTo>
                    <a:pt x="12"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84">
              <a:extLst>
                <a:ext uri="{FF2B5EF4-FFF2-40B4-BE49-F238E27FC236}">
                  <a16:creationId xmlns:a16="http://schemas.microsoft.com/office/drawing/2014/main" id="{F7CFC8F8-D844-216E-533D-A29BF9B8F42D}"/>
                </a:ext>
              </a:extLst>
            </p:cNvPr>
            <p:cNvSpPr>
              <a:spLocks/>
            </p:cNvSpPr>
            <p:nvPr/>
          </p:nvSpPr>
          <p:spPr bwMode="auto">
            <a:xfrm>
              <a:off x="3018" y="2547"/>
              <a:ext cx="3" cy="4"/>
            </a:xfrm>
            <a:custGeom>
              <a:avLst/>
              <a:gdLst>
                <a:gd name="T0" fmla="*/ 1 w 3"/>
                <a:gd name="T1" fmla="*/ 4 h 4"/>
                <a:gd name="T2" fmla="*/ 2 w 3"/>
                <a:gd name="T3" fmla="*/ 3 h 4"/>
                <a:gd name="T4" fmla="*/ 3 w 3"/>
                <a:gd name="T5" fmla="*/ 0 h 4"/>
                <a:gd name="T6" fmla="*/ 2 w 3"/>
                <a:gd name="T7" fmla="*/ 0 h 4"/>
                <a:gd name="T8" fmla="*/ 2 w 3"/>
                <a:gd name="T9" fmla="*/ 0 h 4"/>
                <a:gd name="T10" fmla="*/ 1 w 3"/>
                <a:gd name="T11" fmla="*/ 2 h 4"/>
                <a:gd name="T12" fmla="*/ 1 w 3"/>
                <a:gd name="T13" fmla="*/ 3 h 4"/>
                <a:gd name="T14" fmla="*/ 0 w 3"/>
                <a:gd name="T15" fmla="*/ 4 h 4"/>
                <a:gd name="T16" fmla="*/ 1 w 3"/>
                <a:gd name="T17" fmla="*/ 4 h 4"/>
                <a:gd name="T18" fmla="*/ 1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4"/>
                  </a:moveTo>
                  <a:lnTo>
                    <a:pt x="2" y="3"/>
                  </a:lnTo>
                  <a:lnTo>
                    <a:pt x="3" y="0"/>
                  </a:lnTo>
                  <a:lnTo>
                    <a:pt x="2" y="0"/>
                  </a:lnTo>
                  <a:lnTo>
                    <a:pt x="2" y="0"/>
                  </a:lnTo>
                  <a:lnTo>
                    <a:pt x="1" y="2"/>
                  </a:lnTo>
                  <a:lnTo>
                    <a:pt x="1" y="3"/>
                  </a:lnTo>
                  <a:lnTo>
                    <a:pt x="0" y="4"/>
                  </a:lnTo>
                  <a:lnTo>
                    <a:pt x="1"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185">
              <a:extLst>
                <a:ext uri="{FF2B5EF4-FFF2-40B4-BE49-F238E27FC236}">
                  <a16:creationId xmlns:a16="http://schemas.microsoft.com/office/drawing/2014/main" id="{D1286CE4-1001-81DC-1427-064B7BECE1E8}"/>
                </a:ext>
              </a:extLst>
            </p:cNvPr>
            <p:cNvSpPr>
              <a:spLocks noEditPoints="1"/>
            </p:cNvSpPr>
            <p:nvPr/>
          </p:nvSpPr>
          <p:spPr bwMode="auto">
            <a:xfrm>
              <a:off x="5735" y="2363"/>
              <a:ext cx="7" cy="7"/>
            </a:xfrm>
            <a:custGeom>
              <a:avLst/>
              <a:gdLst>
                <a:gd name="T0" fmla="*/ 6 w 7"/>
                <a:gd name="T1" fmla="*/ 7 h 7"/>
                <a:gd name="T2" fmla="*/ 6 w 7"/>
                <a:gd name="T3" fmla="*/ 6 h 7"/>
                <a:gd name="T4" fmla="*/ 6 w 7"/>
                <a:gd name="T5" fmla="*/ 5 h 7"/>
                <a:gd name="T6" fmla="*/ 5 w 7"/>
                <a:gd name="T7" fmla="*/ 5 h 7"/>
                <a:gd name="T8" fmla="*/ 4 w 7"/>
                <a:gd name="T9" fmla="*/ 5 h 7"/>
                <a:gd name="T10" fmla="*/ 4 w 7"/>
                <a:gd name="T11" fmla="*/ 5 h 7"/>
                <a:gd name="T12" fmla="*/ 6 w 7"/>
                <a:gd name="T13" fmla="*/ 7 h 7"/>
                <a:gd name="T14" fmla="*/ 6 w 7"/>
                <a:gd name="T15" fmla="*/ 7 h 7"/>
                <a:gd name="T16" fmla="*/ 6 w 7"/>
                <a:gd name="T17" fmla="*/ 7 h 7"/>
                <a:gd name="T18" fmla="*/ 2 w 7"/>
                <a:gd name="T19" fmla="*/ 7 h 7"/>
                <a:gd name="T20" fmla="*/ 2 w 7"/>
                <a:gd name="T21" fmla="*/ 5 h 7"/>
                <a:gd name="T22" fmla="*/ 3 w 7"/>
                <a:gd name="T23" fmla="*/ 4 h 7"/>
                <a:gd name="T24" fmla="*/ 0 w 7"/>
                <a:gd name="T25" fmla="*/ 5 h 7"/>
                <a:gd name="T26" fmla="*/ 0 w 7"/>
                <a:gd name="T27" fmla="*/ 6 h 7"/>
                <a:gd name="T28" fmla="*/ 0 w 7"/>
                <a:gd name="T29" fmla="*/ 6 h 7"/>
                <a:gd name="T30" fmla="*/ 1 w 7"/>
                <a:gd name="T31" fmla="*/ 7 h 7"/>
                <a:gd name="T32" fmla="*/ 2 w 7"/>
                <a:gd name="T33" fmla="*/ 7 h 7"/>
                <a:gd name="T34" fmla="*/ 2 w 7"/>
                <a:gd name="T35" fmla="*/ 7 h 7"/>
                <a:gd name="T36" fmla="*/ 7 w 7"/>
                <a:gd name="T37" fmla="*/ 3 h 7"/>
                <a:gd name="T38" fmla="*/ 6 w 7"/>
                <a:gd name="T39" fmla="*/ 3 h 7"/>
                <a:gd name="T40" fmla="*/ 6 w 7"/>
                <a:gd name="T41" fmla="*/ 2 h 7"/>
                <a:gd name="T42" fmla="*/ 6 w 7"/>
                <a:gd name="T43" fmla="*/ 1 h 7"/>
                <a:gd name="T44" fmla="*/ 6 w 7"/>
                <a:gd name="T45" fmla="*/ 0 h 7"/>
                <a:gd name="T46" fmla="*/ 6 w 7"/>
                <a:gd name="T47" fmla="*/ 0 h 7"/>
                <a:gd name="T48" fmla="*/ 5 w 7"/>
                <a:gd name="T49" fmla="*/ 0 h 7"/>
                <a:gd name="T50" fmla="*/ 4 w 7"/>
                <a:gd name="T51" fmla="*/ 0 h 7"/>
                <a:gd name="T52" fmla="*/ 3 w 7"/>
                <a:gd name="T53" fmla="*/ 0 h 7"/>
                <a:gd name="T54" fmla="*/ 3 w 7"/>
                <a:gd name="T55" fmla="*/ 0 h 7"/>
                <a:gd name="T56" fmla="*/ 2 w 7"/>
                <a:gd name="T57" fmla="*/ 0 h 7"/>
                <a:gd name="T58" fmla="*/ 1 w 7"/>
                <a:gd name="T59" fmla="*/ 1 h 7"/>
                <a:gd name="T60" fmla="*/ 1 w 7"/>
                <a:gd name="T61" fmla="*/ 1 h 7"/>
                <a:gd name="T62" fmla="*/ 1 w 7"/>
                <a:gd name="T63" fmla="*/ 1 h 7"/>
                <a:gd name="T64" fmla="*/ 0 w 7"/>
                <a:gd name="T65" fmla="*/ 3 h 7"/>
                <a:gd name="T66" fmla="*/ 0 w 7"/>
                <a:gd name="T67" fmla="*/ 3 h 7"/>
                <a:gd name="T68" fmla="*/ 1 w 7"/>
                <a:gd name="T69" fmla="*/ 4 h 7"/>
                <a:gd name="T70" fmla="*/ 2 w 7"/>
                <a:gd name="T71" fmla="*/ 3 h 7"/>
                <a:gd name="T72" fmla="*/ 4 w 7"/>
                <a:gd name="T73" fmla="*/ 4 h 7"/>
                <a:gd name="T74" fmla="*/ 6 w 7"/>
                <a:gd name="T75" fmla="*/ 5 h 7"/>
                <a:gd name="T76" fmla="*/ 6 w 7"/>
                <a:gd name="T77" fmla="*/ 4 h 7"/>
                <a:gd name="T78" fmla="*/ 6 w 7"/>
                <a:gd name="T79" fmla="*/ 3 h 7"/>
                <a:gd name="T80" fmla="*/ 7 w 7"/>
                <a:gd name="T81" fmla="*/ 3 h 7"/>
                <a:gd name="T82" fmla="*/ 7 w 7"/>
                <a:gd name="T8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7">
                  <a:moveTo>
                    <a:pt x="6" y="7"/>
                  </a:moveTo>
                  <a:lnTo>
                    <a:pt x="6" y="6"/>
                  </a:lnTo>
                  <a:lnTo>
                    <a:pt x="6" y="5"/>
                  </a:lnTo>
                  <a:lnTo>
                    <a:pt x="5" y="5"/>
                  </a:lnTo>
                  <a:lnTo>
                    <a:pt x="4" y="5"/>
                  </a:lnTo>
                  <a:lnTo>
                    <a:pt x="4" y="5"/>
                  </a:lnTo>
                  <a:lnTo>
                    <a:pt x="6" y="7"/>
                  </a:lnTo>
                  <a:lnTo>
                    <a:pt x="6" y="7"/>
                  </a:lnTo>
                  <a:lnTo>
                    <a:pt x="6" y="7"/>
                  </a:lnTo>
                  <a:close/>
                  <a:moveTo>
                    <a:pt x="2" y="7"/>
                  </a:moveTo>
                  <a:lnTo>
                    <a:pt x="2" y="5"/>
                  </a:lnTo>
                  <a:lnTo>
                    <a:pt x="3" y="4"/>
                  </a:lnTo>
                  <a:lnTo>
                    <a:pt x="0" y="5"/>
                  </a:lnTo>
                  <a:lnTo>
                    <a:pt x="0" y="6"/>
                  </a:lnTo>
                  <a:lnTo>
                    <a:pt x="0" y="6"/>
                  </a:lnTo>
                  <a:lnTo>
                    <a:pt x="1" y="7"/>
                  </a:lnTo>
                  <a:lnTo>
                    <a:pt x="2" y="7"/>
                  </a:lnTo>
                  <a:lnTo>
                    <a:pt x="2" y="7"/>
                  </a:lnTo>
                  <a:close/>
                  <a:moveTo>
                    <a:pt x="7" y="3"/>
                  </a:moveTo>
                  <a:lnTo>
                    <a:pt x="6" y="3"/>
                  </a:lnTo>
                  <a:lnTo>
                    <a:pt x="6" y="2"/>
                  </a:lnTo>
                  <a:lnTo>
                    <a:pt x="6" y="1"/>
                  </a:lnTo>
                  <a:lnTo>
                    <a:pt x="6" y="0"/>
                  </a:lnTo>
                  <a:lnTo>
                    <a:pt x="6" y="0"/>
                  </a:lnTo>
                  <a:lnTo>
                    <a:pt x="5" y="0"/>
                  </a:lnTo>
                  <a:lnTo>
                    <a:pt x="4" y="0"/>
                  </a:lnTo>
                  <a:lnTo>
                    <a:pt x="3" y="0"/>
                  </a:lnTo>
                  <a:lnTo>
                    <a:pt x="3" y="0"/>
                  </a:lnTo>
                  <a:lnTo>
                    <a:pt x="2" y="0"/>
                  </a:lnTo>
                  <a:lnTo>
                    <a:pt x="1" y="1"/>
                  </a:lnTo>
                  <a:lnTo>
                    <a:pt x="1" y="1"/>
                  </a:lnTo>
                  <a:lnTo>
                    <a:pt x="1" y="1"/>
                  </a:lnTo>
                  <a:lnTo>
                    <a:pt x="0" y="3"/>
                  </a:lnTo>
                  <a:lnTo>
                    <a:pt x="0" y="3"/>
                  </a:lnTo>
                  <a:lnTo>
                    <a:pt x="1" y="4"/>
                  </a:lnTo>
                  <a:lnTo>
                    <a:pt x="2" y="3"/>
                  </a:lnTo>
                  <a:lnTo>
                    <a:pt x="4" y="4"/>
                  </a:lnTo>
                  <a:lnTo>
                    <a:pt x="6" y="5"/>
                  </a:lnTo>
                  <a:lnTo>
                    <a:pt x="6" y="4"/>
                  </a:lnTo>
                  <a:lnTo>
                    <a:pt x="6" y="3"/>
                  </a:lnTo>
                  <a:lnTo>
                    <a:pt x="7" y="3"/>
                  </a:lnTo>
                  <a:lnTo>
                    <a:pt x="7"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186">
              <a:extLst>
                <a:ext uri="{FF2B5EF4-FFF2-40B4-BE49-F238E27FC236}">
                  <a16:creationId xmlns:a16="http://schemas.microsoft.com/office/drawing/2014/main" id="{EB3FB4D7-8102-4E01-F8B6-97C4BE728B81}"/>
                </a:ext>
              </a:extLst>
            </p:cNvPr>
            <p:cNvSpPr>
              <a:spLocks noEditPoints="1"/>
            </p:cNvSpPr>
            <p:nvPr/>
          </p:nvSpPr>
          <p:spPr bwMode="auto">
            <a:xfrm>
              <a:off x="3008" y="2455"/>
              <a:ext cx="5" cy="6"/>
            </a:xfrm>
            <a:custGeom>
              <a:avLst/>
              <a:gdLst>
                <a:gd name="T0" fmla="*/ 5 w 5"/>
                <a:gd name="T1" fmla="*/ 5 h 6"/>
                <a:gd name="T2" fmla="*/ 5 w 5"/>
                <a:gd name="T3" fmla="*/ 4 h 6"/>
                <a:gd name="T4" fmla="*/ 5 w 5"/>
                <a:gd name="T5" fmla="*/ 4 h 6"/>
                <a:gd name="T6" fmla="*/ 4 w 5"/>
                <a:gd name="T7" fmla="*/ 4 h 6"/>
                <a:gd name="T8" fmla="*/ 4 w 5"/>
                <a:gd name="T9" fmla="*/ 5 h 6"/>
                <a:gd name="T10" fmla="*/ 4 w 5"/>
                <a:gd name="T11" fmla="*/ 6 h 6"/>
                <a:gd name="T12" fmla="*/ 5 w 5"/>
                <a:gd name="T13" fmla="*/ 5 h 6"/>
                <a:gd name="T14" fmla="*/ 4 w 5"/>
                <a:gd name="T15" fmla="*/ 3 h 6"/>
                <a:gd name="T16" fmla="*/ 3 w 5"/>
                <a:gd name="T17" fmla="*/ 2 h 6"/>
                <a:gd name="T18" fmla="*/ 3 w 5"/>
                <a:gd name="T19" fmla="*/ 2 h 6"/>
                <a:gd name="T20" fmla="*/ 3 w 5"/>
                <a:gd name="T21" fmla="*/ 1 h 6"/>
                <a:gd name="T22" fmla="*/ 1 w 5"/>
                <a:gd name="T23" fmla="*/ 0 h 6"/>
                <a:gd name="T24" fmla="*/ 1 w 5"/>
                <a:gd name="T25" fmla="*/ 0 h 6"/>
                <a:gd name="T26" fmla="*/ 0 w 5"/>
                <a:gd name="T27" fmla="*/ 1 h 6"/>
                <a:gd name="T28" fmla="*/ 0 w 5"/>
                <a:gd name="T29" fmla="*/ 1 h 6"/>
                <a:gd name="T30" fmla="*/ 0 w 5"/>
                <a:gd name="T31" fmla="*/ 1 h 6"/>
                <a:gd name="T32" fmla="*/ 1 w 5"/>
                <a:gd name="T33" fmla="*/ 1 h 6"/>
                <a:gd name="T34" fmla="*/ 3 w 5"/>
                <a:gd name="T35" fmla="*/ 2 h 6"/>
                <a:gd name="T36" fmla="*/ 3 w 5"/>
                <a:gd name="T37" fmla="*/ 3 h 6"/>
                <a:gd name="T38" fmla="*/ 4 w 5"/>
                <a:gd name="T39" fmla="*/ 3 h 6"/>
                <a:gd name="T40" fmla="*/ 4 w 5"/>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5" y="5"/>
                  </a:moveTo>
                  <a:lnTo>
                    <a:pt x="5" y="4"/>
                  </a:lnTo>
                  <a:lnTo>
                    <a:pt x="5" y="4"/>
                  </a:lnTo>
                  <a:lnTo>
                    <a:pt x="4" y="4"/>
                  </a:lnTo>
                  <a:lnTo>
                    <a:pt x="4" y="5"/>
                  </a:lnTo>
                  <a:lnTo>
                    <a:pt x="4" y="6"/>
                  </a:lnTo>
                  <a:lnTo>
                    <a:pt x="5" y="5"/>
                  </a:lnTo>
                  <a:close/>
                  <a:moveTo>
                    <a:pt x="4" y="3"/>
                  </a:moveTo>
                  <a:lnTo>
                    <a:pt x="3" y="2"/>
                  </a:lnTo>
                  <a:lnTo>
                    <a:pt x="3" y="2"/>
                  </a:lnTo>
                  <a:lnTo>
                    <a:pt x="3" y="1"/>
                  </a:lnTo>
                  <a:lnTo>
                    <a:pt x="1" y="0"/>
                  </a:lnTo>
                  <a:lnTo>
                    <a:pt x="1" y="0"/>
                  </a:lnTo>
                  <a:lnTo>
                    <a:pt x="0" y="1"/>
                  </a:lnTo>
                  <a:lnTo>
                    <a:pt x="0" y="1"/>
                  </a:lnTo>
                  <a:lnTo>
                    <a:pt x="0" y="1"/>
                  </a:lnTo>
                  <a:lnTo>
                    <a:pt x="1" y="1"/>
                  </a:lnTo>
                  <a:lnTo>
                    <a:pt x="3" y="2"/>
                  </a:lnTo>
                  <a:lnTo>
                    <a:pt x="3" y="3"/>
                  </a:lnTo>
                  <a:lnTo>
                    <a:pt x="4" y="3"/>
                  </a:lnTo>
                  <a:lnTo>
                    <a:pt x="4"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187">
              <a:extLst>
                <a:ext uri="{FF2B5EF4-FFF2-40B4-BE49-F238E27FC236}">
                  <a16:creationId xmlns:a16="http://schemas.microsoft.com/office/drawing/2014/main" id="{1859C187-EDF8-26DA-586A-0A2F8681B715}"/>
                </a:ext>
              </a:extLst>
            </p:cNvPr>
            <p:cNvSpPr>
              <a:spLocks/>
            </p:cNvSpPr>
            <p:nvPr/>
          </p:nvSpPr>
          <p:spPr bwMode="auto">
            <a:xfrm>
              <a:off x="3032" y="2514"/>
              <a:ext cx="2" cy="7"/>
            </a:xfrm>
            <a:custGeom>
              <a:avLst/>
              <a:gdLst>
                <a:gd name="T0" fmla="*/ 2 w 2"/>
                <a:gd name="T1" fmla="*/ 5 h 7"/>
                <a:gd name="T2" fmla="*/ 2 w 2"/>
                <a:gd name="T3" fmla="*/ 1 h 7"/>
                <a:gd name="T4" fmla="*/ 2 w 2"/>
                <a:gd name="T5" fmla="*/ 0 h 7"/>
                <a:gd name="T6" fmla="*/ 2 w 2"/>
                <a:gd name="T7" fmla="*/ 0 h 7"/>
                <a:gd name="T8" fmla="*/ 1 w 2"/>
                <a:gd name="T9" fmla="*/ 1 h 7"/>
                <a:gd name="T10" fmla="*/ 0 w 2"/>
                <a:gd name="T11" fmla="*/ 3 h 7"/>
                <a:gd name="T12" fmla="*/ 0 w 2"/>
                <a:gd name="T13" fmla="*/ 4 h 7"/>
                <a:gd name="T14" fmla="*/ 0 w 2"/>
                <a:gd name="T15" fmla="*/ 5 h 7"/>
                <a:gd name="T16" fmla="*/ 1 w 2"/>
                <a:gd name="T17" fmla="*/ 7 h 7"/>
                <a:gd name="T18" fmla="*/ 2 w 2"/>
                <a:gd name="T19" fmla="*/ 5 h 7"/>
                <a:gd name="T20" fmla="*/ 2 w 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2" y="5"/>
                  </a:moveTo>
                  <a:lnTo>
                    <a:pt x="2" y="1"/>
                  </a:lnTo>
                  <a:lnTo>
                    <a:pt x="2" y="0"/>
                  </a:lnTo>
                  <a:lnTo>
                    <a:pt x="2" y="0"/>
                  </a:lnTo>
                  <a:lnTo>
                    <a:pt x="1" y="1"/>
                  </a:lnTo>
                  <a:lnTo>
                    <a:pt x="0" y="3"/>
                  </a:lnTo>
                  <a:lnTo>
                    <a:pt x="0" y="4"/>
                  </a:lnTo>
                  <a:lnTo>
                    <a:pt x="0" y="5"/>
                  </a:lnTo>
                  <a:lnTo>
                    <a:pt x="1" y="7"/>
                  </a:lnTo>
                  <a:lnTo>
                    <a:pt x="2" y="5"/>
                  </a:lnTo>
                  <a:lnTo>
                    <a:pt x="2" y="5"/>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188">
              <a:extLst>
                <a:ext uri="{FF2B5EF4-FFF2-40B4-BE49-F238E27FC236}">
                  <a16:creationId xmlns:a16="http://schemas.microsoft.com/office/drawing/2014/main" id="{55559C44-D623-9F77-63CA-B1C6ECC556C0}"/>
                </a:ext>
              </a:extLst>
            </p:cNvPr>
            <p:cNvSpPr>
              <a:spLocks/>
            </p:cNvSpPr>
            <p:nvPr/>
          </p:nvSpPr>
          <p:spPr bwMode="auto">
            <a:xfrm>
              <a:off x="4115" y="1926"/>
              <a:ext cx="2" cy="4"/>
            </a:xfrm>
            <a:custGeom>
              <a:avLst/>
              <a:gdLst>
                <a:gd name="T0" fmla="*/ 2 w 2"/>
                <a:gd name="T1" fmla="*/ 4 h 4"/>
                <a:gd name="T2" fmla="*/ 2 w 2"/>
                <a:gd name="T3" fmla="*/ 4 h 4"/>
                <a:gd name="T4" fmla="*/ 2 w 2"/>
                <a:gd name="T5" fmla="*/ 3 h 4"/>
                <a:gd name="T6" fmla="*/ 2 w 2"/>
                <a:gd name="T7" fmla="*/ 2 h 4"/>
                <a:gd name="T8" fmla="*/ 1 w 2"/>
                <a:gd name="T9" fmla="*/ 2 h 4"/>
                <a:gd name="T10" fmla="*/ 1 w 2"/>
                <a:gd name="T11" fmla="*/ 1 h 4"/>
                <a:gd name="T12" fmla="*/ 1 w 2"/>
                <a:gd name="T13" fmla="*/ 1 h 4"/>
                <a:gd name="T14" fmla="*/ 1 w 2"/>
                <a:gd name="T15" fmla="*/ 1 h 4"/>
                <a:gd name="T16" fmla="*/ 1 w 2"/>
                <a:gd name="T17" fmla="*/ 0 h 4"/>
                <a:gd name="T18" fmla="*/ 1 w 2"/>
                <a:gd name="T19" fmla="*/ 0 h 4"/>
                <a:gd name="T20" fmla="*/ 0 w 2"/>
                <a:gd name="T21" fmla="*/ 1 h 4"/>
                <a:gd name="T22" fmla="*/ 0 w 2"/>
                <a:gd name="T23" fmla="*/ 3 h 4"/>
                <a:gd name="T24" fmla="*/ 1 w 2"/>
                <a:gd name="T25" fmla="*/ 4 h 4"/>
                <a:gd name="T26" fmla="*/ 1 w 2"/>
                <a:gd name="T27" fmla="*/ 4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4"/>
                  </a:moveTo>
                  <a:lnTo>
                    <a:pt x="2" y="4"/>
                  </a:lnTo>
                  <a:lnTo>
                    <a:pt x="2" y="3"/>
                  </a:lnTo>
                  <a:lnTo>
                    <a:pt x="2" y="2"/>
                  </a:lnTo>
                  <a:lnTo>
                    <a:pt x="1" y="2"/>
                  </a:lnTo>
                  <a:lnTo>
                    <a:pt x="1" y="1"/>
                  </a:lnTo>
                  <a:lnTo>
                    <a:pt x="1" y="1"/>
                  </a:lnTo>
                  <a:lnTo>
                    <a:pt x="1" y="1"/>
                  </a:lnTo>
                  <a:lnTo>
                    <a:pt x="1" y="0"/>
                  </a:lnTo>
                  <a:lnTo>
                    <a:pt x="1" y="0"/>
                  </a:lnTo>
                  <a:lnTo>
                    <a:pt x="0" y="1"/>
                  </a:lnTo>
                  <a:lnTo>
                    <a:pt x="0" y="3"/>
                  </a:lnTo>
                  <a:lnTo>
                    <a:pt x="1" y="4"/>
                  </a:lnTo>
                  <a:lnTo>
                    <a:pt x="1" y="4"/>
                  </a:lnTo>
                  <a:lnTo>
                    <a:pt x="2" y="4"/>
                  </a:lnTo>
                  <a:lnTo>
                    <a:pt x="2"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189">
              <a:extLst>
                <a:ext uri="{FF2B5EF4-FFF2-40B4-BE49-F238E27FC236}">
                  <a16:creationId xmlns:a16="http://schemas.microsoft.com/office/drawing/2014/main" id="{0267A464-5CF3-3047-3053-1F5CA8B512D3}"/>
                </a:ext>
              </a:extLst>
            </p:cNvPr>
            <p:cNvSpPr>
              <a:spLocks noEditPoints="1"/>
            </p:cNvSpPr>
            <p:nvPr/>
          </p:nvSpPr>
          <p:spPr bwMode="auto">
            <a:xfrm>
              <a:off x="5137" y="2688"/>
              <a:ext cx="1" cy="19"/>
            </a:xfrm>
            <a:custGeom>
              <a:avLst/>
              <a:gdLst>
                <a:gd name="T0" fmla="*/ 0 w 1"/>
                <a:gd name="T1" fmla="*/ 19 h 19"/>
                <a:gd name="T2" fmla="*/ 1 w 1"/>
                <a:gd name="T3" fmla="*/ 19 h 19"/>
                <a:gd name="T4" fmla="*/ 1 w 1"/>
                <a:gd name="T5" fmla="*/ 18 h 19"/>
                <a:gd name="T6" fmla="*/ 0 w 1"/>
                <a:gd name="T7" fmla="*/ 18 h 19"/>
                <a:gd name="T8" fmla="*/ 0 w 1"/>
                <a:gd name="T9" fmla="*/ 18 h 19"/>
                <a:gd name="T10" fmla="*/ 0 w 1"/>
                <a:gd name="T11" fmla="*/ 19 h 19"/>
                <a:gd name="T12" fmla="*/ 0 w 1"/>
                <a:gd name="T13" fmla="*/ 19 h 19"/>
                <a:gd name="T14" fmla="*/ 0 w 1"/>
                <a:gd name="T15" fmla="*/ 19 h 19"/>
                <a:gd name="T16" fmla="*/ 0 w 1"/>
                <a:gd name="T17" fmla="*/ 19 h 19"/>
                <a:gd name="T18" fmla="*/ 1 w 1"/>
                <a:gd name="T19" fmla="*/ 3 h 19"/>
                <a:gd name="T20" fmla="*/ 1 w 1"/>
                <a:gd name="T21" fmla="*/ 2 h 19"/>
                <a:gd name="T22" fmla="*/ 1 w 1"/>
                <a:gd name="T23" fmla="*/ 2 h 19"/>
                <a:gd name="T24" fmla="*/ 1 w 1"/>
                <a:gd name="T25" fmla="*/ 1 h 19"/>
                <a:gd name="T26" fmla="*/ 1 w 1"/>
                <a:gd name="T27" fmla="*/ 1 h 19"/>
                <a:gd name="T28" fmla="*/ 1 w 1"/>
                <a:gd name="T29" fmla="*/ 0 h 19"/>
                <a:gd name="T30" fmla="*/ 1 w 1"/>
                <a:gd name="T31" fmla="*/ 1 h 19"/>
                <a:gd name="T32" fmla="*/ 1 w 1"/>
                <a:gd name="T33" fmla="*/ 2 h 19"/>
                <a:gd name="T34" fmla="*/ 1 w 1"/>
                <a:gd name="T35" fmla="*/ 2 h 19"/>
                <a:gd name="T36" fmla="*/ 1 w 1"/>
                <a:gd name="T37" fmla="*/ 2 h 19"/>
                <a:gd name="T38" fmla="*/ 1 w 1"/>
                <a:gd name="T39" fmla="*/ 3 h 19"/>
                <a:gd name="T40" fmla="*/ 1 w 1"/>
                <a:gd name="T41" fmla="*/ 3 h 19"/>
                <a:gd name="T42" fmla="*/ 1 w 1"/>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19">
                  <a:moveTo>
                    <a:pt x="0" y="19"/>
                  </a:moveTo>
                  <a:lnTo>
                    <a:pt x="1" y="19"/>
                  </a:lnTo>
                  <a:lnTo>
                    <a:pt x="1" y="18"/>
                  </a:lnTo>
                  <a:lnTo>
                    <a:pt x="0" y="18"/>
                  </a:lnTo>
                  <a:lnTo>
                    <a:pt x="0" y="18"/>
                  </a:lnTo>
                  <a:lnTo>
                    <a:pt x="0" y="19"/>
                  </a:lnTo>
                  <a:lnTo>
                    <a:pt x="0" y="19"/>
                  </a:lnTo>
                  <a:lnTo>
                    <a:pt x="0" y="19"/>
                  </a:lnTo>
                  <a:lnTo>
                    <a:pt x="0" y="19"/>
                  </a:lnTo>
                  <a:close/>
                  <a:moveTo>
                    <a:pt x="1" y="3"/>
                  </a:moveTo>
                  <a:lnTo>
                    <a:pt x="1" y="2"/>
                  </a:lnTo>
                  <a:lnTo>
                    <a:pt x="1" y="2"/>
                  </a:lnTo>
                  <a:lnTo>
                    <a:pt x="1" y="1"/>
                  </a:lnTo>
                  <a:lnTo>
                    <a:pt x="1" y="1"/>
                  </a:lnTo>
                  <a:lnTo>
                    <a:pt x="1" y="0"/>
                  </a:lnTo>
                  <a:lnTo>
                    <a:pt x="1" y="1"/>
                  </a:lnTo>
                  <a:lnTo>
                    <a:pt x="1" y="2"/>
                  </a:lnTo>
                  <a:lnTo>
                    <a:pt x="1" y="2"/>
                  </a:lnTo>
                  <a:lnTo>
                    <a:pt x="1" y="2"/>
                  </a:lnTo>
                  <a:lnTo>
                    <a:pt x="1" y="3"/>
                  </a:lnTo>
                  <a:lnTo>
                    <a:pt x="1" y="3"/>
                  </a:lnTo>
                  <a:lnTo>
                    <a:pt x="1"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190">
              <a:extLst>
                <a:ext uri="{FF2B5EF4-FFF2-40B4-BE49-F238E27FC236}">
                  <a16:creationId xmlns:a16="http://schemas.microsoft.com/office/drawing/2014/main" id="{D6E14AA0-93A4-01FC-472F-7C151A93443D}"/>
                </a:ext>
              </a:extLst>
            </p:cNvPr>
            <p:cNvSpPr>
              <a:spLocks noEditPoints="1"/>
            </p:cNvSpPr>
            <p:nvPr/>
          </p:nvSpPr>
          <p:spPr bwMode="auto">
            <a:xfrm>
              <a:off x="4193" y="2122"/>
              <a:ext cx="5" cy="5"/>
            </a:xfrm>
            <a:custGeom>
              <a:avLst/>
              <a:gdLst>
                <a:gd name="T0" fmla="*/ 5 w 5"/>
                <a:gd name="T1" fmla="*/ 5 h 5"/>
                <a:gd name="T2" fmla="*/ 5 w 5"/>
                <a:gd name="T3" fmla="*/ 4 h 5"/>
                <a:gd name="T4" fmla="*/ 4 w 5"/>
                <a:gd name="T5" fmla="*/ 2 h 5"/>
                <a:gd name="T6" fmla="*/ 2 w 5"/>
                <a:gd name="T7" fmla="*/ 2 h 5"/>
                <a:gd name="T8" fmla="*/ 2 w 5"/>
                <a:gd name="T9" fmla="*/ 4 h 5"/>
                <a:gd name="T10" fmla="*/ 4 w 5"/>
                <a:gd name="T11" fmla="*/ 5 h 5"/>
                <a:gd name="T12" fmla="*/ 5 w 5"/>
                <a:gd name="T13" fmla="*/ 5 h 5"/>
                <a:gd name="T14" fmla="*/ 5 w 5"/>
                <a:gd name="T15" fmla="*/ 5 h 5"/>
                <a:gd name="T16" fmla="*/ 5 w 5"/>
                <a:gd name="T17" fmla="*/ 5 h 5"/>
                <a:gd name="T18" fmla="*/ 2 w 5"/>
                <a:gd name="T19" fmla="*/ 1 h 5"/>
                <a:gd name="T20" fmla="*/ 2 w 5"/>
                <a:gd name="T21" fmla="*/ 1 h 5"/>
                <a:gd name="T22" fmla="*/ 2 w 5"/>
                <a:gd name="T23" fmla="*/ 0 h 5"/>
                <a:gd name="T24" fmla="*/ 1 w 5"/>
                <a:gd name="T25" fmla="*/ 0 h 5"/>
                <a:gd name="T26" fmla="*/ 0 w 5"/>
                <a:gd name="T27" fmla="*/ 0 h 5"/>
                <a:gd name="T28" fmla="*/ 0 w 5"/>
                <a:gd name="T29" fmla="*/ 1 h 5"/>
                <a:gd name="T30" fmla="*/ 1 w 5"/>
                <a:gd name="T31" fmla="*/ 2 h 5"/>
                <a:gd name="T32" fmla="*/ 2 w 5"/>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5" y="5"/>
                  </a:moveTo>
                  <a:lnTo>
                    <a:pt x="5" y="4"/>
                  </a:lnTo>
                  <a:lnTo>
                    <a:pt x="4" y="2"/>
                  </a:lnTo>
                  <a:lnTo>
                    <a:pt x="2" y="2"/>
                  </a:lnTo>
                  <a:lnTo>
                    <a:pt x="2" y="4"/>
                  </a:lnTo>
                  <a:lnTo>
                    <a:pt x="4" y="5"/>
                  </a:lnTo>
                  <a:lnTo>
                    <a:pt x="5" y="5"/>
                  </a:lnTo>
                  <a:lnTo>
                    <a:pt x="5" y="5"/>
                  </a:lnTo>
                  <a:lnTo>
                    <a:pt x="5" y="5"/>
                  </a:lnTo>
                  <a:close/>
                  <a:moveTo>
                    <a:pt x="2" y="1"/>
                  </a:moveTo>
                  <a:lnTo>
                    <a:pt x="2" y="1"/>
                  </a:lnTo>
                  <a:lnTo>
                    <a:pt x="2" y="0"/>
                  </a:lnTo>
                  <a:lnTo>
                    <a:pt x="1" y="0"/>
                  </a:lnTo>
                  <a:lnTo>
                    <a:pt x="0" y="0"/>
                  </a:lnTo>
                  <a:lnTo>
                    <a:pt x="0" y="1"/>
                  </a:lnTo>
                  <a:lnTo>
                    <a:pt x="1" y="2"/>
                  </a:lnTo>
                  <a:lnTo>
                    <a:pt x="2"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191">
              <a:extLst>
                <a:ext uri="{FF2B5EF4-FFF2-40B4-BE49-F238E27FC236}">
                  <a16:creationId xmlns:a16="http://schemas.microsoft.com/office/drawing/2014/main" id="{57E34520-491F-292A-2E1D-F81F955C891E}"/>
                </a:ext>
              </a:extLst>
            </p:cNvPr>
            <p:cNvSpPr>
              <a:spLocks/>
            </p:cNvSpPr>
            <p:nvPr/>
          </p:nvSpPr>
          <p:spPr bwMode="auto">
            <a:xfrm>
              <a:off x="3018" y="2466"/>
              <a:ext cx="0" cy="2"/>
            </a:xfrm>
            <a:custGeom>
              <a:avLst/>
              <a:gdLst>
                <a:gd name="T0" fmla="*/ 1 h 2"/>
                <a:gd name="T1" fmla="*/ 0 h 2"/>
                <a:gd name="T2" fmla="*/ 0 h 2"/>
                <a:gd name="T3" fmla="*/ 0 h 2"/>
                <a:gd name="T4" fmla="*/ 2 h 2"/>
                <a:gd name="T5" fmla="*/ 2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lnTo>
                    <a:pt x="0" y="0"/>
                  </a:lnTo>
                  <a:lnTo>
                    <a:pt x="0" y="0"/>
                  </a:lnTo>
                  <a:lnTo>
                    <a:pt x="0" y="0"/>
                  </a:lnTo>
                  <a:lnTo>
                    <a:pt x="0" y="2"/>
                  </a:lnTo>
                  <a:lnTo>
                    <a:pt x="0" y="2"/>
                  </a:lnTo>
                  <a:lnTo>
                    <a:pt x="0"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192">
              <a:extLst>
                <a:ext uri="{FF2B5EF4-FFF2-40B4-BE49-F238E27FC236}">
                  <a16:creationId xmlns:a16="http://schemas.microsoft.com/office/drawing/2014/main" id="{2A23AC13-9C4C-A74F-5173-5C4C2A31517A}"/>
                </a:ext>
              </a:extLst>
            </p:cNvPr>
            <p:cNvSpPr>
              <a:spLocks/>
            </p:cNvSpPr>
            <p:nvPr/>
          </p:nvSpPr>
          <p:spPr bwMode="auto">
            <a:xfrm>
              <a:off x="4868" y="3120"/>
              <a:ext cx="7" cy="9"/>
            </a:xfrm>
            <a:custGeom>
              <a:avLst/>
              <a:gdLst>
                <a:gd name="T0" fmla="*/ 5 w 7"/>
                <a:gd name="T1" fmla="*/ 9 h 9"/>
                <a:gd name="T2" fmla="*/ 6 w 7"/>
                <a:gd name="T3" fmla="*/ 8 h 9"/>
                <a:gd name="T4" fmla="*/ 7 w 7"/>
                <a:gd name="T5" fmla="*/ 7 h 9"/>
                <a:gd name="T6" fmla="*/ 7 w 7"/>
                <a:gd name="T7" fmla="*/ 6 h 9"/>
                <a:gd name="T8" fmla="*/ 7 w 7"/>
                <a:gd name="T9" fmla="*/ 4 h 9"/>
                <a:gd name="T10" fmla="*/ 7 w 7"/>
                <a:gd name="T11" fmla="*/ 2 h 9"/>
                <a:gd name="T12" fmla="*/ 6 w 7"/>
                <a:gd name="T13" fmla="*/ 0 h 9"/>
                <a:gd name="T14" fmla="*/ 5 w 7"/>
                <a:gd name="T15" fmla="*/ 0 h 9"/>
                <a:gd name="T16" fmla="*/ 4 w 7"/>
                <a:gd name="T17" fmla="*/ 1 h 9"/>
                <a:gd name="T18" fmla="*/ 3 w 7"/>
                <a:gd name="T19" fmla="*/ 2 h 9"/>
                <a:gd name="T20" fmla="*/ 2 w 7"/>
                <a:gd name="T21" fmla="*/ 3 h 9"/>
                <a:gd name="T22" fmla="*/ 2 w 7"/>
                <a:gd name="T23" fmla="*/ 4 h 9"/>
                <a:gd name="T24" fmla="*/ 1 w 7"/>
                <a:gd name="T25" fmla="*/ 6 h 9"/>
                <a:gd name="T26" fmla="*/ 0 w 7"/>
                <a:gd name="T27" fmla="*/ 7 h 9"/>
                <a:gd name="T28" fmla="*/ 0 w 7"/>
                <a:gd name="T29" fmla="*/ 7 h 9"/>
                <a:gd name="T30" fmla="*/ 0 w 7"/>
                <a:gd name="T31" fmla="*/ 8 h 9"/>
                <a:gd name="T32" fmla="*/ 1 w 7"/>
                <a:gd name="T33" fmla="*/ 9 h 9"/>
                <a:gd name="T34" fmla="*/ 3 w 7"/>
                <a:gd name="T35" fmla="*/ 9 h 9"/>
                <a:gd name="T36" fmla="*/ 5 w 7"/>
                <a:gd name="T37" fmla="*/ 9 h 9"/>
                <a:gd name="T38" fmla="*/ 5 w 7"/>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9">
                  <a:moveTo>
                    <a:pt x="5" y="9"/>
                  </a:moveTo>
                  <a:lnTo>
                    <a:pt x="6" y="8"/>
                  </a:lnTo>
                  <a:lnTo>
                    <a:pt x="7" y="7"/>
                  </a:lnTo>
                  <a:lnTo>
                    <a:pt x="7" y="6"/>
                  </a:lnTo>
                  <a:lnTo>
                    <a:pt x="7" y="4"/>
                  </a:lnTo>
                  <a:lnTo>
                    <a:pt x="7" y="2"/>
                  </a:lnTo>
                  <a:lnTo>
                    <a:pt x="6" y="0"/>
                  </a:lnTo>
                  <a:lnTo>
                    <a:pt x="5" y="0"/>
                  </a:lnTo>
                  <a:lnTo>
                    <a:pt x="4" y="1"/>
                  </a:lnTo>
                  <a:lnTo>
                    <a:pt x="3" y="2"/>
                  </a:lnTo>
                  <a:lnTo>
                    <a:pt x="2" y="3"/>
                  </a:lnTo>
                  <a:lnTo>
                    <a:pt x="2" y="4"/>
                  </a:lnTo>
                  <a:lnTo>
                    <a:pt x="1" y="6"/>
                  </a:lnTo>
                  <a:lnTo>
                    <a:pt x="0" y="7"/>
                  </a:lnTo>
                  <a:lnTo>
                    <a:pt x="0" y="7"/>
                  </a:lnTo>
                  <a:lnTo>
                    <a:pt x="0" y="8"/>
                  </a:lnTo>
                  <a:lnTo>
                    <a:pt x="1" y="9"/>
                  </a:lnTo>
                  <a:lnTo>
                    <a:pt x="3" y="9"/>
                  </a:lnTo>
                  <a:lnTo>
                    <a:pt x="5" y="9"/>
                  </a:lnTo>
                  <a:lnTo>
                    <a:pt x="5" y="9"/>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193">
              <a:extLst>
                <a:ext uri="{FF2B5EF4-FFF2-40B4-BE49-F238E27FC236}">
                  <a16:creationId xmlns:a16="http://schemas.microsoft.com/office/drawing/2014/main" id="{8B88545B-74E4-F1CE-7C5F-3DCA1C36B4B0}"/>
                </a:ext>
              </a:extLst>
            </p:cNvPr>
            <p:cNvSpPr>
              <a:spLocks noEditPoints="1"/>
            </p:cNvSpPr>
            <p:nvPr/>
          </p:nvSpPr>
          <p:spPr bwMode="auto">
            <a:xfrm>
              <a:off x="6456" y="3104"/>
              <a:ext cx="118" cy="63"/>
            </a:xfrm>
            <a:custGeom>
              <a:avLst/>
              <a:gdLst>
                <a:gd name="T0" fmla="*/ 102 w 118"/>
                <a:gd name="T1" fmla="*/ 61 h 63"/>
                <a:gd name="T2" fmla="*/ 102 w 118"/>
                <a:gd name="T3" fmla="*/ 63 h 63"/>
                <a:gd name="T4" fmla="*/ 103 w 118"/>
                <a:gd name="T5" fmla="*/ 62 h 63"/>
                <a:gd name="T6" fmla="*/ 115 w 118"/>
                <a:gd name="T7" fmla="*/ 40 h 63"/>
                <a:gd name="T8" fmla="*/ 113 w 118"/>
                <a:gd name="T9" fmla="*/ 41 h 63"/>
                <a:gd name="T10" fmla="*/ 114 w 118"/>
                <a:gd name="T11" fmla="*/ 44 h 63"/>
                <a:gd name="T12" fmla="*/ 117 w 118"/>
                <a:gd name="T13" fmla="*/ 45 h 63"/>
                <a:gd name="T14" fmla="*/ 116 w 118"/>
                <a:gd name="T15" fmla="*/ 41 h 63"/>
                <a:gd name="T16" fmla="*/ 108 w 118"/>
                <a:gd name="T17" fmla="*/ 35 h 63"/>
                <a:gd name="T18" fmla="*/ 107 w 118"/>
                <a:gd name="T19" fmla="*/ 32 h 63"/>
                <a:gd name="T20" fmla="*/ 106 w 118"/>
                <a:gd name="T21" fmla="*/ 28 h 63"/>
                <a:gd name="T22" fmla="*/ 105 w 118"/>
                <a:gd name="T23" fmla="*/ 30 h 63"/>
                <a:gd name="T24" fmla="*/ 103 w 118"/>
                <a:gd name="T25" fmla="*/ 32 h 63"/>
                <a:gd name="T26" fmla="*/ 106 w 118"/>
                <a:gd name="T27" fmla="*/ 36 h 63"/>
                <a:gd name="T28" fmla="*/ 97 w 118"/>
                <a:gd name="T29" fmla="*/ 29 h 63"/>
                <a:gd name="T30" fmla="*/ 98 w 118"/>
                <a:gd name="T31" fmla="*/ 26 h 63"/>
                <a:gd name="T32" fmla="*/ 99 w 118"/>
                <a:gd name="T33" fmla="*/ 24 h 63"/>
                <a:gd name="T34" fmla="*/ 98 w 118"/>
                <a:gd name="T35" fmla="*/ 24 h 63"/>
                <a:gd name="T36" fmla="*/ 96 w 118"/>
                <a:gd name="T37" fmla="*/ 29 h 63"/>
                <a:gd name="T38" fmla="*/ 62 w 118"/>
                <a:gd name="T39" fmla="*/ 20 h 63"/>
                <a:gd name="T40" fmla="*/ 60 w 118"/>
                <a:gd name="T41" fmla="*/ 20 h 63"/>
                <a:gd name="T42" fmla="*/ 61 w 118"/>
                <a:gd name="T43" fmla="*/ 22 h 63"/>
                <a:gd name="T44" fmla="*/ 62 w 118"/>
                <a:gd name="T45" fmla="*/ 27 h 63"/>
                <a:gd name="T46" fmla="*/ 65 w 118"/>
                <a:gd name="T47" fmla="*/ 32 h 63"/>
                <a:gd name="T48" fmla="*/ 69 w 118"/>
                <a:gd name="T49" fmla="*/ 39 h 63"/>
                <a:gd name="T50" fmla="*/ 74 w 118"/>
                <a:gd name="T51" fmla="*/ 44 h 63"/>
                <a:gd name="T52" fmla="*/ 79 w 118"/>
                <a:gd name="T53" fmla="*/ 48 h 63"/>
                <a:gd name="T54" fmla="*/ 84 w 118"/>
                <a:gd name="T55" fmla="*/ 51 h 63"/>
                <a:gd name="T56" fmla="*/ 85 w 118"/>
                <a:gd name="T57" fmla="*/ 53 h 63"/>
                <a:gd name="T58" fmla="*/ 88 w 118"/>
                <a:gd name="T59" fmla="*/ 55 h 63"/>
                <a:gd name="T60" fmla="*/ 90 w 118"/>
                <a:gd name="T61" fmla="*/ 56 h 63"/>
                <a:gd name="T62" fmla="*/ 94 w 118"/>
                <a:gd name="T63" fmla="*/ 58 h 63"/>
                <a:gd name="T64" fmla="*/ 97 w 118"/>
                <a:gd name="T65" fmla="*/ 53 h 63"/>
                <a:gd name="T66" fmla="*/ 92 w 118"/>
                <a:gd name="T67" fmla="*/ 49 h 63"/>
                <a:gd name="T68" fmla="*/ 85 w 118"/>
                <a:gd name="T69" fmla="*/ 42 h 63"/>
                <a:gd name="T70" fmla="*/ 83 w 118"/>
                <a:gd name="T71" fmla="*/ 40 h 63"/>
                <a:gd name="T72" fmla="*/ 80 w 118"/>
                <a:gd name="T73" fmla="*/ 37 h 63"/>
                <a:gd name="T74" fmla="*/ 78 w 118"/>
                <a:gd name="T75" fmla="*/ 34 h 63"/>
                <a:gd name="T76" fmla="*/ 76 w 118"/>
                <a:gd name="T77" fmla="*/ 30 h 63"/>
                <a:gd name="T78" fmla="*/ 72 w 118"/>
                <a:gd name="T79" fmla="*/ 28 h 63"/>
                <a:gd name="T80" fmla="*/ 64 w 118"/>
                <a:gd name="T81" fmla="*/ 22 h 63"/>
                <a:gd name="T82" fmla="*/ 1 w 118"/>
                <a:gd name="T83" fmla="*/ 4 h 63"/>
                <a:gd name="T84" fmla="*/ 1 w 118"/>
                <a:gd name="T85"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63">
                  <a:moveTo>
                    <a:pt x="103" y="62"/>
                  </a:moveTo>
                  <a:lnTo>
                    <a:pt x="103" y="62"/>
                  </a:lnTo>
                  <a:lnTo>
                    <a:pt x="102" y="61"/>
                  </a:lnTo>
                  <a:lnTo>
                    <a:pt x="101" y="62"/>
                  </a:lnTo>
                  <a:lnTo>
                    <a:pt x="101" y="63"/>
                  </a:lnTo>
                  <a:lnTo>
                    <a:pt x="102" y="63"/>
                  </a:lnTo>
                  <a:lnTo>
                    <a:pt x="102" y="63"/>
                  </a:lnTo>
                  <a:lnTo>
                    <a:pt x="103" y="62"/>
                  </a:lnTo>
                  <a:lnTo>
                    <a:pt x="103" y="62"/>
                  </a:lnTo>
                  <a:close/>
                  <a:moveTo>
                    <a:pt x="116" y="41"/>
                  </a:moveTo>
                  <a:lnTo>
                    <a:pt x="115" y="41"/>
                  </a:lnTo>
                  <a:lnTo>
                    <a:pt x="115" y="40"/>
                  </a:lnTo>
                  <a:lnTo>
                    <a:pt x="116" y="40"/>
                  </a:lnTo>
                  <a:lnTo>
                    <a:pt x="115" y="40"/>
                  </a:lnTo>
                  <a:lnTo>
                    <a:pt x="113" y="41"/>
                  </a:lnTo>
                  <a:lnTo>
                    <a:pt x="113" y="43"/>
                  </a:lnTo>
                  <a:lnTo>
                    <a:pt x="113" y="44"/>
                  </a:lnTo>
                  <a:lnTo>
                    <a:pt x="114" y="44"/>
                  </a:lnTo>
                  <a:lnTo>
                    <a:pt x="114" y="46"/>
                  </a:lnTo>
                  <a:lnTo>
                    <a:pt x="115" y="46"/>
                  </a:lnTo>
                  <a:lnTo>
                    <a:pt x="117" y="45"/>
                  </a:lnTo>
                  <a:lnTo>
                    <a:pt x="118" y="41"/>
                  </a:lnTo>
                  <a:lnTo>
                    <a:pt x="116" y="41"/>
                  </a:lnTo>
                  <a:lnTo>
                    <a:pt x="116" y="41"/>
                  </a:lnTo>
                  <a:lnTo>
                    <a:pt x="116" y="41"/>
                  </a:lnTo>
                  <a:close/>
                  <a:moveTo>
                    <a:pt x="108" y="37"/>
                  </a:moveTo>
                  <a:lnTo>
                    <a:pt x="108" y="35"/>
                  </a:lnTo>
                  <a:lnTo>
                    <a:pt x="108" y="34"/>
                  </a:lnTo>
                  <a:lnTo>
                    <a:pt x="108" y="33"/>
                  </a:lnTo>
                  <a:lnTo>
                    <a:pt x="107" y="32"/>
                  </a:lnTo>
                  <a:lnTo>
                    <a:pt x="108" y="29"/>
                  </a:lnTo>
                  <a:lnTo>
                    <a:pt x="108" y="29"/>
                  </a:lnTo>
                  <a:lnTo>
                    <a:pt x="106" y="28"/>
                  </a:lnTo>
                  <a:lnTo>
                    <a:pt x="104" y="29"/>
                  </a:lnTo>
                  <a:lnTo>
                    <a:pt x="104" y="30"/>
                  </a:lnTo>
                  <a:lnTo>
                    <a:pt x="105" y="30"/>
                  </a:lnTo>
                  <a:lnTo>
                    <a:pt x="106" y="30"/>
                  </a:lnTo>
                  <a:lnTo>
                    <a:pt x="104" y="32"/>
                  </a:lnTo>
                  <a:lnTo>
                    <a:pt x="103" y="32"/>
                  </a:lnTo>
                  <a:lnTo>
                    <a:pt x="104" y="34"/>
                  </a:lnTo>
                  <a:lnTo>
                    <a:pt x="104" y="35"/>
                  </a:lnTo>
                  <a:lnTo>
                    <a:pt x="106" y="36"/>
                  </a:lnTo>
                  <a:lnTo>
                    <a:pt x="106" y="37"/>
                  </a:lnTo>
                  <a:lnTo>
                    <a:pt x="108" y="37"/>
                  </a:lnTo>
                  <a:close/>
                  <a:moveTo>
                    <a:pt x="97" y="29"/>
                  </a:moveTo>
                  <a:lnTo>
                    <a:pt x="97" y="27"/>
                  </a:lnTo>
                  <a:lnTo>
                    <a:pt x="98" y="27"/>
                  </a:lnTo>
                  <a:lnTo>
                    <a:pt x="98" y="26"/>
                  </a:lnTo>
                  <a:lnTo>
                    <a:pt x="98" y="25"/>
                  </a:lnTo>
                  <a:lnTo>
                    <a:pt x="99" y="25"/>
                  </a:lnTo>
                  <a:lnTo>
                    <a:pt x="99" y="24"/>
                  </a:lnTo>
                  <a:lnTo>
                    <a:pt x="99" y="23"/>
                  </a:lnTo>
                  <a:lnTo>
                    <a:pt x="98" y="23"/>
                  </a:lnTo>
                  <a:lnTo>
                    <a:pt x="98" y="24"/>
                  </a:lnTo>
                  <a:lnTo>
                    <a:pt x="97" y="26"/>
                  </a:lnTo>
                  <a:lnTo>
                    <a:pt x="97" y="27"/>
                  </a:lnTo>
                  <a:lnTo>
                    <a:pt x="96" y="29"/>
                  </a:lnTo>
                  <a:lnTo>
                    <a:pt x="97" y="29"/>
                  </a:lnTo>
                  <a:lnTo>
                    <a:pt x="97" y="29"/>
                  </a:lnTo>
                  <a:close/>
                  <a:moveTo>
                    <a:pt x="62" y="20"/>
                  </a:moveTo>
                  <a:lnTo>
                    <a:pt x="60" y="18"/>
                  </a:lnTo>
                  <a:lnTo>
                    <a:pt x="60" y="19"/>
                  </a:lnTo>
                  <a:lnTo>
                    <a:pt x="60" y="20"/>
                  </a:lnTo>
                  <a:lnTo>
                    <a:pt x="60" y="21"/>
                  </a:lnTo>
                  <a:lnTo>
                    <a:pt x="61" y="22"/>
                  </a:lnTo>
                  <a:lnTo>
                    <a:pt x="61" y="22"/>
                  </a:lnTo>
                  <a:lnTo>
                    <a:pt x="61" y="23"/>
                  </a:lnTo>
                  <a:lnTo>
                    <a:pt x="61" y="25"/>
                  </a:lnTo>
                  <a:lnTo>
                    <a:pt x="62" y="27"/>
                  </a:lnTo>
                  <a:lnTo>
                    <a:pt x="63" y="29"/>
                  </a:lnTo>
                  <a:lnTo>
                    <a:pt x="64" y="31"/>
                  </a:lnTo>
                  <a:lnTo>
                    <a:pt x="65" y="32"/>
                  </a:lnTo>
                  <a:lnTo>
                    <a:pt x="66" y="34"/>
                  </a:lnTo>
                  <a:lnTo>
                    <a:pt x="69" y="37"/>
                  </a:lnTo>
                  <a:lnTo>
                    <a:pt x="69" y="39"/>
                  </a:lnTo>
                  <a:lnTo>
                    <a:pt x="70" y="40"/>
                  </a:lnTo>
                  <a:lnTo>
                    <a:pt x="73" y="43"/>
                  </a:lnTo>
                  <a:lnTo>
                    <a:pt x="74" y="44"/>
                  </a:lnTo>
                  <a:lnTo>
                    <a:pt x="75" y="45"/>
                  </a:lnTo>
                  <a:lnTo>
                    <a:pt x="78" y="47"/>
                  </a:lnTo>
                  <a:lnTo>
                    <a:pt x="79" y="48"/>
                  </a:lnTo>
                  <a:lnTo>
                    <a:pt x="80" y="49"/>
                  </a:lnTo>
                  <a:lnTo>
                    <a:pt x="82" y="50"/>
                  </a:lnTo>
                  <a:lnTo>
                    <a:pt x="84" y="51"/>
                  </a:lnTo>
                  <a:lnTo>
                    <a:pt x="84" y="51"/>
                  </a:lnTo>
                  <a:lnTo>
                    <a:pt x="84" y="53"/>
                  </a:lnTo>
                  <a:lnTo>
                    <a:pt x="85" y="53"/>
                  </a:lnTo>
                  <a:lnTo>
                    <a:pt x="86" y="54"/>
                  </a:lnTo>
                  <a:lnTo>
                    <a:pt x="87" y="55"/>
                  </a:lnTo>
                  <a:lnTo>
                    <a:pt x="88" y="55"/>
                  </a:lnTo>
                  <a:lnTo>
                    <a:pt x="88" y="56"/>
                  </a:lnTo>
                  <a:lnTo>
                    <a:pt x="89" y="56"/>
                  </a:lnTo>
                  <a:lnTo>
                    <a:pt x="90" y="56"/>
                  </a:lnTo>
                  <a:lnTo>
                    <a:pt x="92" y="58"/>
                  </a:lnTo>
                  <a:lnTo>
                    <a:pt x="94" y="58"/>
                  </a:lnTo>
                  <a:lnTo>
                    <a:pt x="94" y="58"/>
                  </a:lnTo>
                  <a:lnTo>
                    <a:pt x="96" y="57"/>
                  </a:lnTo>
                  <a:lnTo>
                    <a:pt x="97" y="56"/>
                  </a:lnTo>
                  <a:lnTo>
                    <a:pt x="97" y="53"/>
                  </a:lnTo>
                  <a:lnTo>
                    <a:pt x="95" y="52"/>
                  </a:lnTo>
                  <a:lnTo>
                    <a:pt x="93" y="51"/>
                  </a:lnTo>
                  <a:lnTo>
                    <a:pt x="92" y="49"/>
                  </a:lnTo>
                  <a:lnTo>
                    <a:pt x="91" y="48"/>
                  </a:lnTo>
                  <a:lnTo>
                    <a:pt x="88" y="45"/>
                  </a:lnTo>
                  <a:lnTo>
                    <a:pt x="85" y="42"/>
                  </a:lnTo>
                  <a:lnTo>
                    <a:pt x="84" y="41"/>
                  </a:lnTo>
                  <a:lnTo>
                    <a:pt x="83" y="41"/>
                  </a:lnTo>
                  <a:lnTo>
                    <a:pt x="83" y="40"/>
                  </a:lnTo>
                  <a:lnTo>
                    <a:pt x="82" y="39"/>
                  </a:lnTo>
                  <a:lnTo>
                    <a:pt x="81" y="39"/>
                  </a:lnTo>
                  <a:lnTo>
                    <a:pt x="80" y="37"/>
                  </a:lnTo>
                  <a:lnTo>
                    <a:pt x="78" y="35"/>
                  </a:lnTo>
                  <a:lnTo>
                    <a:pt x="78" y="34"/>
                  </a:lnTo>
                  <a:lnTo>
                    <a:pt x="78" y="34"/>
                  </a:lnTo>
                  <a:lnTo>
                    <a:pt x="78" y="33"/>
                  </a:lnTo>
                  <a:lnTo>
                    <a:pt x="76" y="32"/>
                  </a:lnTo>
                  <a:lnTo>
                    <a:pt x="76" y="30"/>
                  </a:lnTo>
                  <a:lnTo>
                    <a:pt x="76" y="30"/>
                  </a:lnTo>
                  <a:lnTo>
                    <a:pt x="74" y="29"/>
                  </a:lnTo>
                  <a:lnTo>
                    <a:pt x="72" y="28"/>
                  </a:lnTo>
                  <a:lnTo>
                    <a:pt x="68" y="23"/>
                  </a:lnTo>
                  <a:lnTo>
                    <a:pt x="66" y="21"/>
                  </a:lnTo>
                  <a:lnTo>
                    <a:pt x="64" y="22"/>
                  </a:lnTo>
                  <a:lnTo>
                    <a:pt x="62" y="20"/>
                  </a:lnTo>
                  <a:lnTo>
                    <a:pt x="62" y="20"/>
                  </a:lnTo>
                  <a:close/>
                  <a:moveTo>
                    <a:pt x="1" y="4"/>
                  </a:moveTo>
                  <a:lnTo>
                    <a:pt x="1" y="2"/>
                  </a:lnTo>
                  <a:lnTo>
                    <a:pt x="1" y="0"/>
                  </a:lnTo>
                  <a:lnTo>
                    <a:pt x="1" y="2"/>
                  </a:lnTo>
                  <a:lnTo>
                    <a:pt x="0" y="4"/>
                  </a:lnTo>
                  <a:lnTo>
                    <a:pt x="1" y="4"/>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194">
              <a:extLst>
                <a:ext uri="{FF2B5EF4-FFF2-40B4-BE49-F238E27FC236}">
                  <a16:creationId xmlns:a16="http://schemas.microsoft.com/office/drawing/2014/main" id="{B09EA112-73C0-87BD-D91A-98D42230D831}"/>
                </a:ext>
              </a:extLst>
            </p:cNvPr>
            <p:cNvSpPr>
              <a:spLocks/>
            </p:cNvSpPr>
            <p:nvPr/>
          </p:nvSpPr>
          <p:spPr bwMode="auto">
            <a:xfrm>
              <a:off x="6608" y="2773"/>
              <a:ext cx="1" cy="1"/>
            </a:xfrm>
            <a:custGeom>
              <a:avLst/>
              <a:gdLst>
                <a:gd name="T0" fmla="*/ 1 w 1"/>
                <a:gd name="T1" fmla="*/ 1 h 1"/>
                <a:gd name="T2" fmla="*/ 1 w 1"/>
                <a:gd name="T3" fmla="*/ 0 h 1"/>
                <a:gd name="T4" fmla="*/ 1 w 1"/>
                <a:gd name="T5" fmla="*/ 0 h 1"/>
                <a:gd name="T6" fmla="*/ 0 w 1"/>
                <a:gd name="T7" fmla="*/ 0 h 1"/>
                <a:gd name="T8" fmla="*/ 0 w 1"/>
                <a:gd name="T9" fmla="*/ 1 h 1"/>
                <a:gd name="T10" fmla="*/ 0 w 1"/>
                <a:gd name="T11" fmla="*/ 1 h 1"/>
                <a:gd name="T12" fmla="*/ 1 w 1"/>
                <a:gd name="T13" fmla="*/ 1 h 1"/>
                <a:gd name="T14" fmla="*/ 1 w 1"/>
                <a:gd name="T15" fmla="*/ 1 h 1"/>
                <a:gd name="T16" fmla="*/ 1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1"/>
                  </a:moveTo>
                  <a:lnTo>
                    <a:pt x="1" y="0"/>
                  </a:lnTo>
                  <a:lnTo>
                    <a:pt x="1" y="0"/>
                  </a:lnTo>
                  <a:lnTo>
                    <a:pt x="0" y="0"/>
                  </a:lnTo>
                  <a:lnTo>
                    <a:pt x="0" y="1"/>
                  </a:lnTo>
                  <a:lnTo>
                    <a:pt x="0" y="1"/>
                  </a:lnTo>
                  <a:lnTo>
                    <a:pt x="1" y="1"/>
                  </a:lnTo>
                  <a:lnTo>
                    <a:pt x="1" y="1"/>
                  </a:lnTo>
                  <a:lnTo>
                    <a:pt x="1"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8" name="Freeform 195">
              <a:extLst>
                <a:ext uri="{FF2B5EF4-FFF2-40B4-BE49-F238E27FC236}">
                  <a16:creationId xmlns:a16="http://schemas.microsoft.com/office/drawing/2014/main" id="{49392FB3-DE40-DBEB-6B12-D3343AEFA9F3}"/>
                </a:ext>
              </a:extLst>
            </p:cNvPr>
            <p:cNvSpPr>
              <a:spLocks/>
            </p:cNvSpPr>
            <p:nvPr/>
          </p:nvSpPr>
          <p:spPr bwMode="auto">
            <a:xfrm>
              <a:off x="2017" y="3197"/>
              <a:ext cx="1" cy="2"/>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0 w 1"/>
                <a:gd name="T13" fmla="*/ 2 h 2"/>
                <a:gd name="T14" fmla="*/ 1 w 1"/>
                <a:gd name="T15" fmla="*/ 2 h 2"/>
                <a:gd name="T16" fmla="*/ 1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2"/>
                  </a:moveTo>
                  <a:lnTo>
                    <a:pt x="1" y="1"/>
                  </a:lnTo>
                  <a:lnTo>
                    <a:pt x="0" y="0"/>
                  </a:lnTo>
                  <a:lnTo>
                    <a:pt x="0" y="0"/>
                  </a:lnTo>
                  <a:lnTo>
                    <a:pt x="0" y="0"/>
                  </a:lnTo>
                  <a:lnTo>
                    <a:pt x="0" y="1"/>
                  </a:lnTo>
                  <a:lnTo>
                    <a:pt x="0" y="2"/>
                  </a:lnTo>
                  <a:lnTo>
                    <a:pt x="1" y="2"/>
                  </a:lnTo>
                  <a:lnTo>
                    <a:pt x="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Freeform 196">
              <a:extLst>
                <a:ext uri="{FF2B5EF4-FFF2-40B4-BE49-F238E27FC236}">
                  <a16:creationId xmlns:a16="http://schemas.microsoft.com/office/drawing/2014/main" id="{763522DC-FBC0-4B81-D43F-2CD0F9F1DFAE}"/>
                </a:ext>
              </a:extLst>
            </p:cNvPr>
            <p:cNvSpPr>
              <a:spLocks noEditPoints="1"/>
            </p:cNvSpPr>
            <p:nvPr/>
          </p:nvSpPr>
          <p:spPr bwMode="auto">
            <a:xfrm>
              <a:off x="2931" y="2435"/>
              <a:ext cx="40" cy="10"/>
            </a:xfrm>
            <a:custGeom>
              <a:avLst/>
              <a:gdLst>
                <a:gd name="T0" fmla="*/ 1 w 40"/>
                <a:gd name="T1" fmla="*/ 8 h 10"/>
                <a:gd name="T2" fmla="*/ 1 w 40"/>
                <a:gd name="T3" fmla="*/ 8 h 10"/>
                <a:gd name="T4" fmla="*/ 1 w 40"/>
                <a:gd name="T5" fmla="*/ 7 h 10"/>
                <a:gd name="T6" fmla="*/ 1 w 40"/>
                <a:gd name="T7" fmla="*/ 7 h 10"/>
                <a:gd name="T8" fmla="*/ 1 w 40"/>
                <a:gd name="T9" fmla="*/ 7 h 10"/>
                <a:gd name="T10" fmla="*/ 0 w 40"/>
                <a:gd name="T11" fmla="*/ 7 h 10"/>
                <a:gd name="T12" fmla="*/ 0 w 40"/>
                <a:gd name="T13" fmla="*/ 7 h 10"/>
                <a:gd name="T14" fmla="*/ 1 w 40"/>
                <a:gd name="T15" fmla="*/ 8 h 10"/>
                <a:gd name="T16" fmla="*/ 1 w 40"/>
                <a:gd name="T17" fmla="*/ 8 h 10"/>
                <a:gd name="T18" fmla="*/ 39 w 40"/>
                <a:gd name="T19" fmla="*/ 7 h 10"/>
                <a:gd name="T20" fmla="*/ 40 w 40"/>
                <a:gd name="T21" fmla="*/ 7 h 10"/>
                <a:gd name="T22" fmla="*/ 38 w 40"/>
                <a:gd name="T23" fmla="*/ 6 h 10"/>
                <a:gd name="T24" fmla="*/ 37 w 40"/>
                <a:gd name="T25" fmla="*/ 7 h 10"/>
                <a:gd name="T26" fmla="*/ 39 w 40"/>
                <a:gd name="T27" fmla="*/ 7 h 10"/>
                <a:gd name="T28" fmla="*/ 28 w 40"/>
                <a:gd name="T29" fmla="*/ 0 h 10"/>
                <a:gd name="T30" fmla="*/ 18 w 40"/>
                <a:gd name="T31" fmla="*/ 0 h 10"/>
                <a:gd name="T32" fmla="*/ 13 w 40"/>
                <a:gd name="T33" fmla="*/ 0 h 10"/>
                <a:gd name="T34" fmla="*/ 12 w 40"/>
                <a:gd name="T35" fmla="*/ 2 h 10"/>
                <a:gd name="T36" fmla="*/ 11 w 40"/>
                <a:gd name="T37" fmla="*/ 3 h 10"/>
                <a:gd name="T38" fmla="*/ 11 w 40"/>
                <a:gd name="T39" fmla="*/ 4 h 10"/>
                <a:gd name="T40" fmla="*/ 12 w 40"/>
                <a:gd name="T41" fmla="*/ 7 h 10"/>
                <a:gd name="T42" fmla="*/ 12 w 40"/>
                <a:gd name="T43" fmla="*/ 10 h 10"/>
                <a:gd name="T44" fmla="*/ 15 w 40"/>
                <a:gd name="T45" fmla="*/ 10 h 10"/>
                <a:gd name="T46" fmla="*/ 17 w 40"/>
                <a:gd name="T47" fmla="*/ 10 h 10"/>
                <a:gd name="T48" fmla="*/ 20 w 40"/>
                <a:gd name="T49" fmla="*/ 10 h 10"/>
                <a:gd name="T50" fmla="*/ 24 w 40"/>
                <a:gd name="T51" fmla="*/ 10 h 10"/>
                <a:gd name="T52" fmla="*/ 25 w 40"/>
                <a:gd name="T53" fmla="*/ 10 h 10"/>
                <a:gd name="T54" fmla="*/ 28 w 40"/>
                <a:gd name="T55" fmla="*/ 10 h 10"/>
                <a:gd name="T56" fmla="*/ 32 w 40"/>
                <a:gd name="T57" fmla="*/ 8 h 10"/>
                <a:gd name="T58" fmla="*/ 34 w 40"/>
                <a:gd name="T59" fmla="*/ 6 h 10"/>
                <a:gd name="T60" fmla="*/ 36 w 40"/>
                <a:gd name="T61" fmla="*/ 3 h 10"/>
                <a:gd name="T62" fmla="*/ 32 w 40"/>
                <a:gd name="T63" fmla="*/ 1 h 10"/>
                <a:gd name="T64" fmla="*/ 29 w 40"/>
                <a:gd name="T65" fmla="*/ 1 h 10"/>
                <a:gd name="T66" fmla="*/ 29 w 40"/>
                <a:gd name="T67" fmla="*/ 2 h 10"/>
                <a:gd name="T68" fmla="*/ 29 w 40"/>
                <a:gd name="T6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10">
                  <a:moveTo>
                    <a:pt x="1" y="8"/>
                  </a:moveTo>
                  <a:lnTo>
                    <a:pt x="1" y="8"/>
                  </a:lnTo>
                  <a:lnTo>
                    <a:pt x="1" y="8"/>
                  </a:lnTo>
                  <a:lnTo>
                    <a:pt x="1" y="8"/>
                  </a:lnTo>
                  <a:lnTo>
                    <a:pt x="1" y="7"/>
                  </a:lnTo>
                  <a:lnTo>
                    <a:pt x="1" y="7"/>
                  </a:lnTo>
                  <a:lnTo>
                    <a:pt x="1" y="7"/>
                  </a:lnTo>
                  <a:lnTo>
                    <a:pt x="1" y="7"/>
                  </a:lnTo>
                  <a:lnTo>
                    <a:pt x="1" y="7"/>
                  </a:lnTo>
                  <a:lnTo>
                    <a:pt x="1" y="7"/>
                  </a:lnTo>
                  <a:lnTo>
                    <a:pt x="0" y="7"/>
                  </a:lnTo>
                  <a:lnTo>
                    <a:pt x="0" y="7"/>
                  </a:lnTo>
                  <a:lnTo>
                    <a:pt x="0" y="7"/>
                  </a:lnTo>
                  <a:lnTo>
                    <a:pt x="0" y="7"/>
                  </a:lnTo>
                  <a:lnTo>
                    <a:pt x="1" y="8"/>
                  </a:lnTo>
                  <a:lnTo>
                    <a:pt x="1" y="8"/>
                  </a:lnTo>
                  <a:lnTo>
                    <a:pt x="1" y="8"/>
                  </a:lnTo>
                  <a:lnTo>
                    <a:pt x="1" y="8"/>
                  </a:lnTo>
                  <a:lnTo>
                    <a:pt x="1" y="8"/>
                  </a:lnTo>
                  <a:close/>
                  <a:moveTo>
                    <a:pt x="39" y="7"/>
                  </a:moveTo>
                  <a:lnTo>
                    <a:pt x="40" y="7"/>
                  </a:lnTo>
                  <a:lnTo>
                    <a:pt x="40" y="7"/>
                  </a:lnTo>
                  <a:lnTo>
                    <a:pt x="40" y="6"/>
                  </a:lnTo>
                  <a:lnTo>
                    <a:pt x="38" y="6"/>
                  </a:lnTo>
                  <a:lnTo>
                    <a:pt x="36" y="7"/>
                  </a:lnTo>
                  <a:lnTo>
                    <a:pt x="37" y="7"/>
                  </a:lnTo>
                  <a:lnTo>
                    <a:pt x="38" y="7"/>
                  </a:lnTo>
                  <a:lnTo>
                    <a:pt x="39" y="7"/>
                  </a:lnTo>
                  <a:close/>
                  <a:moveTo>
                    <a:pt x="29" y="1"/>
                  </a:moveTo>
                  <a:lnTo>
                    <a:pt x="28" y="0"/>
                  </a:lnTo>
                  <a:lnTo>
                    <a:pt x="28" y="0"/>
                  </a:lnTo>
                  <a:lnTo>
                    <a:pt x="18" y="0"/>
                  </a:lnTo>
                  <a:lnTo>
                    <a:pt x="14" y="0"/>
                  </a:lnTo>
                  <a:lnTo>
                    <a:pt x="13" y="0"/>
                  </a:lnTo>
                  <a:lnTo>
                    <a:pt x="12" y="0"/>
                  </a:lnTo>
                  <a:lnTo>
                    <a:pt x="12" y="2"/>
                  </a:lnTo>
                  <a:lnTo>
                    <a:pt x="12" y="2"/>
                  </a:lnTo>
                  <a:lnTo>
                    <a:pt x="11" y="3"/>
                  </a:lnTo>
                  <a:lnTo>
                    <a:pt x="11" y="3"/>
                  </a:lnTo>
                  <a:lnTo>
                    <a:pt x="11" y="4"/>
                  </a:lnTo>
                  <a:lnTo>
                    <a:pt x="12" y="5"/>
                  </a:lnTo>
                  <a:lnTo>
                    <a:pt x="12" y="7"/>
                  </a:lnTo>
                  <a:lnTo>
                    <a:pt x="11" y="10"/>
                  </a:lnTo>
                  <a:lnTo>
                    <a:pt x="12" y="10"/>
                  </a:lnTo>
                  <a:lnTo>
                    <a:pt x="14" y="10"/>
                  </a:lnTo>
                  <a:lnTo>
                    <a:pt x="15" y="10"/>
                  </a:lnTo>
                  <a:lnTo>
                    <a:pt x="15" y="10"/>
                  </a:lnTo>
                  <a:lnTo>
                    <a:pt x="17" y="10"/>
                  </a:lnTo>
                  <a:lnTo>
                    <a:pt x="18" y="10"/>
                  </a:lnTo>
                  <a:lnTo>
                    <a:pt x="20" y="10"/>
                  </a:lnTo>
                  <a:lnTo>
                    <a:pt x="22" y="10"/>
                  </a:lnTo>
                  <a:lnTo>
                    <a:pt x="24" y="10"/>
                  </a:lnTo>
                  <a:lnTo>
                    <a:pt x="24" y="10"/>
                  </a:lnTo>
                  <a:lnTo>
                    <a:pt x="25" y="10"/>
                  </a:lnTo>
                  <a:lnTo>
                    <a:pt x="26" y="10"/>
                  </a:lnTo>
                  <a:lnTo>
                    <a:pt x="28" y="10"/>
                  </a:lnTo>
                  <a:lnTo>
                    <a:pt x="30" y="10"/>
                  </a:lnTo>
                  <a:lnTo>
                    <a:pt x="32" y="8"/>
                  </a:lnTo>
                  <a:lnTo>
                    <a:pt x="33" y="7"/>
                  </a:lnTo>
                  <a:lnTo>
                    <a:pt x="34" y="6"/>
                  </a:lnTo>
                  <a:lnTo>
                    <a:pt x="36" y="5"/>
                  </a:lnTo>
                  <a:lnTo>
                    <a:pt x="36" y="3"/>
                  </a:lnTo>
                  <a:lnTo>
                    <a:pt x="34" y="2"/>
                  </a:lnTo>
                  <a:lnTo>
                    <a:pt x="32" y="1"/>
                  </a:lnTo>
                  <a:lnTo>
                    <a:pt x="29" y="1"/>
                  </a:lnTo>
                  <a:lnTo>
                    <a:pt x="29" y="1"/>
                  </a:lnTo>
                  <a:lnTo>
                    <a:pt x="29" y="2"/>
                  </a:lnTo>
                  <a:lnTo>
                    <a:pt x="29" y="2"/>
                  </a:lnTo>
                  <a:lnTo>
                    <a:pt x="29" y="1"/>
                  </a:lnTo>
                  <a:lnTo>
                    <a:pt x="29" y="1"/>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 name="Freeform 197">
              <a:extLst>
                <a:ext uri="{FF2B5EF4-FFF2-40B4-BE49-F238E27FC236}">
                  <a16:creationId xmlns:a16="http://schemas.microsoft.com/office/drawing/2014/main" id="{223DC9F4-63D5-34CC-0272-ACE24A18DD6F}"/>
                </a:ext>
              </a:extLst>
            </p:cNvPr>
            <p:cNvSpPr>
              <a:spLocks noEditPoints="1"/>
            </p:cNvSpPr>
            <p:nvPr/>
          </p:nvSpPr>
          <p:spPr bwMode="auto">
            <a:xfrm>
              <a:off x="1630" y="2920"/>
              <a:ext cx="243" cy="216"/>
            </a:xfrm>
            <a:custGeom>
              <a:avLst/>
              <a:gdLst>
                <a:gd name="T0" fmla="*/ 216 w 243"/>
                <a:gd name="T1" fmla="*/ 214 h 216"/>
                <a:gd name="T2" fmla="*/ 217 w 243"/>
                <a:gd name="T3" fmla="*/ 216 h 216"/>
                <a:gd name="T4" fmla="*/ 241 w 243"/>
                <a:gd name="T5" fmla="*/ 173 h 216"/>
                <a:gd name="T6" fmla="*/ 240 w 243"/>
                <a:gd name="T7" fmla="*/ 173 h 216"/>
                <a:gd name="T8" fmla="*/ 243 w 243"/>
                <a:gd name="T9" fmla="*/ 174 h 216"/>
                <a:gd name="T10" fmla="*/ 173 w 243"/>
                <a:gd name="T11" fmla="*/ 170 h 216"/>
                <a:gd name="T12" fmla="*/ 175 w 243"/>
                <a:gd name="T13" fmla="*/ 171 h 216"/>
                <a:gd name="T14" fmla="*/ 230 w 243"/>
                <a:gd name="T15" fmla="*/ 170 h 216"/>
                <a:gd name="T16" fmla="*/ 171 w 243"/>
                <a:gd name="T17" fmla="*/ 167 h 216"/>
                <a:gd name="T18" fmla="*/ 171 w 243"/>
                <a:gd name="T19" fmla="*/ 167 h 216"/>
                <a:gd name="T20" fmla="*/ 171 w 243"/>
                <a:gd name="T21" fmla="*/ 162 h 216"/>
                <a:gd name="T22" fmla="*/ 171 w 243"/>
                <a:gd name="T23" fmla="*/ 160 h 216"/>
                <a:gd name="T24" fmla="*/ 172 w 243"/>
                <a:gd name="T25" fmla="*/ 159 h 216"/>
                <a:gd name="T26" fmla="*/ 170 w 243"/>
                <a:gd name="T27" fmla="*/ 161 h 216"/>
                <a:gd name="T28" fmla="*/ 171 w 243"/>
                <a:gd name="T29" fmla="*/ 162 h 216"/>
                <a:gd name="T30" fmla="*/ 37 w 243"/>
                <a:gd name="T31" fmla="*/ 156 h 216"/>
                <a:gd name="T32" fmla="*/ 33 w 243"/>
                <a:gd name="T33" fmla="*/ 158 h 216"/>
                <a:gd name="T34" fmla="*/ 39 w 243"/>
                <a:gd name="T35" fmla="*/ 161 h 216"/>
                <a:gd name="T36" fmla="*/ 40 w 243"/>
                <a:gd name="T37" fmla="*/ 160 h 216"/>
                <a:gd name="T38" fmla="*/ 31 w 243"/>
                <a:gd name="T39" fmla="*/ 156 h 216"/>
                <a:gd name="T40" fmla="*/ 29 w 243"/>
                <a:gd name="T41" fmla="*/ 156 h 216"/>
                <a:gd name="T42" fmla="*/ 30 w 243"/>
                <a:gd name="T43" fmla="*/ 156 h 216"/>
                <a:gd name="T44" fmla="*/ 1 w 243"/>
                <a:gd name="T45" fmla="*/ 142 h 216"/>
                <a:gd name="T46" fmla="*/ 3 w 243"/>
                <a:gd name="T47" fmla="*/ 144 h 216"/>
                <a:gd name="T48" fmla="*/ 124 w 243"/>
                <a:gd name="T49" fmla="*/ 140 h 216"/>
                <a:gd name="T50" fmla="*/ 126 w 243"/>
                <a:gd name="T51" fmla="*/ 140 h 216"/>
                <a:gd name="T52" fmla="*/ 122 w 243"/>
                <a:gd name="T53" fmla="*/ 139 h 216"/>
                <a:gd name="T54" fmla="*/ 1 w 243"/>
                <a:gd name="T55" fmla="*/ 140 h 216"/>
                <a:gd name="T56" fmla="*/ 1 w 243"/>
                <a:gd name="T57" fmla="*/ 140 h 216"/>
                <a:gd name="T58" fmla="*/ 1 w 243"/>
                <a:gd name="T59" fmla="*/ 140 h 216"/>
                <a:gd name="T60" fmla="*/ 91 w 243"/>
                <a:gd name="T61" fmla="*/ 132 h 216"/>
                <a:gd name="T62" fmla="*/ 91 w 243"/>
                <a:gd name="T63" fmla="*/ 132 h 216"/>
                <a:gd name="T64" fmla="*/ 93 w 243"/>
                <a:gd name="T65" fmla="*/ 135 h 216"/>
                <a:gd name="T66" fmla="*/ 138 w 243"/>
                <a:gd name="T67" fmla="*/ 129 h 216"/>
                <a:gd name="T68" fmla="*/ 138 w 243"/>
                <a:gd name="T69" fmla="*/ 130 h 216"/>
                <a:gd name="T70" fmla="*/ 96 w 243"/>
                <a:gd name="T71" fmla="*/ 125 h 216"/>
                <a:gd name="T72" fmla="*/ 98 w 243"/>
                <a:gd name="T73" fmla="*/ 126 h 216"/>
                <a:gd name="T74" fmla="*/ 185 w 243"/>
                <a:gd name="T75" fmla="*/ 30 h 216"/>
                <a:gd name="T76" fmla="*/ 185 w 243"/>
                <a:gd name="T77" fmla="*/ 31 h 216"/>
                <a:gd name="T78" fmla="*/ 175 w 243"/>
                <a:gd name="T79" fmla="*/ 21 h 216"/>
                <a:gd name="T80" fmla="*/ 177 w 243"/>
                <a:gd name="T81" fmla="*/ 16 h 216"/>
                <a:gd name="T82" fmla="*/ 177 w 243"/>
                <a:gd name="T83" fmla="*/ 19 h 216"/>
                <a:gd name="T84" fmla="*/ 177 w 243"/>
                <a:gd name="T85" fmla="*/ 16 h 216"/>
                <a:gd name="T86" fmla="*/ 160 w 243"/>
                <a:gd name="T87" fmla="*/ 10 h 216"/>
                <a:gd name="T88" fmla="*/ 160 w 243"/>
                <a:gd name="T89" fmla="*/ 12 h 216"/>
                <a:gd name="T90" fmla="*/ 168 w 243"/>
                <a:gd name="T91" fmla="*/ 3 h 216"/>
                <a:gd name="T92" fmla="*/ 166 w 243"/>
                <a:gd name="T93" fmla="*/ 3 h 216"/>
                <a:gd name="T94" fmla="*/ 159 w 243"/>
                <a:gd name="T95" fmla="*/ 3 h 216"/>
                <a:gd name="T96" fmla="*/ 157 w 243"/>
                <a:gd name="T97" fmla="*/ 0 h 216"/>
                <a:gd name="T98" fmla="*/ 158 w 243"/>
                <a:gd name="T99"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216">
                  <a:moveTo>
                    <a:pt x="217" y="216"/>
                  </a:moveTo>
                  <a:lnTo>
                    <a:pt x="217" y="214"/>
                  </a:lnTo>
                  <a:lnTo>
                    <a:pt x="217" y="214"/>
                  </a:lnTo>
                  <a:lnTo>
                    <a:pt x="216" y="214"/>
                  </a:lnTo>
                  <a:lnTo>
                    <a:pt x="217" y="214"/>
                  </a:lnTo>
                  <a:lnTo>
                    <a:pt x="217" y="215"/>
                  </a:lnTo>
                  <a:lnTo>
                    <a:pt x="217" y="216"/>
                  </a:lnTo>
                  <a:lnTo>
                    <a:pt x="217" y="216"/>
                  </a:lnTo>
                  <a:close/>
                  <a:moveTo>
                    <a:pt x="243" y="174"/>
                  </a:moveTo>
                  <a:lnTo>
                    <a:pt x="243" y="174"/>
                  </a:lnTo>
                  <a:lnTo>
                    <a:pt x="242" y="173"/>
                  </a:lnTo>
                  <a:lnTo>
                    <a:pt x="241" y="173"/>
                  </a:lnTo>
                  <a:lnTo>
                    <a:pt x="240" y="172"/>
                  </a:lnTo>
                  <a:lnTo>
                    <a:pt x="240" y="173"/>
                  </a:lnTo>
                  <a:lnTo>
                    <a:pt x="240" y="173"/>
                  </a:lnTo>
                  <a:lnTo>
                    <a:pt x="240" y="173"/>
                  </a:lnTo>
                  <a:lnTo>
                    <a:pt x="242" y="174"/>
                  </a:lnTo>
                  <a:lnTo>
                    <a:pt x="243" y="174"/>
                  </a:lnTo>
                  <a:lnTo>
                    <a:pt x="243" y="174"/>
                  </a:lnTo>
                  <a:lnTo>
                    <a:pt x="243" y="174"/>
                  </a:lnTo>
                  <a:lnTo>
                    <a:pt x="243" y="174"/>
                  </a:lnTo>
                  <a:lnTo>
                    <a:pt x="243" y="174"/>
                  </a:lnTo>
                  <a:close/>
                  <a:moveTo>
                    <a:pt x="175" y="171"/>
                  </a:moveTo>
                  <a:lnTo>
                    <a:pt x="173" y="170"/>
                  </a:lnTo>
                  <a:lnTo>
                    <a:pt x="173" y="171"/>
                  </a:lnTo>
                  <a:lnTo>
                    <a:pt x="175" y="172"/>
                  </a:lnTo>
                  <a:lnTo>
                    <a:pt x="175" y="172"/>
                  </a:lnTo>
                  <a:lnTo>
                    <a:pt x="175" y="171"/>
                  </a:lnTo>
                  <a:lnTo>
                    <a:pt x="175" y="171"/>
                  </a:lnTo>
                  <a:close/>
                  <a:moveTo>
                    <a:pt x="232" y="171"/>
                  </a:moveTo>
                  <a:lnTo>
                    <a:pt x="231" y="170"/>
                  </a:lnTo>
                  <a:lnTo>
                    <a:pt x="230" y="170"/>
                  </a:lnTo>
                  <a:lnTo>
                    <a:pt x="232" y="171"/>
                  </a:lnTo>
                  <a:lnTo>
                    <a:pt x="232" y="171"/>
                  </a:lnTo>
                  <a:close/>
                  <a:moveTo>
                    <a:pt x="172" y="168"/>
                  </a:moveTo>
                  <a:lnTo>
                    <a:pt x="171" y="167"/>
                  </a:lnTo>
                  <a:lnTo>
                    <a:pt x="170" y="166"/>
                  </a:lnTo>
                  <a:lnTo>
                    <a:pt x="169" y="165"/>
                  </a:lnTo>
                  <a:lnTo>
                    <a:pt x="169" y="166"/>
                  </a:lnTo>
                  <a:lnTo>
                    <a:pt x="171" y="167"/>
                  </a:lnTo>
                  <a:lnTo>
                    <a:pt x="171" y="168"/>
                  </a:lnTo>
                  <a:lnTo>
                    <a:pt x="172" y="168"/>
                  </a:lnTo>
                  <a:lnTo>
                    <a:pt x="172" y="168"/>
                  </a:lnTo>
                  <a:close/>
                  <a:moveTo>
                    <a:pt x="171" y="162"/>
                  </a:moveTo>
                  <a:lnTo>
                    <a:pt x="171" y="162"/>
                  </a:lnTo>
                  <a:lnTo>
                    <a:pt x="171" y="162"/>
                  </a:lnTo>
                  <a:lnTo>
                    <a:pt x="171" y="161"/>
                  </a:lnTo>
                  <a:lnTo>
                    <a:pt x="171" y="160"/>
                  </a:lnTo>
                  <a:lnTo>
                    <a:pt x="173" y="159"/>
                  </a:lnTo>
                  <a:lnTo>
                    <a:pt x="173" y="158"/>
                  </a:lnTo>
                  <a:lnTo>
                    <a:pt x="173" y="158"/>
                  </a:lnTo>
                  <a:lnTo>
                    <a:pt x="172" y="159"/>
                  </a:lnTo>
                  <a:lnTo>
                    <a:pt x="171" y="160"/>
                  </a:lnTo>
                  <a:lnTo>
                    <a:pt x="171" y="160"/>
                  </a:lnTo>
                  <a:lnTo>
                    <a:pt x="171" y="160"/>
                  </a:lnTo>
                  <a:lnTo>
                    <a:pt x="170" y="161"/>
                  </a:lnTo>
                  <a:lnTo>
                    <a:pt x="171" y="162"/>
                  </a:lnTo>
                  <a:lnTo>
                    <a:pt x="171" y="163"/>
                  </a:lnTo>
                  <a:lnTo>
                    <a:pt x="171" y="163"/>
                  </a:lnTo>
                  <a:lnTo>
                    <a:pt x="171" y="162"/>
                  </a:lnTo>
                  <a:lnTo>
                    <a:pt x="171" y="162"/>
                  </a:lnTo>
                  <a:close/>
                  <a:moveTo>
                    <a:pt x="38" y="159"/>
                  </a:moveTo>
                  <a:lnTo>
                    <a:pt x="38" y="157"/>
                  </a:lnTo>
                  <a:lnTo>
                    <a:pt x="37" y="156"/>
                  </a:lnTo>
                  <a:lnTo>
                    <a:pt x="35" y="156"/>
                  </a:lnTo>
                  <a:lnTo>
                    <a:pt x="33" y="156"/>
                  </a:lnTo>
                  <a:lnTo>
                    <a:pt x="33" y="157"/>
                  </a:lnTo>
                  <a:lnTo>
                    <a:pt x="33" y="158"/>
                  </a:lnTo>
                  <a:lnTo>
                    <a:pt x="35" y="160"/>
                  </a:lnTo>
                  <a:lnTo>
                    <a:pt x="36" y="160"/>
                  </a:lnTo>
                  <a:lnTo>
                    <a:pt x="38" y="160"/>
                  </a:lnTo>
                  <a:lnTo>
                    <a:pt x="39" y="161"/>
                  </a:lnTo>
                  <a:lnTo>
                    <a:pt x="40" y="162"/>
                  </a:lnTo>
                  <a:lnTo>
                    <a:pt x="41" y="162"/>
                  </a:lnTo>
                  <a:lnTo>
                    <a:pt x="41" y="161"/>
                  </a:lnTo>
                  <a:lnTo>
                    <a:pt x="40" y="160"/>
                  </a:lnTo>
                  <a:lnTo>
                    <a:pt x="38" y="159"/>
                  </a:lnTo>
                  <a:lnTo>
                    <a:pt x="38" y="159"/>
                  </a:lnTo>
                  <a:close/>
                  <a:moveTo>
                    <a:pt x="30" y="156"/>
                  </a:moveTo>
                  <a:lnTo>
                    <a:pt x="31" y="156"/>
                  </a:lnTo>
                  <a:lnTo>
                    <a:pt x="30" y="155"/>
                  </a:lnTo>
                  <a:lnTo>
                    <a:pt x="29" y="155"/>
                  </a:lnTo>
                  <a:lnTo>
                    <a:pt x="29" y="156"/>
                  </a:lnTo>
                  <a:lnTo>
                    <a:pt x="29" y="156"/>
                  </a:lnTo>
                  <a:lnTo>
                    <a:pt x="29" y="156"/>
                  </a:lnTo>
                  <a:lnTo>
                    <a:pt x="30" y="157"/>
                  </a:lnTo>
                  <a:lnTo>
                    <a:pt x="30" y="156"/>
                  </a:lnTo>
                  <a:lnTo>
                    <a:pt x="30" y="156"/>
                  </a:lnTo>
                  <a:close/>
                  <a:moveTo>
                    <a:pt x="3" y="144"/>
                  </a:moveTo>
                  <a:lnTo>
                    <a:pt x="3" y="144"/>
                  </a:lnTo>
                  <a:lnTo>
                    <a:pt x="3" y="143"/>
                  </a:lnTo>
                  <a:lnTo>
                    <a:pt x="1" y="142"/>
                  </a:lnTo>
                  <a:lnTo>
                    <a:pt x="1" y="142"/>
                  </a:lnTo>
                  <a:lnTo>
                    <a:pt x="1" y="144"/>
                  </a:lnTo>
                  <a:lnTo>
                    <a:pt x="3" y="144"/>
                  </a:lnTo>
                  <a:lnTo>
                    <a:pt x="3" y="144"/>
                  </a:lnTo>
                  <a:close/>
                  <a:moveTo>
                    <a:pt x="126" y="140"/>
                  </a:moveTo>
                  <a:lnTo>
                    <a:pt x="125" y="140"/>
                  </a:lnTo>
                  <a:lnTo>
                    <a:pt x="124" y="140"/>
                  </a:lnTo>
                  <a:lnTo>
                    <a:pt x="124" y="140"/>
                  </a:lnTo>
                  <a:lnTo>
                    <a:pt x="126" y="140"/>
                  </a:lnTo>
                  <a:lnTo>
                    <a:pt x="126" y="141"/>
                  </a:lnTo>
                  <a:lnTo>
                    <a:pt x="126" y="140"/>
                  </a:lnTo>
                  <a:lnTo>
                    <a:pt x="126" y="140"/>
                  </a:lnTo>
                  <a:close/>
                  <a:moveTo>
                    <a:pt x="124" y="140"/>
                  </a:moveTo>
                  <a:lnTo>
                    <a:pt x="123" y="140"/>
                  </a:lnTo>
                  <a:lnTo>
                    <a:pt x="122" y="139"/>
                  </a:lnTo>
                  <a:lnTo>
                    <a:pt x="122" y="139"/>
                  </a:lnTo>
                  <a:lnTo>
                    <a:pt x="123" y="140"/>
                  </a:lnTo>
                  <a:lnTo>
                    <a:pt x="124" y="140"/>
                  </a:lnTo>
                  <a:lnTo>
                    <a:pt x="124" y="140"/>
                  </a:lnTo>
                  <a:close/>
                  <a:moveTo>
                    <a:pt x="1" y="140"/>
                  </a:moveTo>
                  <a:lnTo>
                    <a:pt x="1" y="140"/>
                  </a:lnTo>
                  <a:lnTo>
                    <a:pt x="1" y="139"/>
                  </a:lnTo>
                  <a:lnTo>
                    <a:pt x="0" y="139"/>
                  </a:lnTo>
                  <a:lnTo>
                    <a:pt x="1" y="140"/>
                  </a:lnTo>
                  <a:lnTo>
                    <a:pt x="1" y="140"/>
                  </a:lnTo>
                  <a:lnTo>
                    <a:pt x="1" y="141"/>
                  </a:lnTo>
                  <a:lnTo>
                    <a:pt x="1" y="140"/>
                  </a:lnTo>
                  <a:lnTo>
                    <a:pt x="1" y="140"/>
                  </a:lnTo>
                  <a:close/>
                  <a:moveTo>
                    <a:pt x="93" y="135"/>
                  </a:moveTo>
                  <a:lnTo>
                    <a:pt x="92" y="134"/>
                  </a:lnTo>
                  <a:lnTo>
                    <a:pt x="91" y="133"/>
                  </a:lnTo>
                  <a:lnTo>
                    <a:pt x="91" y="132"/>
                  </a:lnTo>
                  <a:lnTo>
                    <a:pt x="90" y="130"/>
                  </a:lnTo>
                  <a:lnTo>
                    <a:pt x="90" y="131"/>
                  </a:lnTo>
                  <a:lnTo>
                    <a:pt x="91" y="132"/>
                  </a:lnTo>
                  <a:lnTo>
                    <a:pt x="91" y="132"/>
                  </a:lnTo>
                  <a:lnTo>
                    <a:pt x="91" y="133"/>
                  </a:lnTo>
                  <a:lnTo>
                    <a:pt x="92" y="134"/>
                  </a:lnTo>
                  <a:lnTo>
                    <a:pt x="93" y="135"/>
                  </a:lnTo>
                  <a:lnTo>
                    <a:pt x="93" y="135"/>
                  </a:lnTo>
                  <a:lnTo>
                    <a:pt x="93" y="135"/>
                  </a:lnTo>
                  <a:lnTo>
                    <a:pt x="93" y="135"/>
                  </a:lnTo>
                  <a:close/>
                  <a:moveTo>
                    <a:pt x="138" y="130"/>
                  </a:moveTo>
                  <a:lnTo>
                    <a:pt x="138" y="129"/>
                  </a:lnTo>
                  <a:lnTo>
                    <a:pt x="138" y="129"/>
                  </a:lnTo>
                  <a:lnTo>
                    <a:pt x="138" y="130"/>
                  </a:lnTo>
                  <a:lnTo>
                    <a:pt x="138" y="130"/>
                  </a:lnTo>
                  <a:lnTo>
                    <a:pt x="138" y="130"/>
                  </a:lnTo>
                  <a:close/>
                  <a:moveTo>
                    <a:pt x="98" y="126"/>
                  </a:moveTo>
                  <a:lnTo>
                    <a:pt x="96" y="125"/>
                  </a:lnTo>
                  <a:lnTo>
                    <a:pt x="96" y="125"/>
                  </a:lnTo>
                  <a:lnTo>
                    <a:pt x="96" y="125"/>
                  </a:lnTo>
                  <a:lnTo>
                    <a:pt x="98" y="126"/>
                  </a:lnTo>
                  <a:lnTo>
                    <a:pt x="98" y="127"/>
                  </a:lnTo>
                  <a:lnTo>
                    <a:pt x="98" y="126"/>
                  </a:lnTo>
                  <a:lnTo>
                    <a:pt x="98" y="126"/>
                  </a:lnTo>
                  <a:close/>
                  <a:moveTo>
                    <a:pt x="185" y="31"/>
                  </a:moveTo>
                  <a:lnTo>
                    <a:pt x="185" y="31"/>
                  </a:lnTo>
                  <a:lnTo>
                    <a:pt x="185" y="30"/>
                  </a:lnTo>
                  <a:lnTo>
                    <a:pt x="185" y="30"/>
                  </a:lnTo>
                  <a:lnTo>
                    <a:pt x="183" y="30"/>
                  </a:lnTo>
                  <a:lnTo>
                    <a:pt x="184" y="32"/>
                  </a:lnTo>
                  <a:lnTo>
                    <a:pt x="185" y="31"/>
                  </a:lnTo>
                  <a:lnTo>
                    <a:pt x="185" y="31"/>
                  </a:lnTo>
                  <a:close/>
                  <a:moveTo>
                    <a:pt x="177" y="21"/>
                  </a:moveTo>
                  <a:lnTo>
                    <a:pt x="176" y="21"/>
                  </a:lnTo>
                  <a:lnTo>
                    <a:pt x="176" y="21"/>
                  </a:lnTo>
                  <a:lnTo>
                    <a:pt x="175" y="21"/>
                  </a:lnTo>
                  <a:lnTo>
                    <a:pt x="175" y="22"/>
                  </a:lnTo>
                  <a:lnTo>
                    <a:pt x="177" y="21"/>
                  </a:lnTo>
                  <a:lnTo>
                    <a:pt x="177" y="21"/>
                  </a:lnTo>
                  <a:close/>
                  <a:moveTo>
                    <a:pt x="177" y="16"/>
                  </a:moveTo>
                  <a:lnTo>
                    <a:pt x="175" y="18"/>
                  </a:lnTo>
                  <a:lnTo>
                    <a:pt x="175" y="19"/>
                  </a:lnTo>
                  <a:lnTo>
                    <a:pt x="176" y="19"/>
                  </a:lnTo>
                  <a:lnTo>
                    <a:pt x="177" y="19"/>
                  </a:lnTo>
                  <a:lnTo>
                    <a:pt x="179" y="19"/>
                  </a:lnTo>
                  <a:lnTo>
                    <a:pt x="180" y="17"/>
                  </a:lnTo>
                  <a:lnTo>
                    <a:pt x="179" y="18"/>
                  </a:lnTo>
                  <a:lnTo>
                    <a:pt x="177" y="16"/>
                  </a:lnTo>
                  <a:lnTo>
                    <a:pt x="177" y="16"/>
                  </a:lnTo>
                  <a:close/>
                  <a:moveTo>
                    <a:pt x="160" y="12"/>
                  </a:moveTo>
                  <a:lnTo>
                    <a:pt x="161" y="10"/>
                  </a:lnTo>
                  <a:lnTo>
                    <a:pt x="160" y="10"/>
                  </a:lnTo>
                  <a:lnTo>
                    <a:pt x="159" y="11"/>
                  </a:lnTo>
                  <a:lnTo>
                    <a:pt x="159" y="12"/>
                  </a:lnTo>
                  <a:lnTo>
                    <a:pt x="159" y="12"/>
                  </a:lnTo>
                  <a:lnTo>
                    <a:pt x="160" y="12"/>
                  </a:lnTo>
                  <a:lnTo>
                    <a:pt x="160" y="12"/>
                  </a:lnTo>
                  <a:close/>
                  <a:moveTo>
                    <a:pt x="167" y="3"/>
                  </a:moveTo>
                  <a:lnTo>
                    <a:pt x="168" y="3"/>
                  </a:lnTo>
                  <a:lnTo>
                    <a:pt x="168" y="3"/>
                  </a:lnTo>
                  <a:lnTo>
                    <a:pt x="168" y="2"/>
                  </a:lnTo>
                  <a:lnTo>
                    <a:pt x="166" y="2"/>
                  </a:lnTo>
                  <a:lnTo>
                    <a:pt x="166" y="2"/>
                  </a:lnTo>
                  <a:lnTo>
                    <a:pt x="166" y="3"/>
                  </a:lnTo>
                  <a:lnTo>
                    <a:pt x="166" y="3"/>
                  </a:lnTo>
                  <a:lnTo>
                    <a:pt x="167" y="3"/>
                  </a:lnTo>
                  <a:lnTo>
                    <a:pt x="167" y="3"/>
                  </a:lnTo>
                  <a:close/>
                  <a:moveTo>
                    <a:pt x="159" y="3"/>
                  </a:moveTo>
                  <a:lnTo>
                    <a:pt x="159" y="2"/>
                  </a:lnTo>
                  <a:lnTo>
                    <a:pt x="159" y="2"/>
                  </a:lnTo>
                  <a:lnTo>
                    <a:pt x="159" y="1"/>
                  </a:lnTo>
                  <a:lnTo>
                    <a:pt x="157" y="0"/>
                  </a:lnTo>
                  <a:lnTo>
                    <a:pt x="157" y="0"/>
                  </a:lnTo>
                  <a:lnTo>
                    <a:pt x="157" y="2"/>
                  </a:lnTo>
                  <a:lnTo>
                    <a:pt x="157" y="3"/>
                  </a:lnTo>
                  <a:lnTo>
                    <a:pt x="158" y="3"/>
                  </a:lnTo>
                  <a:lnTo>
                    <a:pt x="159" y="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 name="Freeform 198">
              <a:extLst>
                <a:ext uri="{FF2B5EF4-FFF2-40B4-BE49-F238E27FC236}">
                  <a16:creationId xmlns:a16="http://schemas.microsoft.com/office/drawing/2014/main" id="{FC27F46E-BB14-C70E-5380-A8AE689064D2}"/>
                </a:ext>
              </a:extLst>
            </p:cNvPr>
            <p:cNvSpPr>
              <a:spLocks/>
            </p:cNvSpPr>
            <p:nvPr/>
          </p:nvSpPr>
          <p:spPr bwMode="auto">
            <a:xfrm>
              <a:off x="5613" y="2739"/>
              <a:ext cx="5" cy="3"/>
            </a:xfrm>
            <a:custGeom>
              <a:avLst/>
              <a:gdLst>
                <a:gd name="T0" fmla="*/ 5 w 5"/>
                <a:gd name="T1" fmla="*/ 2 h 3"/>
                <a:gd name="T2" fmla="*/ 5 w 5"/>
                <a:gd name="T3" fmla="*/ 1 h 3"/>
                <a:gd name="T4" fmla="*/ 5 w 5"/>
                <a:gd name="T5" fmla="*/ 0 h 3"/>
                <a:gd name="T6" fmla="*/ 4 w 5"/>
                <a:gd name="T7" fmla="*/ 0 h 3"/>
                <a:gd name="T8" fmla="*/ 2 w 5"/>
                <a:gd name="T9" fmla="*/ 0 h 3"/>
                <a:gd name="T10" fmla="*/ 1 w 5"/>
                <a:gd name="T11" fmla="*/ 0 h 3"/>
                <a:gd name="T12" fmla="*/ 0 w 5"/>
                <a:gd name="T13" fmla="*/ 2 h 3"/>
                <a:gd name="T14" fmla="*/ 2 w 5"/>
                <a:gd name="T15" fmla="*/ 3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1"/>
                  </a:lnTo>
                  <a:lnTo>
                    <a:pt x="5" y="0"/>
                  </a:lnTo>
                  <a:lnTo>
                    <a:pt x="4" y="0"/>
                  </a:lnTo>
                  <a:lnTo>
                    <a:pt x="2" y="0"/>
                  </a:lnTo>
                  <a:lnTo>
                    <a:pt x="1" y="0"/>
                  </a:lnTo>
                  <a:lnTo>
                    <a:pt x="0" y="2"/>
                  </a:lnTo>
                  <a:lnTo>
                    <a:pt x="2" y="3"/>
                  </a:lnTo>
                  <a:lnTo>
                    <a:pt x="5" y="2"/>
                  </a:lnTo>
                  <a:lnTo>
                    <a:pt x="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 name="Freeform 199">
              <a:extLst>
                <a:ext uri="{FF2B5EF4-FFF2-40B4-BE49-F238E27FC236}">
                  <a16:creationId xmlns:a16="http://schemas.microsoft.com/office/drawing/2014/main" id="{1C85E2FF-8DB5-E7A3-2AE2-92EC63811292}"/>
                </a:ext>
              </a:extLst>
            </p:cNvPr>
            <p:cNvSpPr>
              <a:spLocks noEditPoints="1"/>
            </p:cNvSpPr>
            <p:nvPr/>
          </p:nvSpPr>
          <p:spPr bwMode="auto">
            <a:xfrm>
              <a:off x="6425" y="2882"/>
              <a:ext cx="167" cy="93"/>
            </a:xfrm>
            <a:custGeom>
              <a:avLst/>
              <a:gdLst>
                <a:gd name="T0" fmla="*/ 165 w 167"/>
                <a:gd name="T1" fmla="*/ 90 h 93"/>
                <a:gd name="T2" fmla="*/ 66 w 167"/>
                <a:gd name="T3" fmla="*/ 90 h 93"/>
                <a:gd name="T4" fmla="*/ 60 w 167"/>
                <a:gd name="T5" fmla="*/ 89 h 93"/>
                <a:gd name="T6" fmla="*/ 65 w 167"/>
                <a:gd name="T7" fmla="*/ 92 h 93"/>
                <a:gd name="T8" fmla="*/ 158 w 167"/>
                <a:gd name="T9" fmla="*/ 73 h 93"/>
                <a:gd name="T10" fmla="*/ 151 w 167"/>
                <a:gd name="T11" fmla="*/ 73 h 93"/>
                <a:gd name="T12" fmla="*/ 156 w 167"/>
                <a:gd name="T13" fmla="*/ 74 h 93"/>
                <a:gd name="T14" fmla="*/ 88 w 167"/>
                <a:gd name="T15" fmla="*/ 66 h 93"/>
                <a:gd name="T16" fmla="*/ 84 w 167"/>
                <a:gd name="T17" fmla="*/ 66 h 93"/>
                <a:gd name="T18" fmla="*/ 91 w 167"/>
                <a:gd name="T19" fmla="*/ 74 h 93"/>
                <a:gd name="T20" fmla="*/ 97 w 167"/>
                <a:gd name="T21" fmla="*/ 74 h 93"/>
                <a:gd name="T22" fmla="*/ 91 w 167"/>
                <a:gd name="T23" fmla="*/ 68 h 93"/>
                <a:gd name="T24" fmla="*/ 86 w 167"/>
                <a:gd name="T25" fmla="*/ 50 h 93"/>
                <a:gd name="T26" fmla="*/ 88 w 167"/>
                <a:gd name="T27" fmla="*/ 56 h 93"/>
                <a:gd name="T28" fmla="*/ 58 w 167"/>
                <a:gd name="T29" fmla="*/ 49 h 93"/>
                <a:gd name="T30" fmla="*/ 60 w 167"/>
                <a:gd name="T31" fmla="*/ 57 h 93"/>
                <a:gd name="T32" fmla="*/ 76 w 167"/>
                <a:gd name="T33" fmla="*/ 58 h 93"/>
                <a:gd name="T34" fmla="*/ 72 w 167"/>
                <a:gd name="T35" fmla="*/ 52 h 93"/>
                <a:gd name="T36" fmla="*/ 67 w 167"/>
                <a:gd name="T37" fmla="*/ 43 h 93"/>
                <a:gd name="T38" fmla="*/ 69 w 167"/>
                <a:gd name="T39" fmla="*/ 45 h 93"/>
                <a:gd name="T40" fmla="*/ 68 w 167"/>
                <a:gd name="T41" fmla="*/ 43 h 93"/>
                <a:gd name="T42" fmla="*/ 52 w 167"/>
                <a:gd name="T43" fmla="*/ 43 h 93"/>
                <a:gd name="T44" fmla="*/ 51 w 167"/>
                <a:gd name="T45" fmla="*/ 44 h 93"/>
                <a:gd name="T46" fmla="*/ 27 w 167"/>
                <a:gd name="T47" fmla="*/ 37 h 93"/>
                <a:gd name="T48" fmla="*/ 28 w 167"/>
                <a:gd name="T49" fmla="*/ 38 h 93"/>
                <a:gd name="T50" fmla="*/ 36 w 167"/>
                <a:gd name="T51" fmla="*/ 38 h 93"/>
                <a:gd name="T52" fmla="*/ 35 w 167"/>
                <a:gd name="T53" fmla="*/ 36 h 93"/>
                <a:gd name="T54" fmla="*/ 32 w 167"/>
                <a:gd name="T55" fmla="*/ 35 h 93"/>
                <a:gd name="T56" fmla="*/ 35 w 167"/>
                <a:gd name="T57" fmla="*/ 37 h 93"/>
                <a:gd name="T58" fmla="*/ 25 w 167"/>
                <a:gd name="T59" fmla="*/ 32 h 93"/>
                <a:gd name="T60" fmla="*/ 24 w 167"/>
                <a:gd name="T61" fmla="*/ 37 h 93"/>
                <a:gd name="T62" fmla="*/ 59 w 167"/>
                <a:gd name="T63" fmla="*/ 31 h 93"/>
                <a:gd name="T64" fmla="*/ 77 w 167"/>
                <a:gd name="T65" fmla="*/ 30 h 93"/>
                <a:gd name="T66" fmla="*/ 77 w 167"/>
                <a:gd name="T67" fmla="*/ 34 h 93"/>
                <a:gd name="T68" fmla="*/ 83 w 167"/>
                <a:gd name="T69" fmla="*/ 50 h 93"/>
                <a:gd name="T70" fmla="*/ 84 w 167"/>
                <a:gd name="T71" fmla="*/ 45 h 93"/>
                <a:gd name="T72" fmla="*/ 80 w 167"/>
                <a:gd name="T73" fmla="*/ 38 h 93"/>
                <a:gd name="T74" fmla="*/ 31 w 167"/>
                <a:gd name="T75" fmla="*/ 29 h 93"/>
                <a:gd name="T76" fmla="*/ 25 w 167"/>
                <a:gd name="T77" fmla="*/ 27 h 93"/>
                <a:gd name="T78" fmla="*/ 24 w 167"/>
                <a:gd name="T79" fmla="*/ 29 h 93"/>
                <a:gd name="T80" fmla="*/ 30 w 167"/>
                <a:gd name="T81" fmla="*/ 34 h 93"/>
                <a:gd name="T82" fmla="*/ 31 w 167"/>
                <a:gd name="T83" fmla="*/ 29 h 93"/>
                <a:gd name="T84" fmla="*/ 12 w 167"/>
                <a:gd name="T85" fmla="*/ 24 h 93"/>
                <a:gd name="T86" fmla="*/ 23 w 167"/>
                <a:gd name="T87" fmla="*/ 25 h 93"/>
                <a:gd name="T88" fmla="*/ 18 w 167"/>
                <a:gd name="T89" fmla="*/ 25 h 93"/>
                <a:gd name="T90" fmla="*/ 15 w 167"/>
                <a:gd name="T91" fmla="*/ 22 h 93"/>
                <a:gd name="T92" fmla="*/ 12 w 167"/>
                <a:gd name="T93" fmla="*/ 18 h 93"/>
                <a:gd name="T94" fmla="*/ 14 w 167"/>
                <a:gd name="T95" fmla="*/ 23 h 93"/>
                <a:gd name="T96" fmla="*/ 58 w 167"/>
                <a:gd name="T97" fmla="*/ 25 h 93"/>
                <a:gd name="T98" fmla="*/ 51 w 167"/>
                <a:gd name="T99" fmla="*/ 21 h 93"/>
                <a:gd name="T100" fmla="*/ 45 w 167"/>
                <a:gd name="T101" fmla="*/ 20 h 93"/>
                <a:gd name="T102" fmla="*/ 52 w 167"/>
                <a:gd name="T103" fmla="*/ 27 h 93"/>
                <a:gd name="T104" fmla="*/ 63 w 167"/>
                <a:gd name="T105" fmla="*/ 34 h 93"/>
                <a:gd name="T106" fmla="*/ 0 w 167"/>
                <a:gd name="T107" fmla="*/ 7 h 93"/>
                <a:gd name="T108" fmla="*/ 28 w 167"/>
                <a:gd name="T109" fmla="*/ 13 h 93"/>
                <a:gd name="T110" fmla="*/ 21 w 167"/>
                <a:gd name="T111" fmla="*/ 5 h 93"/>
                <a:gd name="T112" fmla="*/ 14 w 167"/>
                <a:gd name="T113" fmla="*/ 3 h 93"/>
                <a:gd name="T114" fmla="*/ 25 w 167"/>
                <a:gd name="T115"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93">
                  <a:moveTo>
                    <a:pt x="167" y="90"/>
                  </a:moveTo>
                  <a:lnTo>
                    <a:pt x="167" y="89"/>
                  </a:lnTo>
                  <a:lnTo>
                    <a:pt x="166" y="88"/>
                  </a:lnTo>
                  <a:lnTo>
                    <a:pt x="165" y="88"/>
                  </a:lnTo>
                  <a:lnTo>
                    <a:pt x="165" y="89"/>
                  </a:lnTo>
                  <a:lnTo>
                    <a:pt x="165" y="90"/>
                  </a:lnTo>
                  <a:lnTo>
                    <a:pt x="165" y="90"/>
                  </a:lnTo>
                  <a:lnTo>
                    <a:pt x="167" y="90"/>
                  </a:lnTo>
                  <a:lnTo>
                    <a:pt x="167" y="90"/>
                  </a:lnTo>
                  <a:close/>
                  <a:moveTo>
                    <a:pt x="67" y="92"/>
                  </a:moveTo>
                  <a:lnTo>
                    <a:pt x="67" y="92"/>
                  </a:lnTo>
                  <a:lnTo>
                    <a:pt x="66" y="90"/>
                  </a:lnTo>
                  <a:lnTo>
                    <a:pt x="60" y="87"/>
                  </a:lnTo>
                  <a:lnTo>
                    <a:pt x="59" y="87"/>
                  </a:lnTo>
                  <a:lnTo>
                    <a:pt x="59" y="87"/>
                  </a:lnTo>
                  <a:lnTo>
                    <a:pt x="59" y="87"/>
                  </a:lnTo>
                  <a:lnTo>
                    <a:pt x="59" y="88"/>
                  </a:lnTo>
                  <a:lnTo>
                    <a:pt x="60" y="89"/>
                  </a:lnTo>
                  <a:lnTo>
                    <a:pt x="60" y="89"/>
                  </a:lnTo>
                  <a:lnTo>
                    <a:pt x="61" y="89"/>
                  </a:lnTo>
                  <a:lnTo>
                    <a:pt x="63" y="90"/>
                  </a:lnTo>
                  <a:lnTo>
                    <a:pt x="65" y="91"/>
                  </a:lnTo>
                  <a:lnTo>
                    <a:pt x="65" y="92"/>
                  </a:lnTo>
                  <a:lnTo>
                    <a:pt x="65" y="92"/>
                  </a:lnTo>
                  <a:lnTo>
                    <a:pt x="66" y="93"/>
                  </a:lnTo>
                  <a:lnTo>
                    <a:pt x="67" y="92"/>
                  </a:lnTo>
                  <a:lnTo>
                    <a:pt x="67" y="92"/>
                  </a:lnTo>
                  <a:close/>
                  <a:moveTo>
                    <a:pt x="157" y="73"/>
                  </a:moveTo>
                  <a:lnTo>
                    <a:pt x="157" y="73"/>
                  </a:lnTo>
                  <a:lnTo>
                    <a:pt x="158" y="73"/>
                  </a:lnTo>
                  <a:lnTo>
                    <a:pt x="157" y="72"/>
                  </a:lnTo>
                  <a:lnTo>
                    <a:pt x="156" y="72"/>
                  </a:lnTo>
                  <a:lnTo>
                    <a:pt x="153" y="72"/>
                  </a:lnTo>
                  <a:lnTo>
                    <a:pt x="153" y="73"/>
                  </a:lnTo>
                  <a:lnTo>
                    <a:pt x="152" y="73"/>
                  </a:lnTo>
                  <a:lnTo>
                    <a:pt x="151" y="73"/>
                  </a:lnTo>
                  <a:lnTo>
                    <a:pt x="151" y="74"/>
                  </a:lnTo>
                  <a:lnTo>
                    <a:pt x="152" y="75"/>
                  </a:lnTo>
                  <a:lnTo>
                    <a:pt x="153" y="75"/>
                  </a:lnTo>
                  <a:lnTo>
                    <a:pt x="153" y="75"/>
                  </a:lnTo>
                  <a:lnTo>
                    <a:pt x="154" y="74"/>
                  </a:lnTo>
                  <a:lnTo>
                    <a:pt x="156" y="74"/>
                  </a:lnTo>
                  <a:lnTo>
                    <a:pt x="156" y="74"/>
                  </a:lnTo>
                  <a:lnTo>
                    <a:pt x="157" y="73"/>
                  </a:lnTo>
                  <a:lnTo>
                    <a:pt x="157" y="73"/>
                  </a:lnTo>
                  <a:close/>
                  <a:moveTo>
                    <a:pt x="88" y="67"/>
                  </a:moveTo>
                  <a:lnTo>
                    <a:pt x="88" y="66"/>
                  </a:lnTo>
                  <a:lnTo>
                    <a:pt x="88" y="66"/>
                  </a:lnTo>
                  <a:lnTo>
                    <a:pt x="86" y="64"/>
                  </a:lnTo>
                  <a:lnTo>
                    <a:pt x="84" y="64"/>
                  </a:lnTo>
                  <a:lnTo>
                    <a:pt x="83" y="64"/>
                  </a:lnTo>
                  <a:lnTo>
                    <a:pt x="82" y="65"/>
                  </a:lnTo>
                  <a:lnTo>
                    <a:pt x="82" y="66"/>
                  </a:lnTo>
                  <a:lnTo>
                    <a:pt x="84" y="66"/>
                  </a:lnTo>
                  <a:lnTo>
                    <a:pt x="85" y="66"/>
                  </a:lnTo>
                  <a:lnTo>
                    <a:pt x="85" y="68"/>
                  </a:lnTo>
                  <a:lnTo>
                    <a:pt x="86" y="69"/>
                  </a:lnTo>
                  <a:lnTo>
                    <a:pt x="86" y="71"/>
                  </a:lnTo>
                  <a:lnTo>
                    <a:pt x="89" y="73"/>
                  </a:lnTo>
                  <a:lnTo>
                    <a:pt x="91" y="74"/>
                  </a:lnTo>
                  <a:lnTo>
                    <a:pt x="93" y="74"/>
                  </a:lnTo>
                  <a:lnTo>
                    <a:pt x="94" y="75"/>
                  </a:lnTo>
                  <a:lnTo>
                    <a:pt x="95" y="75"/>
                  </a:lnTo>
                  <a:lnTo>
                    <a:pt x="97" y="75"/>
                  </a:lnTo>
                  <a:lnTo>
                    <a:pt x="98" y="75"/>
                  </a:lnTo>
                  <a:lnTo>
                    <a:pt x="97" y="74"/>
                  </a:lnTo>
                  <a:lnTo>
                    <a:pt x="97" y="73"/>
                  </a:lnTo>
                  <a:lnTo>
                    <a:pt x="95" y="69"/>
                  </a:lnTo>
                  <a:lnTo>
                    <a:pt x="95" y="68"/>
                  </a:lnTo>
                  <a:lnTo>
                    <a:pt x="93" y="68"/>
                  </a:lnTo>
                  <a:lnTo>
                    <a:pt x="92" y="68"/>
                  </a:lnTo>
                  <a:lnTo>
                    <a:pt x="91" y="68"/>
                  </a:lnTo>
                  <a:lnTo>
                    <a:pt x="88" y="67"/>
                  </a:lnTo>
                  <a:lnTo>
                    <a:pt x="88" y="67"/>
                  </a:lnTo>
                  <a:close/>
                  <a:moveTo>
                    <a:pt x="88" y="54"/>
                  </a:moveTo>
                  <a:lnTo>
                    <a:pt x="86" y="49"/>
                  </a:lnTo>
                  <a:lnTo>
                    <a:pt x="86" y="49"/>
                  </a:lnTo>
                  <a:lnTo>
                    <a:pt x="86" y="50"/>
                  </a:lnTo>
                  <a:lnTo>
                    <a:pt x="86" y="52"/>
                  </a:lnTo>
                  <a:lnTo>
                    <a:pt x="86" y="53"/>
                  </a:lnTo>
                  <a:lnTo>
                    <a:pt x="86" y="54"/>
                  </a:lnTo>
                  <a:lnTo>
                    <a:pt x="86" y="55"/>
                  </a:lnTo>
                  <a:lnTo>
                    <a:pt x="86" y="54"/>
                  </a:lnTo>
                  <a:lnTo>
                    <a:pt x="88" y="56"/>
                  </a:lnTo>
                  <a:lnTo>
                    <a:pt x="88" y="55"/>
                  </a:lnTo>
                  <a:lnTo>
                    <a:pt x="88" y="54"/>
                  </a:lnTo>
                  <a:close/>
                  <a:moveTo>
                    <a:pt x="60" y="47"/>
                  </a:moveTo>
                  <a:lnTo>
                    <a:pt x="59" y="47"/>
                  </a:lnTo>
                  <a:lnTo>
                    <a:pt x="58" y="48"/>
                  </a:lnTo>
                  <a:lnTo>
                    <a:pt x="58" y="49"/>
                  </a:lnTo>
                  <a:lnTo>
                    <a:pt x="58" y="51"/>
                  </a:lnTo>
                  <a:lnTo>
                    <a:pt x="58" y="52"/>
                  </a:lnTo>
                  <a:lnTo>
                    <a:pt x="58" y="54"/>
                  </a:lnTo>
                  <a:lnTo>
                    <a:pt x="59" y="55"/>
                  </a:lnTo>
                  <a:lnTo>
                    <a:pt x="60" y="56"/>
                  </a:lnTo>
                  <a:lnTo>
                    <a:pt x="60" y="57"/>
                  </a:lnTo>
                  <a:lnTo>
                    <a:pt x="63" y="57"/>
                  </a:lnTo>
                  <a:lnTo>
                    <a:pt x="68" y="57"/>
                  </a:lnTo>
                  <a:lnTo>
                    <a:pt x="70" y="58"/>
                  </a:lnTo>
                  <a:lnTo>
                    <a:pt x="73" y="59"/>
                  </a:lnTo>
                  <a:lnTo>
                    <a:pt x="74" y="59"/>
                  </a:lnTo>
                  <a:lnTo>
                    <a:pt x="76" y="58"/>
                  </a:lnTo>
                  <a:lnTo>
                    <a:pt x="76" y="58"/>
                  </a:lnTo>
                  <a:lnTo>
                    <a:pt x="76" y="56"/>
                  </a:lnTo>
                  <a:lnTo>
                    <a:pt x="75" y="55"/>
                  </a:lnTo>
                  <a:lnTo>
                    <a:pt x="74" y="54"/>
                  </a:lnTo>
                  <a:lnTo>
                    <a:pt x="73" y="53"/>
                  </a:lnTo>
                  <a:lnTo>
                    <a:pt x="72" y="52"/>
                  </a:lnTo>
                  <a:lnTo>
                    <a:pt x="70" y="50"/>
                  </a:lnTo>
                  <a:lnTo>
                    <a:pt x="65" y="50"/>
                  </a:lnTo>
                  <a:lnTo>
                    <a:pt x="63" y="50"/>
                  </a:lnTo>
                  <a:lnTo>
                    <a:pt x="60" y="47"/>
                  </a:lnTo>
                  <a:lnTo>
                    <a:pt x="60" y="47"/>
                  </a:lnTo>
                  <a:close/>
                  <a:moveTo>
                    <a:pt x="67" y="43"/>
                  </a:moveTo>
                  <a:lnTo>
                    <a:pt x="66" y="43"/>
                  </a:lnTo>
                  <a:lnTo>
                    <a:pt x="66" y="44"/>
                  </a:lnTo>
                  <a:lnTo>
                    <a:pt x="67" y="44"/>
                  </a:lnTo>
                  <a:lnTo>
                    <a:pt x="68" y="45"/>
                  </a:lnTo>
                  <a:lnTo>
                    <a:pt x="69" y="45"/>
                  </a:lnTo>
                  <a:lnTo>
                    <a:pt x="69" y="45"/>
                  </a:lnTo>
                  <a:lnTo>
                    <a:pt x="69" y="45"/>
                  </a:lnTo>
                  <a:lnTo>
                    <a:pt x="70" y="45"/>
                  </a:lnTo>
                  <a:lnTo>
                    <a:pt x="71" y="45"/>
                  </a:lnTo>
                  <a:lnTo>
                    <a:pt x="70" y="43"/>
                  </a:lnTo>
                  <a:lnTo>
                    <a:pt x="69" y="43"/>
                  </a:lnTo>
                  <a:lnTo>
                    <a:pt x="68" y="43"/>
                  </a:lnTo>
                  <a:lnTo>
                    <a:pt x="67" y="43"/>
                  </a:lnTo>
                  <a:lnTo>
                    <a:pt x="67" y="43"/>
                  </a:lnTo>
                  <a:close/>
                  <a:moveTo>
                    <a:pt x="52" y="45"/>
                  </a:moveTo>
                  <a:lnTo>
                    <a:pt x="53" y="44"/>
                  </a:lnTo>
                  <a:lnTo>
                    <a:pt x="53" y="43"/>
                  </a:lnTo>
                  <a:lnTo>
                    <a:pt x="52" y="43"/>
                  </a:lnTo>
                  <a:lnTo>
                    <a:pt x="51" y="43"/>
                  </a:lnTo>
                  <a:lnTo>
                    <a:pt x="51" y="43"/>
                  </a:lnTo>
                  <a:lnTo>
                    <a:pt x="50" y="43"/>
                  </a:lnTo>
                  <a:lnTo>
                    <a:pt x="49" y="44"/>
                  </a:lnTo>
                  <a:lnTo>
                    <a:pt x="50" y="44"/>
                  </a:lnTo>
                  <a:lnTo>
                    <a:pt x="51" y="44"/>
                  </a:lnTo>
                  <a:lnTo>
                    <a:pt x="51" y="45"/>
                  </a:lnTo>
                  <a:lnTo>
                    <a:pt x="52" y="45"/>
                  </a:lnTo>
                  <a:lnTo>
                    <a:pt x="52" y="45"/>
                  </a:lnTo>
                  <a:close/>
                  <a:moveTo>
                    <a:pt x="28" y="38"/>
                  </a:moveTo>
                  <a:lnTo>
                    <a:pt x="28" y="38"/>
                  </a:lnTo>
                  <a:lnTo>
                    <a:pt x="27" y="37"/>
                  </a:lnTo>
                  <a:lnTo>
                    <a:pt x="27" y="37"/>
                  </a:lnTo>
                  <a:lnTo>
                    <a:pt x="25" y="37"/>
                  </a:lnTo>
                  <a:lnTo>
                    <a:pt x="25" y="38"/>
                  </a:lnTo>
                  <a:lnTo>
                    <a:pt x="27" y="38"/>
                  </a:lnTo>
                  <a:lnTo>
                    <a:pt x="28" y="38"/>
                  </a:lnTo>
                  <a:lnTo>
                    <a:pt x="28" y="38"/>
                  </a:lnTo>
                  <a:lnTo>
                    <a:pt x="28" y="38"/>
                  </a:lnTo>
                  <a:close/>
                  <a:moveTo>
                    <a:pt x="37" y="39"/>
                  </a:moveTo>
                  <a:lnTo>
                    <a:pt x="38" y="38"/>
                  </a:lnTo>
                  <a:lnTo>
                    <a:pt x="37" y="38"/>
                  </a:lnTo>
                  <a:lnTo>
                    <a:pt x="37" y="37"/>
                  </a:lnTo>
                  <a:lnTo>
                    <a:pt x="36" y="38"/>
                  </a:lnTo>
                  <a:lnTo>
                    <a:pt x="37" y="39"/>
                  </a:lnTo>
                  <a:lnTo>
                    <a:pt x="37" y="39"/>
                  </a:lnTo>
                  <a:close/>
                  <a:moveTo>
                    <a:pt x="35" y="37"/>
                  </a:moveTo>
                  <a:lnTo>
                    <a:pt x="35" y="36"/>
                  </a:lnTo>
                  <a:lnTo>
                    <a:pt x="35" y="36"/>
                  </a:lnTo>
                  <a:lnTo>
                    <a:pt x="35" y="36"/>
                  </a:lnTo>
                  <a:lnTo>
                    <a:pt x="36" y="34"/>
                  </a:lnTo>
                  <a:lnTo>
                    <a:pt x="36" y="34"/>
                  </a:lnTo>
                  <a:lnTo>
                    <a:pt x="34" y="34"/>
                  </a:lnTo>
                  <a:lnTo>
                    <a:pt x="34" y="34"/>
                  </a:lnTo>
                  <a:lnTo>
                    <a:pt x="33" y="34"/>
                  </a:lnTo>
                  <a:lnTo>
                    <a:pt x="32" y="35"/>
                  </a:lnTo>
                  <a:lnTo>
                    <a:pt x="32" y="35"/>
                  </a:lnTo>
                  <a:lnTo>
                    <a:pt x="32" y="36"/>
                  </a:lnTo>
                  <a:lnTo>
                    <a:pt x="32" y="38"/>
                  </a:lnTo>
                  <a:lnTo>
                    <a:pt x="34" y="38"/>
                  </a:lnTo>
                  <a:lnTo>
                    <a:pt x="35" y="37"/>
                  </a:lnTo>
                  <a:lnTo>
                    <a:pt x="35" y="37"/>
                  </a:lnTo>
                  <a:close/>
                  <a:moveTo>
                    <a:pt x="24" y="37"/>
                  </a:moveTo>
                  <a:lnTo>
                    <a:pt x="23" y="36"/>
                  </a:lnTo>
                  <a:lnTo>
                    <a:pt x="24" y="35"/>
                  </a:lnTo>
                  <a:lnTo>
                    <a:pt x="24" y="34"/>
                  </a:lnTo>
                  <a:lnTo>
                    <a:pt x="25" y="33"/>
                  </a:lnTo>
                  <a:lnTo>
                    <a:pt x="25" y="32"/>
                  </a:lnTo>
                  <a:lnTo>
                    <a:pt x="24" y="32"/>
                  </a:lnTo>
                  <a:lnTo>
                    <a:pt x="22" y="34"/>
                  </a:lnTo>
                  <a:lnTo>
                    <a:pt x="22" y="35"/>
                  </a:lnTo>
                  <a:lnTo>
                    <a:pt x="23" y="37"/>
                  </a:lnTo>
                  <a:lnTo>
                    <a:pt x="24" y="38"/>
                  </a:lnTo>
                  <a:lnTo>
                    <a:pt x="24" y="37"/>
                  </a:lnTo>
                  <a:lnTo>
                    <a:pt x="24" y="37"/>
                  </a:lnTo>
                  <a:close/>
                  <a:moveTo>
                    <a:pt x="60" y="34"/>
                  </a:moveTo>
                  <a:lnTo>
                    <a:pt x="60" y="33"/>
                  </a:lnTo>
                  <a:lnTo>
                    <a:pt x="60" y="32"/>
                  </a:lnTo>
                  <a:lnTo>
                    <a:pt x="59" y="31"/>
                  </a:lnTo>
                  <a:lnTo>
                    <a:pt x="59" y="31"/>
                  </a:lnTo>
                  <a:lnTo>
                    <a:pt x="58" y="33"/>
                  </a:lnTo>
                  <a:lnTo>
                    <a:pt x="59" y="33"/>
                  </a:lnTo>
                  <a:lnTo>
                    <a:pt x="60" y="34"/>
                  </a:lnTo>
                  <a:lnTo>
                    <a:pt x="60" y="34"/>
                  </a:lnTo>
                  <a:lnTo>
                    <a:pt x="60" y="34"/>
                  </a:lnTo>
                  <a:close/>
                  <a:moveTo>
                    <a:pt x="77" y="30"/>
                  </a:moveTo>
                  <a:lnTo>
                    <a:pt x="77" y="30"/>
                  </a:lnTo>
                  <a:lnTo>
                    <a:pt x="77" y="31"/>
                  </a:lnTo>
                  <a:lnTo>
                    <a:pt x="76" y="31"/>
                  </a:lnTo>
                  <a:lnTo>
                    <a:pt x="75" y="31"/>
                  </a:lnTo>
                  <a:lnTo>
                    <a:pt x="75" y="31"/>
                  </a:lnTo>
                  <a:lnTo>
                    <a:pt x="77" y="34"/>
                  </a:lnTo>
                  <a:lnTo>
                    <a:pt x="76" y="36"/>
                  </a:lnTo>
                  <a:lnTo>
                    <a:pt x="77" y="42"/>
                  </a:lnTo>
                  <a:lnTo>
                    <a:pt x="78" y="45"/>
                  </a:lnTo>
                  <a:lnTo>
                    <a:pt x="80" y="47"/>
                  </a:lnTo>
                  <a:lnTo>
                    <a:pt x="80" y="48"/>
                  </a:lnTo>
                  <a:lnTo>
                    <a:pt x="83" y="50"/>
                  </a:lnTo>
                  <a:lnTo>
                    <a:pt x="84" y="53"/>
                  </a:lnTo>
                  <a:lnTo>
                    <a:pt x="85" y="53"/>
                  </a:lnTo>
                  <a:lnTo>
                    <a:pt x="85" y="52"/>
                  </a:lnTo>
                  <a:lnTo>
                    <a:pt x="85" y="51"/>
                  </a:lnTo>
                  <a:lnTo>
                    <a:pt x="84" y="48"/>
                  </a:lnTo>
                  <a:lnTo>
                    <a:pt x="84" y="45"/>
                  </a:lnTo>
                  <a:lnTo>
                    <a:pt x="84" y="45"/>
                  </a:lnTo>
                  <a:lnTo>
                    <a:pt x="84" y="44"/>
                  </a:lnTo>
                  <a:lnTo>
                    <a:pt x="83" y="42"/>
                  </a:lnTo>
                  <a:lnTo>
                    <a:pt x="81" y="40"/>
                  </a:lnTo>
                  <a:lnTo>
                    <a:pt x="80" y="40"/>
                  </a:lnTo>
                  <a:lnTo>
                    <a:pt x="80" y="38"/>
                  </a:lnTo>
                  <a:lnTo>
                    <a:pt x="80" y="37"/>
                  </a:lnTo>
                  <a:lnTo>
                    <a:pt x="81" y="36"/>
                  </a:lnTo>
                  <a:lnTo>
                    <a:pt x="81" y="36"/>
                  </a:lnTo>
                  <a:lnTo>
                    <a:pt x="77" y="30"/>
                  </a:lnTo>
                  <a:lnTo>
                    <a:pt x="77" y="30"/>
                  </a:lnTo>
                  <a:close/>
                  <a:moveTo>
                    <a:pt x="31" y="29"/>
                  </a:moveTo>
                  <a:lnTo>
                    <a:pt x="30" y="29"/>
                  </a:lnTo>
                  <a:lnTo>
                    <a:pt x="29" y="27"/>
                  </a:lnTo>
                  <a:lnTo>
                    <a:pt x="29" y="24"/>
                  </a:lnTo>
                  <a:lnTo>
                    <a:pt x="27" y="24"/>
                  </a:lnTo>
                  <a:lnTo>
                    <a:pt x="26" y="24"/>
                  </a:lnTo>
                  <a:lnTo>
                    <a:pt x="25" y="27"/>
                  </a:lnTo>
                  <a:lnTo>
                    <a:pt x="24" y="27"/>
                  </a:lnTo>
                  <a:lnTo>
                    <a:pt x="23" y="29"/>
                  </a:lnTo>
                  <a:lnTo>
                    <a:pt x="23" y="29"/>
                  </a:lnTo>
                  <a:lnTo>
                    <a:pt x="23" y="30"/>
                  </a:lnTo>
                  <a:lnTo>
                    <a:pt x="23" y="31"/>
                  </a:lnTo>
                  <a:lnTo>
                    <a:pt x="24" y="29"/>
                  </a:lnTo>
                  <a:lnTo>
                    <a:pt x="27" y="29"/>
                  </a:lnTo>
                  <a:lnTo>
                    <a:pt x="28" y="29"/>
                  </a:lnTo>
                  <a:lnTo>
                    <a:pt x="28" y="31"/>
                  </a:lnTo>
                  <a:lnTo>
                    <a:pt x="28" y="33"/>
                  </a:lnTo>
                  <a:lnTo>
                    <a:pt x="29" y="34"/>
                  </a:lnTo>
                  <a:lnTo>
                    <a:pt x="30" y="34"/>
                  </a:lnTo>
                  <a:lnTo>
                    <a:pt x="31" y="36"/>
                  </a:lnTo>
                  <a:lnTo>
                    <a:pt x="32" y="35"/>
                  </a:lnTo>
                  <a:lnTo>
                    <a:pt x="32" y="35"/>
                  </a:lnTo>
                  <a:lnTo>
                    <a:pt x="32" y="34"/>
                  </a:lnTo>
                  <a:lnTo>
                    <a:pt x="32" y="30"/>
                  </a:lnTo>
                  <a:lnTo>
                    <a:pt x="31" y="29"/>
                  </a:lnTo>
                  <a:lnTo>
                    <a:pt x="31" y="29"/>
                  </a:lnTo>
                  <a:close/>
                  <a:moveTo>
                    <a:pt x="13" y="28"/>
                  </a:moveTo>
                  <a:lnTo>
                    <a:pt x="13" y="27"/>
                  </a:lnTo>
                  <a:lnTo>
                    <a:pt x="13" y="24"/>
                  </a:lnTo>
                  <a:lnTo>
                    <a:pt x="12" y="24"/>
                  </a:lnTo>
                  <a:lnTo>
                    <a:pt x="12" y="24"/>
                  </a:lnTo>
                  <a:lnTo>
                    <a:pt x="12" y="26"/>
                  </a:lnTo>
                  <a:lnTo>
                    <a:pt x="13" y="28"/>
                  </a:lnTo>
                  <a:lnTo>
                    <a:pt x="13" y="28"/>
                  </a:lnTo>
                  <a:close/>
                  <a:moveTo>
                    <a:pt x="22" y="27"/>
                  </a:moveTo>
                  <a:lnTo>
                    <a:pt x="23" y="26"/>
                  </a:lnTo>
                  <a:lnTo>
                    <a:pt x="23" y="25"/>
                  </a:lnTo>
                  <a:lnTo>
                    <a:pt x="23" y="24"/>
                  </a:lnTo>
                  <a:lnTo>
                    <a:pt x="22" y="22"/>
                  </a:lnTo>
                  <a:lnTo>
                    <a:pt x="21" y="22"/>
                  </a:lnTo>
                  <a:lnTo>
                    <a:pt x="20" y="22"/>
                  </a:lnTo>
                  <a:lnTo>
                    <a:pt x="18" y="24"/>
                  </a:lnTo>
                  <a:lnTo>
                    <a:pt x="18" y="25"/>
                  </a:lnTo>
                  <a:lnTo>
                    <a:pt x="20" y="27"/>
                  </a:lnTo>
                  <a:lnTo>
                    <a:pt x="21" y="27"/>
                  </a:lnTo>
                  <a:lnTo>
                    <a:pt x="22" y="27"/>
                  </a:lnTo>
                  <a:lnTo>
                    <a:pt x="22" y="27"/>
                  </a:lnTo>
                  <a:close/>
                  <a:moveTo>
                    <a:pt x="14" y="23"/>
                  </a:moveTo>
                  <a:lnTo>
                    <a:pt x="15" y="22"/>
                  </a:lnTo>
                  <a:lnTo>
                    <a:pt x="16" y="20"/>
                  </a:lnTo>
                  <a:lnTo>
                    <a:pt x="17" y="20"/>
                  </a:lnTo>
                  <a:lnTo>
                    <a:pt x="16" y="19"/>
                  </a:lnTo>
                  <a:lnTo>
                    <a:pt x="14" y="17"/>
                  </a:lnTo>
                  <a:lnTo>
                    <a:pt x="13" y="17"/>
                  </a:lnTo>
                  <a:lnTo>
                    <a:pt x="12" y="18"/>
                  </a:lnTo>
                  <a:lnTo>
                    <a:pt x="12" y="20"/>
                  </a:lnTo>
                  <a:lnTo>
                    <a:pt x="14" y="21"/>
                  </a:lnTo>
                  <a:lnTo>
                    <a:pt x="14" y="22"/>
                  </a:lnTo>
                  <a:lnTo>
                    <a:pt x="14" y="22"/>
                  </a:lnTo>
                  <a:lnTo>
                    <a:pt x="14" y="24"/>
                  </a:lnTo>
                  <a:lnTo>
                    <a:pt x="14" y="23"/>
                  </a:lnTo>
                  <a:lnTo>
                    <a:pt x="14" y="23"/>
                  </a:lnTo>
                  <a:close/>
                  <a:moveTo>
                    <a:pt x="63" y="34"/>
                  </a:moveTo>
                  <a:lnTo>
                    <a:pt x="63" y="33"/>
                  </a:lnTo>
                  <a:lnTo>
                    <a:pt x="63" y="31"/>
                  </a:lnTo>
                  <a:lnTo>
                    <a:pt x="63" y="30"/>
                  </a:lnTo>
                  <a:lnTo>
                    <a:pt x="58" y="25"/>
                  </a:lnTo>
                  <a:lnTo>
                    <a:pt x="56" y="24"/>
                  </a:lnTo>
                  <a:lnTo>
                    <a:pt x="56" y="24"/>
                  </a:lnTo>
                  <a:lnTo>
                    <a:pt x="54" y="23"/>
                  </a:lnTo>
                  <a:lnTo>
                    <a:pt x="53" y="23"/>
                  </a:lnTo>
                  <a:lnTo>
                    <a:pt x="51" y="22"/>
                  </a:lnTo>
                  <a:lnTo>
                    <a:pt x="51" y="21"/>
                  </a:lnTo>
                  <a:lnTo>
                    <a:pt x="49" y="20"/>
                  </a:lnTo>
                  <a:lnTo>
                    <a:pt x="47" y="17"/>
                  </a:lnTo>
                  <a:lnTo>
                    <a:pt x="43" y="17"/>
                  </a:lnTo>
                  <a:lnTo>
                    <a:pt x="44" y="17"/>
                  </a:lnTo>
                  <a:lnTo>
                    <a:pt x="44" y="18"/>
                  </a:lnTo>
                  <a:lnTo>
                    <a:pt x="45" y="20"/>
                  </a:lnTo>
                  <a:lnTo>
                    <a:pt x="46" y="22"/>
                  </a:lnTo>
                  <a:lnTo>
                    <a:pt x="48" y="23"/>
                  </a:lnTo>
                  <a:lnTo>
                    <a:pt x="48" y="23"/>
                  </a:lnTo>
                  <a:lnTo>
                    <a:pt x="49" y="24"/>
                  </a:lnTo>
                  <a:lnTo>
                    <a:pt x="50" y="25"/>
                  </a:lnTo>
                  <a:lnTo>
                    <a:pt x="52" y="27"/>
                  </a:lnTo>
                  <a:lnTo>
                    <a:pt x="54" y="28"/>
                  </a:lnTo>
                  <a:lnTo>
                    <a:pt x="55" y="29"/>
                  </a:lnTo>
                  <a:lnTo>
                    <a:pt x="56" y="29"/>
                  </a:lnTo>
                  <a:lnTo>
                    <a:pt x="60" y="31"/>
                  </a:lnTo>
                  <a:lnTo>
                    <a:pt x="62" y="33"/>
                  </a:lnTo>
                  <a:lnTo>
                    <a:pt x="63" y="34"/>
                  </a:lnTo>
                  <a:lnTo>
                    <a:pt x="63" y="34"/>
                  </a:lnTo>
                  <a:lnTo>
                    <a:pt x="63" y="34"/>
                  </a:lnTo>
                  <a:close/>
                  <a:moveTo>
                    <a:pt x="2" y="8"/>
                  </a:moveTo>
                  <a:lnTo>
                    <a:pt x="3" y="8"/>
                  </a:lnTo>
                  <a:lnTo>
                    <a:pt x="1" y="6"/>
                  </a:lnTo>
                  <a:lnTo>
                    <a:pt x="0" y="7"/>
                  </a:lnTo>
                  <a:lnTo>
                    <a:pt x="0" y="8"/>
                  </a:lnTo>
                  <a:lnTo>
                    <a:pt x="1" y="9"/>
                  </a:lnTo>
                  <a:lnTo>
                    <a:pt x="2" y="8"/>
                  </a:lnTo>
                  <a:lnTo>
                    <a:pt x="2" y="8"/>
                  </a:lnTo>
                  <a:close/>
                  <a:moveTo>
                    <a:pt x="28" y="13"/>
                  </a:moveTo>
                  <a:lnTo>
                    <a:pt x="28" y="13"/>
                  </a:lnTo>
                  <a:lnTo>
                    <a:pt x="27" y="13"/>
                  </a:lnTo>
                  <a:lnTo>
                    <a:pt x="25" y="12"/>
                  </a:lnTo>
                  <a:lnTo>
                    <a:pt x="24" y="10"/>
                  </a:lnTo>
                  <a:lnTo>
                    <a:pt x="23" y="9"/>
                  </a:lnTo>
                  <a:lnTo>
                    <a:pt x="23" y="6"/>
                  </a:lnTo>
                  <a:lnTo>
                    <a:pt x="21" y="5"/>
                  </a:lnTo>
                  <a:lnTo>
                    <a:pt x="18" y="3"/>
                  </a:lnTo>
                  <a:lnTo>
                    <a:pt x="16" y="1"/>
                  </a:lnTo>
                  <a:lnTo>
                    <a:pt x="14" y="0"/>
                  </a:lnTo>
                  <a:lnTo>
                    <a:pt x="13" y="1"/>
                  </a:lnTo>
                  <a:lnTo>
                    <a:pt x="13" y="2"/>
                  </a:lnTo>
                  <a:lnTo>
                    <a:pt x="14" y="3"/>
                  </a:lnTo>
                  <a:lnTo>
                    <a:pt x="16" y="5"/>
                  </a:lnTo>
                  <a:lnTo>
                    <a:pt x="19" y="10"/>
                  </a:lnTo>
                  <a:lnTo>
                    <a:pt x="22" y="13"/>
                  </a:lnTo>
                  <a:lnTo>
                    <a:pt x="24" y="13"/>
                  </a:lnTo>
                  <a:lnTo>
                    <a:pt x="25" y="13"/>
                  </a:lnTo>
                  <a:lnTo>
                    <a:pt x="25" y="13"/>
                  </a:lnTo>
                  <a:lnTo>
                    <a:pt x="25" y="14"/>
                  </a:lnTo>
                  <a:lnTo>
                    <a:pt x="27" y="15"/>
                  </a:lnTo>
                  <a:lnTo>
                    <a:pt x="28" y="13"/>
                  </a:lnTo>
                  <a:lnTo>
                    <a:pt x="28" y="13"/>
                  </a:lnTo>
                  <a:lnTo>
                    <a:pt x="28" y="13"/>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 name="Freeform 200">
              <a:extLst>
                <a:ext uri="{FF2B5EF4-FFF2-40B4-BE49-F238E27FC236}">
                  <a16:creationId xmlns:a16="http://schemas.microsoft.com/office/drawing/2014/main" id="{9BF87675-7443-4FEC-E801-C5D880C90AB8}"/>
                </a:ext>
              </a:extLst>
            </p:cNvPr>
            <p:cNvSpPr>
              <a:spLocks noEditPoints="1"/>
            </p:cNvSpPr>
            <p:nvPr/>
          </p:nvSpPr>
          <p:spPr bwMode="auto">
            <a:xfrm>
              <a:off x="4085" y="2735"/>
              <a:ext cx="15" cy="29"/>
            </a:xfrm>
            <a:custGeom>
              <a:avLst/>
              <a:gdLst>
                <a:gd name="T0" fmla="*/ 3 w 15"/>
                <a:gd name="T1" fmla="*/ 27 h 29"/>
                <a:gd name="T2" fmla="*/ 4 w 15"/>
                <a:gd name="T3" fmla="*/ 25 h 29"/>
                <a:gd name="T4" fmla="*/ 4 w 15"/>
                <a:gd name="T5" fmla="*/ 23 h 29"/>
                <a:gd name="T6" fmla="*/ 3 w 15"/>
                <a:gd name="T7" fmla="*/ 22 h 29"/>
                <a:gd name="T8" fmla="*/ 3 w 15"/>
                <a:gd name="T9" fmla="*/ 22 h 29"/>
                <a:gd name="T10" fmla="*/ 1 w 15"/>
                <a:gd name="T11" fmla="*/ 23 h 29"/>
                <a:gd name="T12" fmla="*/ 0 w 15"/>
                <a:gd name="T13" fmla="*/ 25 h 29"/>
                <a:gd name="T14" fmla="*/ 0 w 15"/>
                <a:gd name="T15" fmla="*/ 25 h 29"/>
                <a:gd name="T16" fmla="*/ 1 w 15"/>
                <a:gd name="T17" fmla="*/ 27 h 29"/>
                <a:gd name="T18" fmla="*/ 1 w 15"/>
                <a:gd name="T19" fmla="*/ 28 h 29"/>
                <a:gd name="T20" fmla="*/ 1 w 15"/>
                <a:gd name="T21" fmla="*/ 29 h 29"/>
                <a:gd name="T22" fmla="*/ 3 w 15"/>
                <a:gd name="T23" fmla="*/ 27 h 29"/>
                <a:gd name="T24" fmla="*/ 3 w 15"/>
                <a:gd name="T25" fmla="*/ 27 h 29"/>
                <a:gd name="T26" fmla="*/ 15 w 15"/>
                <a:gd name="T27" fmla="*/ 2 h 29"/>
                <a:gd name="T28" fmla="*/ 15 w 15"/>
                <a:gd name="T29" fmla="*/ 0 h 29"/>
                <a:gd name="T30" fmla="*/ 15 w 15"/>
                <a:gd name="T31" fmla="*/ 0 h 29"/>
                <a:gd name="T32" fmla="*/ 15 w 15"/>
                <a:gd name="T33" fmla="*/ 0 h 29"/>
                <a:gd name="T34" fmla="*/ 15 w 15"/>
                <a:gd name="T35" fmla="*/ 0 h 29"/>
                <a:gd name="T36" fmla="*/ 15 w 15"/>
                <a:gd name="T37" fmla="*/ 0 h 29"/>
                <a:gd name="T38" fmla="*/ 14 w 15"/>
                <a:gd name="T39" fmla="*/ 1 h 29"/>
                <a:gd name="T40" fmla="*/ 14 w 15"/>
                <a:gd name="T41" fmla="*/ 2 h 29"/>
                <a:gd name="T42" fmla="*/ 15 w 15"/>
                <a:gd name="T43" fmla="*/ 2 h 29"/>
                <a:gd name="T44" fmla="*/ 15 w 15"/>
                <a:gd name="T45" fmla="*/ 2 h 29"/>
                <a:gd name="T46" fmla="*/ 15 w 15"/>
                <a:gd name="T4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9">
                  <a:moveTo>
                    <a:pt x="3" y="27"/>
                  </a:moveTo>
                  <a:lnTo>
                    <a:pt x="4" y="25"/>
                  </a:lnTo>
                  <a:lnTo>
                    <a:pt x="4" y="23"/>
                  </a:lnTo>
                  <a:lnTo>
                    <a:pt x="3" y="22"/>
                  </a:lnTo>
                  <a:lnTo>
                    <a:pt x="3" y="22"/>
                  </a:lnTo>
                  <a:lnTo>
                    <a:pt x="1" y="23"/>
                  </a:lnTo>
                  <a:lnTo>
                    <a:pt x="0" y="25"/>
                  </a:lnTo>
                  <a:lnTo>
                    <a:pt x="0" y="25"/>
                  </a:lnTo>
                  <a:lnTo>
                    <a:pt x="1" y="27"/>
                  </a:lnTo>
                  <a:lnTo>
                    <a:pt x="1" y="28"/>
                  </a:lnTo>
                  <a:lnTo>
                    <a:pt x="1" y="29"/>
                  </a:lnTo>
                  <a:lnTo>
                    <a:pt x="3" y="27"/>
                  </a:lnTo>
                  <a:lnTo>
                    <a:pt x="3" y="27"/>
                  </a:lnTo>
                  <a:close/>
                  <a:moveTo>
                    <a:pt x="15" y="2"/>
                  </a:moveTo>
                  <a:lnTo>
                    <a:pt x="15" y="0"/>
                  </a:lnTo>
                  <a:lnTo>
                    <a:pt x="15" y="0"/>
                  </a:lnTo>
                  <a:lnTo>
                    <a:pt x="15" y="0"/>
                  </a:lnTo>
                  <a:lnTo>
                    <a:pt x="15" y="0"/>
                  </a:lnTo>
                  <a:lnTo>
                    <a:pt x="15" y="0"/>
                  </a:lnTo>
                  <a:lnTo>
                    <a:pt x="14" y="1"/>
                  </a:lnTo>
                  <a:lnTo>
                    <a:pt x="14" y="2"/>
                  </a:lnTo>
                  <a:lnTo>
                    <a:pt x="15" y="2"/>
                  </a:lnTo>
                  <a:lnTo>
                    <a:pt x="15" y="2"/>
                  </a:lnTo>
                  <a:lnTo>
                    <a:pt x="15"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201">
              <a:extLst>
                <a:ext uri="{FF2B5EF4-FFF2-40B4-BE49-F238E27FC236}">
                  <a16:creationId xmlns:a16="http://schemas.microsoft.com/office/drawing/2014/main" id="{6AEF41C5-3546-90D3-D7FC-48AF6AD04936}"/>
                </a:ext>
              </a:extLst>
            </p:cNvPr>
            <p:cNvSpPr>
              <a:spLocks/>
            </p:cNvSpPr>
            <p:nvPr/>
          </p:nvSpPr>
          <p:spPr bwMode="auto">
            <a:xfrm>
              <a:off x="3005" y="2443"/>
              <a:ext cx="2" cy="1"/>
            </a:xfrm>
            <a:custGeom>
              <a:avLst/>
              <a:gdLst>
                <a:gd name="T0" fmla="*/ 0 w 2"/>
                <a:gd name="T1" fmla="*/ 0 h 1"/>
                <a:gd name="T2" fmla="*/ 0 w 2"/>
                <a:gd name="T3" fmla="*/ 0 h 1"/>
                <a:gd name="T4" fmla="*/ 1 w 2"/>
                <a:gd name="T5" fmla="*/ 1 h 1"/>
                <a:gd name="T6" fmla="*/ 1 w 2"/>
                <a:gd name="T7" fmla="*/ 1 h 1"/>
                <a:gd name="T8" fmla="*/ 2 w 2"/>
                <a:gd name="T9" fmla="*/ 1 h 1"/>
                <a:gd name="T10" fmla="*/ 2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1" y="1"/>
                  </a:lnTo>
                  <a:lnTo>
                    <a:pt x="1" y="1"/>
                  </a:lnTo>
                  <a:lnTo>
                    <a:pt x="2" y="1"/>
                  </a:lnTo>
                  <a:lnTo>
                    <a:pt x="2" y="0"/>
                  </a:lnTo>
                  <a:lnTo>
                    <a:pt x="0" y="0"/>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202">
              <a:extLst>
                <a:ext uri="{FF2B5EF4-FFF2-40B4-BE49-F238E27FC236}">
                  <a16:creationId xmlns:a16="http://schemas.microsoft.com/office/drawing/2014/main" id="{0841D356-0386-6A33-6669-F081B36A7FCA}"/>
                </a:ext>
              </a:extLst>
            </p:cNvPr>
            <p:cNvSpPr>
              <a:spLocks/>
            </p:cNvSpPr>
            <p:nvPr/>
          </p:nvSpPr>
          <p:spPr bwMode="auto">
            <a:xfrm>
              <a:off x="4853" y="2846"/>
              <a:ext cx="3" cy="3"/>
            </a:xfrm>
            <a:custGeom>
              <a:avLst/>
              <a:gdLst>
                <a:gd name="T0" fmla="*/ 3 w 3"/>
                <a:gd name="T1" fmla="*/ 2 h 3"/>
                <a:gd name="T2" fmla="*/ 1 w 3"/>
                <a:gd name="T3" fmla="*/ 0 h 3"/>
                <a:gd name="T4" fmla="*/ 0 w 3"/>
                <a:gd name="T5" fmla="*/ 0 h 3"/>
                <a:gd name="T6" fmla="*/ 1 w 3"/>
                <a:gd name="T7" fmla="*/ 1 h 3"/>
                <a:gd name="T8" fmla="*/ 1 w 3"/>
                <a:gd name="T9" fmla="*/ 2 h 3"/>
                <a:gd name="T10" fmla="*/ 2 w 3"/>
                <a:gd name="T11" fmla="*/ 3 h 3"/>
                <a:gd name="T12" fmla="*/ 3 w 3"/>
                <a:gd name="T13" fmla="*/ 3 h 3"/>
                <a:gd name="T14" fmla="*/ 3 w 3"/>
                <a:gd name="T15" fmla="*/ 2 h 3"/>
                <a:gd name="T16" fmla="*/ 3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2"/>
                  </a:moveTo>
                  <a:lnTo>
                    <a:pt x="1" y="0"/>
                  </a:lnTo>
                  <a:lnTo>
                    <a:pt x="0" y="0"/>
                  </a:lnTo>
                  <a:lnTo>
                    <a:pt x="1" y="1"/>
                  </a:lnTo>
                  <a:lnTo>
                    <a:pt x="1" y="2"/>
                  </a:lnTo>
                  <a:lnTo>
                    <a:pt x="2" y="3"/>
                  </a:lnTo>
                  <a:lnTo>
                    <a:pt x="3" y="3"/>
                  </a:lnTo>
                  <a:lnTo>
                    <a:pt x="3" y="2"/>
                  </a:lnTo>
                  <a:lnTo>
                    <a:pt x="3"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Freeform 203">
              <a:extLst>
                <a:ext uri="{FF2B5EF4-FFF2-40B4-BE49-F238E27FC236}">
                  <a16:creationId xmlns:a16="http://schemas.microsoft.com/office/drawing/2014/main" id="{DC8FA5ED-C5D0-3245-B0BE-D787ACE14247}"/>
                </a:ext>
              </a:extLst>
            </p:cNvPr>
            <p:cNvSpPr>
              <a:spLocks noEditPoints="1"/>
            </p:cNvSpPr>
            <p:nvPr/>
          </p:nvSpPr>
          <p:spPr bwMode="auto">
            <a:xfrm>
              <a:off x="2869" y="2374"/>
              <a:ext cx="11" cy="3"/>
            </a:xfrm>
            <a:custGeom>
              <a:avLst/>
              <a:gdLst>
                <a:gd name="T0" fmla="*/ 1 w 11"/>
                <a:gd name="T1" fmla="*/ 1 h 3"/>
                <a:gd name="T2" fmla="*/ 0 w 11"/>
                <a:gd name="T3" fmla="*/ 3 h 3"/>
                <a:gd name="T4" fmla="*/ 0 w 11"/>
                <a:gd name="T5" fmla="*/ 3 h 3"/>
                <a:gd name="T6" fmla="*/ 1 w 11"/>
                <a:gd name="T7" fmla="*/ 3 h 3"/>
                <a:gd name="T8" fmla="*/ 3 w 11"/>
                <a:gd name="T9" fmla="*/ 3 h 3"/>
                <a:gd name="T10" fmla="*/ 3 w 11"/>
                <a:gd name="T11" fmla="*/ 3 h 3"/>
                <a:gd name="T12" fmla="*/ 4 w 11"/>
                <a:gd name="T13" fmla="*/ 3 h 3"/>
                <a:gd name="T14" fmla="*/ 4 w 11"/>
                <a:gd name="T15" fmla="*/ 3 h 3"/>
                <a:gd name="T16" fmla="*/ 2 w 11"/>
                <a:gd name="T17" fmla="*/ 3 h 3"/>
                <a:gd name="T18" fmla="*/ 1 w 11"/>
                <a:gd name="T19" fmla="*/ 1 h 3"/>
                <a:gd name="T20" fmla="*/ 11 w 11"/>
                <a:gd name="T21" fmla="*/ 3 h 3"/>
                <a:gd name="T22" fmla="*/ 11 w 11"/>
                <a:gd name="T23" fmla="*/ 3 h 3"/>
                <a:gd name="T24" fmla="*/ 11 w 11"/>
                <a:gd name="T25" fmla="*/ 2 h 3"/>
                <a:gd name="T26" fmla="*/ 9 w 11"/>
                <a:gd name="T27" fmla="*/ 1 h 3"/>
                <a:gd name="T28" fmla="*/ 9 w 11"/>
                <a:gd name="T29" fmla="*/ 2 h 3"/>
                <a:gd name="T30" fmla="*/ 9 w 11"/>
                <a:gd name="T31" fmla="*/ 3 h 3"/>
                <a:gd name="T32" fmla="*/ 10 w 11"/>
                <a:gd name="T33" fmla="*/ 3 h 3"/>
                <a:gd name="T34" fmla="*/ 11 w 11"/>
                <a:gd name="T35" fmla="*/ 3 h 3"/>
                <a:gd name="T36" fmla="*/ 11 w 11"/>
                <a:gd name="T37" fmla="*/ 3 h 3"/>
                <a:gd name="T38" fmla="*/ 11 w 11"/>
                <a:gd name="T39" fmla="*/ 3 h 3"/>
                <a:gd name="T40" fmla="*/ 8 w 11"/>
                <a:gd name="T41" fmla="*/ 2 h 3"/>
                <a:gd name="T42" fmla="*/ 7 w 11"/>
                <a:gd name="T43" fmla="*/ 1 h 3"/>
                <a:gd name="T44" fmla="*/ 7 w 11"/>
                <a:gd name="T45" fmla="*/ 0 h 3"/>
                <a:gd name="T46" fmla="*/ 6 w 11"/>
                <a:gd name="T47" fmla="*/ 0 h 3"/>
                <a:gd name="T48" fmla="*/ 6 w 11"/>
                <a:gd name="T49" fmla="*/ 1 h 3"/>
                <a:gd name="T50" fmla="*/ 6 w 11"/>
                <a:gd name="T51" fmla="*/ 1 h 3"/>
                <a:gd name="T52" fmla="*/ 7 w 11"/>
                <a:gd name="T53" fmla="*/ 1 h 3"/>
                <a:gd name="T54" fmla="*/ 7 w 11"/>
                <a:gd name="T55" fmla="*/ 1 h 3"/>
                <a:gd name="T56" fmla="*/ 7 w 11"/>
                <a:gd name="T57" fmla="*/ 2 h 3"/>
                <a:gd name="T58" fmla="*/ 8 w 11"/>
                <a:gd name="T59" fmla="*/ 2 h 3"/>
                <a:gd name="T60" fmla="*/ 8 w 11"/>
                <a:gd name="T6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3">
                  <a:moveTo>
                    <a:pt x="1" y="1"/>
                  </a:moveTo>
                  <a:lnTo>
                    <a:pt x="0" y="3"/>
                  </a:lnTo>
                  <a:lnTo>
                    <a:pt x="0" y="3"/>
                  </a:lnTo>
                  <a:lnTo>
                    <a:pt x="1" y="3"/>
                  </a:lnTo>
                  <a:lnTo>
                    <a:pt x="3" y="3"/>
                  </a:lnTo>
                  <a:lnTo>
                    <a:pt x="3" y="3"/>
                  </a:lnTo>
                  <a:lnTo>
                    <a:pt x="4" y="3"/>
                  </a:lnTo>
                  <a:lnTo>
                    <a:pt x="4" y="3"/>
                  </a:lnTo>
                  <a:lnTo>
                    <a:pt x="2" y="3"/>
                  </a:lnTo>
                  <a:lnTo>
                    <a:pt x="1" y="1"/>
                  </a:lnTo>
                  <a:close/>
                  <a:moveTo>
                    <a:pt x="11" y="3"/>
                  </a:moveTo>
                  <a:lnTo>
                    <a:pt x="11" y="3"/>
                  </a:lnTo>
                  <a:lnTo>
                    <a:pt x="11" y="2"/>
                  </a:lnTo>
                  <a:lnTo>
                    <a:pt x="9" y="1"/>
                  </a:lnTo>
                  <a:lnTo>
                    <a:pt x="9" y="2"/>
                  </a:lnTo>
                  <a:lnTo>
                    <a:pt x="9" y="3"/>
                  </a:lnTo>
                  <a:lnTo>
                    <a:pt x="10" y="3"/>
                  </a:lnTo>
                  <a:lnTo>
                    <a:pt x="11" y="3"/>
                  </a:lnTo>
                  <a:lnTo>
                    <a:pt x="11" y="3"/>
                  </a:lnTo>
                  <a:lnTo>
                    <a:pt x="11" y="3"/>
                  </a:lnTo>
                  <a:close/>
                  <a:moveTo>
                    <a:pt x="8" y="2"/>
                  </a:moveTo>
                  <a:lnTo>
                    <a:pt x="7" y="1"/>
                  </a:lnTo>
                  <a:lnTo>
                    <a:pt x="7" y="0"/>
                  </a:lnTo>
                  <a:lnTo>
                    <a:pt x="6" y="0"/>
                  </a:lnTo>
                  <a:lnTo>
                    <a:pt x="6" y="1"/>
                  </a:lnTo>
                  <a:lnTo>
                    <a:pt x="6" y="1"/>
                  </a:lnTo>
                  <a:lnTo>
                    <a:pt x="7" y="1"/>
                  </a:lnTo>
                  <a:lnTo>
                    <a:pt x="7" y="1"/>
                  </a:lnTo>
                  <a:lnTo>
                    <a:pt x="7" y="2"/>
                  </a:lnTo>
                  <a:lnTo>
                    <a:pt x="8" y="2"/>
                  </a:lnTo>
                  <a:lnTo>
                    <a:pt x="8"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 name="Freeform 204">
              <a:extLst>
                <a:ext uri="{FF2B5EF4-FFF2-40B4-BE49-F238E27FC236}">
                  <a16:creationId xmlns:a16="http://schemas.microsoft.com/office/drawing/2014/main" id="{935C1A14-334B-4C35-F1DF-195B908402A8}"/>
                </a:ext>
              </a:extLst>
            </p:cNvPr>
            <p:cNvSpPr>
              <a:spLocks noEditPoints="1"/>
            </p:cNvSpPr>
            <p:nvPr/>
          </p:nvSpPr>
          <p:spPr bwMode="auto">
            <a:xfrm>
              <a:off x="1280" y="3094"/>
              <a:ext cx="11" cy="51"/>
            </a:xfrm>
            <a:custGeom>
              <a:avLst/>
              <a:gdLst>
                <a:gd name="T0" fmla="*/ 8 w 11"/>
                <a:gd name="T1" fmla="*/ 49 h 51"/>
                <a:gd name="T2" fmla="*/ 8 w 11"/>
                <a:gd name="T3" fmla="*/ 49 h 51"/>
                <a:gd name="T4" fmla="*/ 7 w 11"/>
                <a:gd name="T5" fmla="*/ 50 h 51"/>
                <a:gd name="T6" fmla="*/ 7 w 11"/>
                <a:gd name="T7" fmla="*/ 51 h 51"/>
                <a:gd name="T8" fmla="*/ 9 w 11"/>
                <a:gd name="T9" fmla="*/ 51 h 51"/>
                <a:gd name="T10" fmla="*/ 8 w 11"/>
                <a:gd name="T11" fmla="*/ 49 h 51"/>
                <a:gd name="T12" fmla="*/ 4 w 11"/>
                <a:gd name="T13" fmla="*/ 47 h 51"/>
                <a:gd name="T14" fmla="*/ 3 w 11"/>
                <a:gd name="T15" fmla="*/ 47 h 51"/>
                <a:gd name="T16" fmla="*/ 4 w 11"/>
                <a:gd name="T17" fmla="*/ 47 h 51"/>
                <a:gd name="T18" fmla="*/ 2 w 11"/>
                <a:gd name="T19" fmla="*/ 46 h 51"/>
                <a:gd name="T20" fmla="*/ 2 w 11"/>
                <a:gd name="T21" fmla="*/ 46 h 51"/>
                <a:gd name="T22" fmla="*/ 1 w 11"/>
                <a:gd name="T23" fmla="*/ 46 h 51"/>
                <a:gd name="T24" fmla="*/ 1 w 11"/>
                <a:gd name="T25" fmla="*/ 45 h 51"/>
                <a:gd name="T26" fmla="*/ 0 w 11"/>
                <a:gd name="T27" fmla="*/ 46 h 51"/>
                <a:gd name="T28" fmla="*/ 1 w 11"/>
                <a:gd name="T29" fmla="*/ 47 h 51"/>
                <a:gd name="T30" fmla="*/ 3 w 11"/>
                <a:gd name="T31" fmla="*/ 48 h 51"/>
                <a:gd name="T32" fmla="*/ 4 w 11"/>
                <a:gd name="T33" fmla="*/ 49 h 51"/>
                <a:gd name="T34" fmla="*/ 4 w 11"/>
                <a:gd name="T35" fmla="*/ 47 h 51"/>
                <a:gd name="T36" fmla="*/ 4 w 11"/>
                <a:gd name="T37" fmla="*/ 46 h 51"/>
                <a:gd name="T38" fmla="*/ 4 w 11"/>
                <a:gd name="T39" fmla="*/ 47 h 51"/>
                <a:gd name="T40" fmla="*/ 4 w 11"/>
                <a:gd name="T41" fmla="*/ 47 h 51"/>
                <a:gd name="T42" fmla="*/ 4 w 11"/>
                <a:gd name="T43" fmla="*/ 47 h 51"/>
                <a:gd name="T44" fmla="*/ 11 w 11"/>
                <a:gd name="T45" fmla="*/ 2 h 51"/>
                <a:gd name="T46" fmla="*/ 11 w 11"/>
                <a:gd name="T47" fmla="*/ 1 h 51"/>
                <a:gd name="T48" fmla="*/ 11 w 11"/>
                <a:gd name="T49" fmla="*/ 1 h 51"/>
                <a:gd name="T50" fmla="*/ 10 w 11"/>
                <a:gd name="T51" fmla="*/ 0 h 51"/>
                <a:gd name="T52" fmla="*/ 10 w 11"/>
                <a:gd name="T53" fmla="*/ 0 h 51"/>
                <a:gd name="T54" fmla="*/ 9 w 11"/>
                <a:gd name="T55" fmla="*/ 2 h 51"/>
                <a:gd name="T56" fmla="*/ 9 w 11"/>
                <a:gd name="T57" fmla="*/ 3 h 51"/>
                <a:gd name="T58" fmla="*/ 10 w 11"/>
                <a:gd name="T59" fmla="*/ 3 h 51"/>
                <a:gd name="T60" fmla="*/ 10 w 11"/>
                <a:gd name="T61" fmla="*/ 3 h 51"/>
                <a:gd name="T62" fmla="*/ 11 w 11"/>
                <a:gd name="T6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51">
                  <a:moveTo>
                    <a:pt x="8" y="49"/>
                  </a:moveTo>
                  <a:lnTo>
                    <a:pt x="8" y="49"/>
                  </a:lnTo>
                  <a:lnTo>
                    <a:pt x="7" y="50"/>
                  </a:lnTo>
                  <a:lnTo>
                    <a:pt x="7" y="51"/>
                  </a:lnTo>
                  <a:lnTo>
                    <a:pt x="9" y="51"/>
                  </a:lnTo>
                  <a:lnTo>
                    <a:pt x="8" y="49"/>
                  </a:lnTo>
                  <a:close/>
                  <a:moveTo>
                    <a:pt x="4" y="47"/>
                  </a:moveTo>
                  <a:lnTo>
                    <a:pt x="3" y="47"/>
                  </a:lnTo>
                  <a:lnTo>
                    <a:pt x="4" y="47"/>
                  </a:lnTo>
                  <a:lnTo>
                    <a:pt x="2" y="46"/>
                  </a:lnTo>
                  <a:lnTo>
                    <a:pt x="2" y="46"/>
                  </a:lnTo>
                  <a:lnTo>
                    <a:pt x="1" y="46"/>
                  </a:lnTo>
                  <a:lnTo>
                    <a:pt x="1" y="45"/>
                  </a:lnTo>
                  <a:lnTo>
                    <a:pt x="0" y="46"/>
                  </a:lnTo>
                  <a:lnTo>
                    <a:pt x="1" y="47"/>
                  </a:lnTo>
                  <a:lnTo>
                    <a:pt x="3" y="48"/>
                  </a:lnTo>
                  <a:lnTo>
                    <a:pt x="4" y="49"/>
                  </a:lnTo>
                  <a:lnTo>
                    <a:pt x="4" y="47"/>
                  </a:lnTo>
                  <a:lnTo>
                    <a:pt x="4" y="46"/>
                  </a:lnTo>
                  <a:lnTo>
                    <a:pt x="4" y="47"/>
                  </a:lnTo>
                  <a:lnTo>
                    <a:pt x="4" y="47"/>
                  </a:lnTo>
                  <a:lnTo>
                    <a:pt x="4" y="47"/>
                  </a:lnTo>
                  <a:close/>
                  <a:moveTo>
                    <a:pt x="11" y="2"/>
                  </a:moveTo>
                  <a:lnTo>
                    <a:pt x="11" y="1"/>
                  </a:lnTo>
                  <a:lnTo>
                    <a:pt x="11" y="1"/>
                  </a:lnTo>
                  <a:lnTo>
                    <a:pt x="10" y="0"/>
                  </a:lnTo>
                  <a:lnTo>
                    <a:pt x="10" y="0"/>
                  </a:lnTo>
                  <a:lnTo>
                    <a:pt x="9" y="2"/>
                  </a:lnTo>
                  <a:lnTo>
                    <a:pt x="9" y="3"/>
                  </a:lnTo>
                  <a:lnTo>
                    <a:pt x="10" y="3"/>
                  </a:lnTo>
                  <a:lnTo>
                    <a:pt x="10" y="3"/>
                  </a:lnTo>
                  <a:lnTo>
                    <a:pt x="11" y="2"/>
                  </a:lnTo>
                  <a:close/>
                </a:path>
              </a:pathLst>
            </a:custGeom>
            <a:grp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8" name="Rectangle 417">
            <a:extLst>
              <a:ext uri="{FF2B5EF4-FFF2-40B4-BE49-F238E27FC236}">
                <a16:creationId xmlns:a16="http://schemas.microsoft.com/office/drawing/2014/main" id="{915C3862-478A-4038-E177-FAD773F72A78}"/>
              </a:ext>
            </a:extLst>
          </p:cNvPr>
          <p:cNvSpPr/>
          <p:nvPr/>
        </p:nvSpPr>
        <p:spPr>
          <a:xfrm>
            <a:off x="1232786" y="2054106"/>
            <a:ext cx="414461"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Canada</a:t>
            </a:r>
            <a:endParaRPr kumimoji="0" lang="en-GB" sz="900" b="0" i="0" u="none" strike="noStrike" kern="1200" cap="none" spc="0" normalizeH="0" baseline="0" noProof="0">
              <a:ln>
                <a:noFill/>
              </a:ln>
              <a:solidFill>
                <a:schemeClr val="bg1"/>
              </a:solidFill>
              <a:effectLst/>
              <a:uLnTx/>
              <a:uFillTx/>
              <a:latin typeface="Gill Sans Nova Book" panose="020B0502020204020203" pitchFamily="34" charset="0"/>
            </a:endParaRPr>
          </a:p>
        </p:txBody>
      </p:sp>
      <p:sp>
        <p:nvSpPr>
          <p:cNvPr id="419" name="Rectangle 418">
            <a:extLst>
              <a:ext uri="{FF2B5EF4-FFF2-40B4-BE49-F238E27FC236}">
                <a16:creationId xmlns:a16="http://schemas.microsoft.com/office/drawing/2014/main" id="{9E7A4F78-EA04-6547-C7B2-5E747F93C4E4}"/>
              </a:ext>
            </a:extLst>
          </p:cNvPr>
          <p:cNvSpPr/>
          <p:nvPr/>
        </p:nvSpPr>
        <p:spPr>
          <a:xfrm>
            <a:off x="4881342" y="3921968"/>
            <a:ext cx="515514"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Rwanda</a:t>
            </a:r>
          </a:p>
        </p:txBody>
      </p:sp>
      <p:sp>
        <p:nvSpPr>
          <p:cNvPr id="420" name="Rectangle 419">
            <a:extLst>
              <a:ext uri="{FF2B5EF4-FFF2-40B4-BE49-F238E27FC236}">
                <a16:creationId xmlns:a16="http://schemas.microsoft.com/office/drawing/2014/main" id="{A79A1A34-93F5-CEAC-8B7A-91A6E26C4321}"/>
              </a:ext>
            </a:extLst>
          </p:cNvPr>
          <p:cNvSpPr/>
          <p:nvPr/>
        </p:nvSpPr>
        <p:spPr>
          <a:xfrm>
            <a:off x="10320533" y="3535104"/>
            <a:ext cx="574013"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bg1"/>
                </a:solidFill>
                <a:latin typeface="Gill Sans Nova Book" panose="020B0502020204020203" pitchFamily="34" charset="0"/>
              </a:rPr>
              <a:t>Vietnam</a:t>
            </a:r>
            <a:endParaRPr kumimoji="0" lang="en-US" sz="900" b="0" i="0" u="none" strike="noStrike" kern="1200" cap="none" spc="0" normalizeH="0" baseline="0" noProof="0">
              <a:ln>
                <a:noFill/>
              </a:ln>
              <a:solidFill>
                <a:schemeClr val="bg1"/>
              </a:solidFill>
              <a:effectLst/>
              <a:uLnTx/>
              <a:uFillTx/>
              <a:latin typeface="Gill Sans Nova Book" panose="020B0502020204020203" pitchFamily="34" charset="0"/>
            </a:endParaRPr>
          </a:p>
        </p:txBody>
      </p:sp>
      <p:sp>
        <p:nvSpPr>
          <p:cNvPr id="421" name="Rectangle 420">
            <a:extLst>
              <a:ext uri="{FF2B5EF4-FFF2-40B4-BE49-F238E27FC236}">
                <a16:creationId xmlns:a16="http://schemas.microsoft.com/office/drawing/2014/main" id="{DE3319FA-C8DD-248C-26E9-69973F0FAA00}"/>
              </a:ext>
            </a:extLst>
          </p:cNvPr>
          <p:cNvSpPr/>
          <p:nvPr/>
        </p:nvSpPr>
        <p:spPr>
          <a:xfrm>
            <a:off x="7918414" y="1923228"/>
            <a:ext cx="450495" cy="147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Gill Sans Nova Book" panose="020B0502020204020203" pitchFamily="34" charset="0"/>
              </a:rPr>
              <a:t>Mongolia</a:t>
            </a:r>
          </a:p>
        </p:txBody>
      </p:sp>
      <p:cxnSp>
        <p:nvCxnSpPr>
          <p:cNvPr id="422" name="Straight Connector 421">
            <a:extLst>
              <a:ext uri="{FF2B5EF4-FFF2-40B4-BE49-F238E27FC236}">
                <a16:creationId xmlns:a16="http://schemas.microsoft.com/office/drawing/2014/main" id="{5B723634-5333-8B5E-1BE4-727329A19C90}"/>
              </a:ext>
            </a:extLst>
          </p:cNvPr>
          <p:cNvCxnSpPr>
            <a:cxnSpLocks/>
          </p:cNvCxnSpPr>
          <p:nvPr/>
        </p:nvCxnSpPr>
        <p:spPr>
          <a:xfrm flipV="1">
            <a:off x="1690670" y="2124848"/>
            <a:ext cx="1227236" cy="30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CB61A337-F578-5C47-15C8-216088757F24}"/>
              </a:ext>
            </a:extLst>
          </p:cNvPr>
          <p:cNvCxnSpPr>
            <a:cxnSpLocks/>
          </p:cNvCxnSpPr>
          <p:nvPr/>
        </p:nvCxnSpPr>
        <p:spPr>
          <a:xfrm flipV="1">
            <a:off x="8385046" y="1988969"/>
            <a:ext cx="1828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B91C638-6C02-4030-3CF6-CFD4E6373C36}"/>
              </a:ext>
            </a:extLst>
          </p:cNvPr>
          <p:cNvCxnSpPr>
            <a:cxnSpLocks/>
          </p:cNvCxnSpPr>
          <p:nvPr/>
        </p:nvCxnSpPr>
        <p:spPr>
          <a:xfrm>
            <a:off x="8569664" y="1986921"/>
            <a:ext cx="328" cy="5486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F6CB656F-9DF7-B5A1-A2ED-879247348DE0}"/>
              </a:ext>
            </a:extLst>
          </p:cNvPr>
          <p:cNvCxnSpPr>
            <a:cxnSpLocks/>
          </p:cNvCxnSpPr>
          <p:nvPr/>
        </p:nvCxnSpPr>
        <p:spPr>
          <a:xfrm flipV="1">
            <a:off x="8874008" y="3609972"/>
            <a:ext cx="1417320" cy="269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55C74BBC-1621-026F-7498-15E644A2A8A8}"/>
              </a:ext>
            </a:extLst>
          </p:cNvPr>
          <p:cNvCxnSpPr>
            <a:cxnSpLocks/>
          </p:cNvCxnSpPr>
          <p:nvPr/>
        </p:nvCxnSpPr>
        <p:spPr>
          <a:xfrm flipV="1">
            <a:off x="5403133" y="3994900"/>
            <a:ext cx="1280160" cy="30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5C5D42E1-C317-4343-5BC5-29130463DAB1}"/>
              </a:ext>
            </a:extLst>
          </p:cNvPr>
          <p:cNvCxnSpPr>
            <a:cxnSpLocks/>
          </p:cNvCxnSpPr>
          <p:nvPr/>
        </p:nvCxnSpPr>
        <p:spPr>
          <a:xfrm>
            <a:off x="6686195" y="3994900"/>
            <a:ext cx="0" cy="1188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32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6AFBE2-B494-E063-B390-BE2D9C2B7FAC}"/>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grpSp>
        <p:nvGrpSpPr>
          <p:cNvPr id="7" name="Group 6">
            <a:extLst>
              <a:ext uri="{FF2B5EF4-FFF2-40B4-BE49-F238E27FC236}">
                <a16:creationId xmlns:a16="http://schemas.microsoft.com/office/drawing/2014/main" id="{0EC847E2-7616-BC4F-8D4E-1494C59BF074}"/>
              </a:ext>
            </a:extLst>
          </p:cNvPr>
          <p:cNvGrpSpPr/>
          <p:nvPr/>
        </p:nvGrpSpPr>
        <p:grpSpPr>
          <a:xfrm>
            <a:off x="3479832" y="1452674"/>
            <a:ext cx="2722636" cy="2152650"/>
            <a:chOff x="4093295" y="2196547"/>
            <a:chExt cx="2722636" cy="2152650"/>
          </a:xfrm>
        </p:grpSpPr>
        <p:graphicFrame>
          <p:nvGraphicFramePr>
            <p:cNvPr id="8" name="Chart 7">
              <a:extLst>
                <a:ext uri="{FF2B5EF4-FFF2-40B4-BE49-F238E27FC236}">
                  <a16:creationId xmlns:a16="http://schemas.microsoft.com/office/drawing/2014/main" id="{1A4ECDEF-4BF6-0046-B39A-74A52BBB4979}"/>
                </a:ext>
              </a:extLst>
            </p:cNvPr>
            <p:cNvGraphicFramePr/>
            <p:nvPr>
              <p:extLst>
                <p:ext uri="{D42A27DB-BD31-4B8C-83A1-F6EECF244321}">
                  <p14:modId xmlns:p14="http://schemas.microsoft.com/office/powerpoint/2010/main" val="2356740631"/>
                </p:ext>
              </p:extLst>
            </p:nvPr>
          </p:nvGraphicFramePr>
          <p:xfrm>
            <a:off x="4093295" y="2196547"/>
            <a:ext cx="2722636" cy="2152650"/>
          </p:xfrm>
          <a:graphic>
            <a:graphicData uri="http://schemas.openxmlformats.org/drawingml/2006/chart">
              <c:chart xmlns:c="http://schemas.openxmlformats.org/drawingml/2006/chart" xmlns:r="http://schemas.openxmlformats.org/officeDocument/2006/relationships" r:id="rId3"/>
            </a:graphicData>
          </a:graphic>
        </p:graphicFrame>
        <p:sp>
          <p:nvSpPr>
            <p:cNvPr id="9" name="Текст 7">
              <a:extLst>
                <a:ext uri="{FF2B5EF4-FFF2-40B4-BE49-F238E27FC236}">
                  <a16:creationId xmlns:a16="http://schemas.microsoft.com/office/drawing/2014/main" id="{E4120751-D1A4-1440-A712-9AD3AD32D697}"/>
                </a:ext>
              </a:extLst>
            </p:cNvPr>
            <p:cNvSpPr txBox="1">
              <a:spLocks/>
            </p:cNvSpPr>
            <p:nvPr/>
          </p:nvSpPr>
          <p:spPr>
            <a:xfrm>
              <a:off x="4859961"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30%</a:t>
              </a:r>
            </a:p>
          </p:txBody>
        </p:sp>
      </p:grpSp>
      <p:grpSp>
        <p:nvGrpSpPr>
          <p:cNvPr id="13" name="Group 12">
            <a:extLst>
              <a:ext uri="{FF2B5EF4-FFF2-40B4-BE49-F238E27FC236}">
                <a16:creationId xmlns:a16="http://schemas.microsoft.com/office/drawing/2014/main" id="{6596CBD4-2081-964C-B7A9-B077D21FCC39}"/>
              </a:ext>
            </a:extLst>
          </p:cNvPr>
          <p:cNvGrpSpPr/>
          <p:nvPr/>
        </p:nvGrpSpPr>
        <p:grpSpPr>
          <a:xfrm>
            <a:off x="8499232" y="1452674"/>
            <a:ext cx="2722636" cy="2152650"/>
            <a:chOff x="9115556" y="2196547"/>
            <a:chExt cx="2722636" cy="2152650"/>
          </a:xfrm>
        </p:grpSpPr>
        <p:graphicFrame>
          <p:nvGraphicFramePr>
            <p:cNvPr id="14" name="Chart 4">
              <a:extLst>
                <a:ext uri="{FF2B5EF4-FFF2-40B4-BE49-F238E27FC236}">
                  <a16:creationId xmlns:a16="http://schemas.microsoft.com/office/drawing/2014/main" id="{9DB05595-74BD-1F4A-8FF4-7035F936AABD}"/>
                </a:ext>
              </a:extLst>
            </p:cNvPr>
            <p:cNvGraphicFramePr/>
            <p:nvPr>
              <p:extLst>
                <p:ext uri="{D42A27DB-BD31-4B8C-83A1-F6EECF244321}">
                  <p14:modId xmlns:p14="http://schemas.microsoft.com/office/powerpoint/2010/main" val="3913852201"/>
                </p:ext>
              </p:extLst>
            </p:nvPr>
          </p:nvGraphicFramePr>
          <p:xfrm>
            <a:off x="9115556" y="2196547"/>
            <a:ext cx="2722636" cy="2152650"/>
          </p:xfrm>
          <a:graphic>
            <a:graphicData uri="http://schemas.openxmlformats.org/drawingml/2006/chart">
              <c:chart xmlns:c="http://schemas.openxmlformats.org/drawingml/2006/chart" xmlns:r="http://schemas.openxmlformats.org/officeDocument/2006/relationships" r:id="rId4"/>
            </a:graphicData>
          </a:graphic>
        </p:graphicFrame>
        <p:sp>
          <p:nvSpPr>
            <p:cNvPr id="15" name="Текст 7">
              <a:extLst>
                <a:ext uri="{FF2B5EF4-FFF2-40B4-BE49-F238E27FC236}">
                  <a16:creationId xmlns:a16="http://schemas.microsoft.com/office/drawing/2014/main" id="{B7AD8B65-CE2F-3E40-9324-E61A1925FE9C}"/>
                </a:ext>
              </a:extLst>
            </p:cNvPr>
            <p:cNvSpPr txBox="1">
              <a:spLocks/>
            </p:cNvSpPr>
            <p:nvPr/>
          </p:nvSpPr>
          <p:spPr>
            <a:xfrm>
              <a:off x="9896542"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20%</a:t>
              </a:r>
            </a:p>
          </p:txBody>
        </p:sp>
      </p:grpSp>
      <p:grpSp>
        <p:nvGrpSpPr>
          <p:cNvPr id="16" name="Group 15">
            <a:extLst>
              <a:ext uri="{FF2B5EF4-FFF2-40B4-BE49-F238E27FC236}">
                <a16:creationId xmlns:a16="http://schemas.microsoft.com/office/drawing/2014/main" id="{EEF4BFF9-7E14-AE45-98DD-A9A55166E368}"/>
              </a:ext>
            </a:extLst>
          </p:cNvPr>
          <p:cNvGrpSpPr/>
          <p:nvPr/>
        </p:nvGrpSpPr>
        <p:grpSpPr>
          <a:xfrm>
            <a:off x="5989532" y="1452674"/>
            <a:ext cx="2722636" cy="2152650"/>
            <a:chOff x="6604426" y="2196547"/>
            <a:chExt cx="2722636" cy="2152650"/>
          </a:xfrm>
        </p:grpSpPr>
        <p:graphicFrame>
          <p:nvGraphicFramePr>
            <p:cNvPr id="17" name="Chart 4">
              <a:extLst>
                <a:ext uri="{FF2B5EF4-FFF2-40B4-BE49-F238E27FC236}">
                  <a16:creationId xmlns:a16="http://schemas.microsoft.com/office/drawing/2014/main" id="{0B34CD5A-B796-4047-9815-9ADD51C152B5}"/>
                </a:ext>
              </a:extLst>
            </p:cNvPr>
            <p:cNvGraphicFramePr/>
            <p:nvPr>
              <p:extLst>
                <p:ext uri="{D42A27DB-BD31-4B8C-83A1-F6EECF244321}">
                  <p14:modId xmlns:p14="http://schemas.microsoft.com/office/powerpoint/2010/main" val="1120247603"/>
                </p:ext>
              </p:extLst>
            </p:nvPr>
          </p:nvGraphicFramePr>
          <p:xfrm>
            <a:off x="6604426" y="2196547"/>
            <a:ext cx="2722636" cy="2152650"/>
          </p:xfrm>
          <a:graphic>
            <a:graphicData uri="http://schemas.openxmlformats.org/drawingml/2006/chart">
              <c:chart xmlns:c="http://schemas.openxmlformats.org/drawingml/2006/chart" xmlns:r="http://schemas.openxmlformats.org/officeDocument/2006/relationships" r:id="rId5"/>
            </a:graphicData>
          </a:graphic>
        </p:graphicFrame>
        <p:sp>
          <p:nvSpPr>
            <p:cNvPr id="18" name="Текст 7">
              <a:extLst>
                <a:ext uri="{FF2B5EF4-FFF2-40B4-BE49-F238E27FC236}">
                  <a16:creationId xmlns:a16="http://schemas.microsoft.com/office/drawing/2014/main" id="{E157531A-DD14-4C41-B730-B1A1B1C45E9D}"/>
                </a:ext>
              </a:extLst>
            </p:cNvPr>
            <p:cNvSpPr txBox="1">
              <a:spLocks/>
            </p:cNvSpPr>
            <p:nvPr/>
          </p:nvSpPr>
          <p:spPr>
            <a:xfrm>
              <a:off x="7372884"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a:latin typeface="Open Sans" charset="0"/>
                  <a:ea typeface="Open Sans" charset="0"/>
                  <a:cs typeface="Open Sans" charset="0"/>
                </a:rPr>
                <a:t>10%</a:t>
              </a:r>
            </a:p>
          </p:txBody>
        </p:sp>
      </p:grpSp>
      <p:sp>
        <p:nvSpPr>
          <p:cNvPr id="19" name="TextBox 18">
            <a:extLst>
              <a:ext uri="{FF2B5EF4-FFF2-40B4-BE49-F238E27FC236}">
                <a16:creationId xmlns:a16="http://schemas.microsoft.com/office/drawing/2014/main" id="{89E042F9-BA0A-BD4E-9688-3D2A89F5F3C8}"/>
              </a:ext>
            </a:extLst>
          </p:cNvPr>
          <p:cNvSpPr txBox="1"/>
          <p:nvPr/>
        </p:nvSpPr>
        <p:spPr>
          <a:xfrm>
            <a:off x="1412501"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solidFill>
                  <a:srgbClr val="0033A0"/>
                </a:solidFill>
              </a:rPr>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grpSp>
        <p:nvGrpSpPr>
          <p:cNvPr id="28" name="Group 27">
            <a:extLst>
              <a:ext uri="{FF2B5EF4-FFF2-40B4-BE49-F238E27FC236}">
                <a16:creationId xmlns:a16="http://schemas.microsoft.com/office/drawing/2014/main" id="{D45B7B33-A887-1847-B96B-D03CEDC96597}"/>
              </a:ext>
            </a:extLst>
          </p:cNvPr>
          <p:cNvGrpSpPr/>
          <p:nvPr/>
        </p:nvGrpSpPr>
        <p:grpSpPr>
          <a:xfrm>
            <a:off x="970132" y="1452674"/>
            <a:ext cx="2722636" cy="2152650"/>
            <a:chOff x="4093295" y="2196547"/>
            <a:chExt cx="2722636" cy="2152650"/>
          </a:xfrm>
        </p:grpSpPr>
        <p:graphicFrame>
          <p:nvGraphicFramePr>
            <p:cNvPr id="29" name="Chart 28">
              <a:extLst>
                <a:ext uri="{FF2B5EF4-FFF2-40B4-BE49-F238E27FC236}">
                  <a16:creationId xmlns:a16="http://schemas.microsoft.com/office/drawing/2014/main" id="{5A1CFDD2-528E-9D43-BDB3-3F9C54BB7560}"/>
                </a:ext>
              </a:extLst>
            </p:cNvPr>
            <p:cNvGraphicFramePr/>
            <p:nvPr>
              <p:extLst>
                <p:ext uri="{D42A27DB-BD31-4B8C-83A1-F6EECF244321}">
                  <p14:modId xmlns:p14="http://schemas.microsoft.com/office/powerpoint/2010/main" val="3444491065"/>
                </p:ext>
              </p:extLst>
            </p:nvPr>
          </p:nvGraphicFramePr>
          <p:xfrm>
            <a:off x="4093295" y="2196547"/>
            <a:ext cx="2722636" cy="2152650"/>
          </p:xfrm>
          <a:graphic>
            <a:graphicData uri="http://schemas.openxmlformats.org/drawingml/2006/chart">
              <c:chart xmlns:c="http://schemas.openxmlformats.org/drawingml/2006/chart" xmlns:r="http://schemas.openxmlformats.org/officeDocument/2006/relationships" r:id="rId6"/>
            </a:graphicData>
          </a:graphic>
        </p:graphicFrame>
        <p:sp>
          <p:nvSpPr>
            <p:cNvPr id="30" name="Текст 7">
              <a:extLst>
                <a:ext uri="{FF2B5EF4-FFF2-40B4-BE49-F238E27FC236}">
                  <a16:creationId xmlns:a16="http://schemas.microsoft.com/office/drawing/2014/main" id="{AE646C71-61AE-564E-B369-BFE7F48C6262}"/>
                </a:ext>
              </a:extLst>
            </p:cNvPr>
            <p:cNvSpPr txBox="1">
              <a:spLocks/>
            </p:cNvSpPr>
            <p:nvPr/>
          </p:nvSpPr>
          <p:spPr>
            <a:xfrm>
              <a:off x="4859961" y="2986528"/>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fr-FR" sz="2800" b="1" dirty="0">
                  <a:latin typeface="Open Sans" charset="0"/>
                  <a:ea typeface="Open Sans" charset="0"/>
                  <a:cs typeface="Open Sans" charset="0"/>
                </a:rPr>
                <a:t>75%</a:t>
              </a:r>
            </a:p>
          </p:txBody>
        </p:sp>
      </p:grpSp>
      <p:sp>
        <p:nvSpPr>
          <p:cNvPr id="39" name="Text Placeholder 38">
            <a:extLst>
              <a:ext uri="{FF2B5EF4-FFF2-40B4-BE49-F238E27FC236}">
                <a16:creationId xmlns:a16="http://schemas.microsoft.com/office/drawing/2014/main" id="{AA9F2D31-6731-B64C-ADF6-B9B267E92F28}"/>
              </a:ext>
            </a:extLst>
          </p:cNvPr>
          <p:cNvSpPr>
            <a:spLocks noGrp="1"/>
          </p:cNvSpPr>
          <p:nvPr>
            <p:ph type="body" sz="quarter" idx="16"/>
          </p:nvPr>
        </p:nvSpPr>
        <p:spPr/>
        <p:txBody>
          <a:bodyPr/>
          <a:lstStyle/>
          <a:p>
            <a:r>
              <a:rPr lang="fr-FR"/>
              <a:t>Exemple de graphiques</a:t>
            </a:r>
          </a:p>
        </p:txBody>
      </p:sp>
      <p:sp>
        <p:nvSpPr>
          <p:cNvPr id="3" name="TextBox 2">
            <a:extLst>
              <a:ext uri="{FF2B5EF4-FFF2-40B4-BE49-F238E27FC236}">
                <a16:creationId xmlns:a16="http://schemas.microsoft.com/office/drawing/2014/main" id="{FDCB4D25-C03B-1782-7801-9B7D35324FCB}"/>
              </a:ext>
            </a:extLst>
          </p:cNvPr>
          <p:cNvSpPr txBox="1"/>
          <p:nvPr/>
        </p:nvSpPr>
        <p:spPr>
          <a:xfrm>
            <a:off x="3928722"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
        <p:nvSpPr>
          <p:cNvPr id="5" name="TextBox 4">
            <a:extLst>
              <a:ext uri="{FF2B5EF4-FFF2-40B4-BE49-F238E27FC236}">
                <a16:creationId xmlns:a16="http://schemas.microsoft.com/office/drawing/2014/main" id="{57C7B3E5-72AD-575E-A2D0-EDA117C42D09}"/>
              </a:ext>
            </a:extLst>
          </p:cNvPr>
          <p:cNvSpPr txBox="1"/>
          <p:nvPr/>
        </p:nvSpPr>
        <p:spPr>
          <a:xfrm>
            <a:off x="6431973"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
        <p:nvSpPr>
          <p:cNvPr id="11" name="TextBox 10">
            <a:extLst>
              <a:ext uri="{FF2B5EF4-FFF2-40B4-BE49-F238E27FC236}">
                <a16:creationId xmlns:a16="http://schemas.microsoft.com/office/drawing/2014/main" id="{911E4546-52CF-039E-7744-C1F8A87F1709}"/>
              </a:ext>
            </a:extLst>
          </p:cNvPr>
          <p:cNvSpPr txBox="1"/>
          <p:nvPr/>
        </p:nvSpPr>
        <p:spPr>
          <a:xfrm>
            <a:off x="8948194" y="3751422"/>
            <a:ext cx="2167256" cy="2054015"/>
          </a:xfrm>
          <a:prstGeom prst="rect">
            <a:avLst/>
          </a:prstGeom>
          <a:noFill/>
        </p:spPr>
        <p:txBody>
          <a:bodyPr wrap="square" lIns="0" tIns="36000" rIns="216000" bIns="36000" rtlCol="0">
            <a:spAutoFit/>
          </a:bodyPr>
          <a:lstStyle/>
          <a:p>
            <a:pPr>
              <a:lnSpc>
                <a:spcPct val="130000"/>
              </a:lnSpc>
              <a:spcBef>
                <a:spcPts val="600"/>
              </a:spcBef>
            </a:pPr>
            <a:r>
              <a:rPr lang="fr-FR" sz="1600" b="1" dirty="0"/>
              <a:t>Titre</a:t>
            </a:r>
          </a:p>
          <a:p>
            <a:pPr>
              <a:lnSpc>
                <a:spcPct val="130000"/>
              </a:lnSpc>
              <a:spcBef>
                <a:spcPts val="600"/>
              </a:spcBef>
            </a:pPr>
            <a:r>
              <a:rPr lang="fr-FR" sz="1000" dirty="0">
                <a:solidFill>
                  <a:srgbClr val="000000"/>
                </a:solidFill>
              </a:rPr>
              <a:t>Double-cliquer sur le graphique pour le modifier, chercher dans le menu supérieur l'outil "Modifier les données dans Excel," et cliquer. Définir les informations de données dont vous avez besoin dans la feuille de calcul Excel, et le graphique affichera ces valeurs.</a:t>
            </a:r>
          </a:p>
        </p:txBody>
      </p:sp>
    </p:spTree>
    <p:extLst>
      <p:ext uri="{BB962C8B-B14F-4D97-AF65-F5344CB8AC3E}">
        <p14:creationId xmlns:p14="http://schemas.microsoft.com/office/powerpoint/2010/main" val="4260366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D4DCE3-2EB2-87C8-D450-1079C564CBE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E353C50A-007D-4940-8F9F-1C2B37E3545C}"/>
              </a:ext>
            </a:extLst>
          </p:cNvPr>
          <p:cNvSpPr>
            <a:spLocks noGrp="1"/>
          </p:cNvSpPr>
          <p:nvPr>
            <p:ph type="body" sz="quarter" idx="16"/>
          </p:nvPr>
        </p:nvSpPr>
        <p:spPr>
          <a:xfrm>
            <a:off x="781050" y="425830"/>
            <a:ext cx="10514013" cy="356203"/>
          </a:xfrm>
        </p:spPr>
        <p:txBody>
          <a:bodyPr/>
          <a:lstStyle/>
          <a:p>
            <a:endParaRPr lang="en-US"/>
          </a:p>
        </p:txBody>
      </p:sp>
      <p:graphicFrame>
        <p:nvGraphicFramePr>
          <p:cNvPr id="8" name="Diagram 7">
            <a:extLst>
              <a:ext uri="{FF2B5EF4-FFF2-40B4-BE49-F238E27FC236}">
                <a16:creationId xmlns:a16="http://schemas.microsoft.com/office/drawing/2014/main" id="{184F1324-A66D-F44A-9E1F-500098121EB8}"/>
              </a:ext>
            </a:extLst>
          </p:cNvPr>
          <p:cNvGraphicFramePr/>
          <p:nvPr>
            <p:extLst>
              <p:ext uri="{D42A27DB-BD31-4B8C-83A1-F6EECF244321}">
                <p14:modId xmlns:p14="http://schemas.microsoft.com/office/powerpoint/2010/main" val="2450401213"/>
              </p:ext>
            </p:extLst>
          </p:nvPr>
        </p:nvGraphicFramePr>
        <p:xfrm>
          <a:off x="1980504" y="7820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Oval 8">
            <a:extLst>
              <a:ext uri="{FF2B5EF4-FFF2-40B4-BE49-F238E27FC236}">
                <a16:creationId xmlns:a16="http://schemas.microsoft.com/office/drawing/2014/main" id="{B76B0AC1-BD20-4947-9F3C-5622284B871A}"/>
              </a:ext>
            </a:extLst>
          </p:cNvPr>
          <p:cNvSpPr/>
          <p:nvPr/>
        </p:nvSpPr>
        <p:spPr>
          <a:xfrm>
            <a:off x="5105390" y="2552252"/>
            <a:ext cx="1878227" cy="1878227"/>
          </a:xfrm>
          <a:prstGeom prst="ellipse">
            <a:avLst/>
          </a:prstGeom>
          <a:solidFill>
            <a:schemeClr val="bg2"/>
          </a:solidFill>
          <a:ln w="38100" cap="rnd" cmpd="sng">
            <a:noFill/>
            <a:prstDash val="sysDash"/>
            <a:miter lim="800000"/>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1000"/>
              </a:spcBef>
            </a:pPr>
            <a:endParaRPr lang="en-US" sz="1400" b="1" dirty="0">
              <a:solidFill>
                <a:schemeClr val="tx1"/>
              </a:solidFill>
            </a:endParaRPr>
          </a:p>
        </p:txBody>
      </p:sp>
      <p:sp>
        <p:nvSpPr>
          <p:cNvPr id="11" name="TextBox 10">
            <a:extLst>
              <a:ext uri="{FF2B5EF4-FFF2-40B4-BE49-F238E27FC236}">
                <a16:creationId xmlns:a16="http://schemas.microsoft.com/office/drawing/2014/main" id="{4CAC858F-0BB1-684E-9E0F-0472EACC53EB}"/>
              </a:ext>
            </a:extLst>
          </p:cNvPr>
          <p:cNvSpPr txBox="1"/>
          <p:nvPr/>
        </p:nvSpPr>
        <p:spPr>
          <a:xfrm>
            <a:off x="9012492" y="2909639"/>
            <a:ext cx="210883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Est </a:t>
            </a:r>
            <a:r>
              <a:rPr lang="fr-FR" sz="1000" dirty="0" err="1">
                <a:solidFill>
                  <a:srgbClr val="000000"/>
                </a:solidFill>
              </a:rPr>
              <a:t>pellentesque</a:t>
            </a:r>
            <a:r>
              <a:rPr lang="fr-FR" sz="1000" dirty="0">
                <a:solidFill>
                  <a:srgbClr val="000000"/>
                </a:solidFill>
              </a:rPr>
              <a:t> </a:t>
            </a:r>
            <a:r>
              <a:rPr lang="fr-FR" sz="1000" dirty="0" err="1">
                <a:solidFill>
                  <a:srgbClr val="000000"/>
                </a:solidFill>
              </a:rPr>
              <a:t>elit</a:t>
            </a:r>
            <a:r>
              <a:rPr lang="fr-FR" sz="1000" dirty="0">
                <a:solidFill>
                  <a:srgbClr val="000000"/>
                </a:solidFill>
              </a:rPr>
              <a:t> </a:t>
            </a:r>
            <a:r>
              <a:rPr lang="fr-FR" sz="1000" dirty="0" err="1">
                <a:solidFill>
                  <a:srgbClr val="000000"/>
                </a:solidFill>
              </a:rPr>
              <a:t>ullamcorper</a:t>
            </a:r>
            <a:r>
              <a:rPr lang="fr-FR" sz="1000" dirty="0">
                <a:solidFill>
                  <a:srgbClr val="000000"/>
                </a:solidFill>
              </a:rPr>
              <a:t> </a:t>
            </a:r>
            <a:r>
              <a:rPr lang="fr-FR" sz="1000" dirty="0" err="1">
                <a:solidFill>
                  <a:srgbClr val="000000"/>
                </a:solidFill>
              </a:rPr>
              <a:t>dignissim</a:t>
            </a:r>
            <a:r>
              <a:rPr lang="fr-FR" sz="1000" dirty="0">
                <a:solidFill>
                  <a:srgbClr val="000000"/>
                </a:solidFill>
              </a:rPr>
              <a:t> </a:t>
            </a:r>
            <a:r>
              <a:rPr lang="fr-FR" sz="1000" dirty="0" err="1">
                <a:solidFill>
                  <a:srgbClr val="000000"/>
                </a:solidFill>
              </a:rPr>
              <a:t>cras</a:t>
            </a:r>
            <a:r>
              <a:rPr lang="fr-FR" sz="1000" dirty="0">
                <a:solidFill>
                  <a:srgbClr val="000000"/>
                </a:solidFill>
              </a:rPr>
              <a:t>.</a:t>
            </a:r>
          </a:p>
        </p:txBody>
      </p:sp>
      <p:sp>
        <p:nvSpPr>
          <p:cNvPr id="12" name="TextBox 11">
            <a:extLst>
              <a:ext uri="{FF2B5EF4-FFF2-40B4-BE49-F238E27FC236}">
                <a16:creationId xmlns:a16="http://schemas.microsoft.com/office/drawing/2014/main" id="{4C2BCB04-D9E0-904A-BD67-DE0FCDD9F74C}"/>
              </a:ext>
            </a:extLst>
          </p:cNvPr>
          <p:cNvSpPr txBox="1"/>
          <p:nvPr/>
        </p:nvSpPr>
        <p:spPr>
          <a:xfrm>
            <a:off x="8552572" y="1074694"/>
            <a:ext cx="256875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Nec </a:t>
            </a:r>
            <a:r>
              <a:rPr lang="fr-FR" sz="1000" dirty="0" err="1">
                <a:solidFill>
                  <a:srgbClr val="000000"/>
                </a:solidFill>
              </a:rPr>
              <a:t>nam</a:t>
            </a:r>
            <a:r>
              <a:rPr lang="fr-FR" sz="1000" dirty="0">
                <a:solidFill>
                  <a:srgbClr val="000000"/>
                </a:solidFill>
              </a:rPr>
              <a:t> </a:t>
            </a:r>
            <a:r>
              <a:rPr lang="fr-FR" sz="1000" dirty="0" err="1">
                <a:solidFill>
                  <a:srgbClr val="000000"/>
                </a:solidFill>
              </a:rPr>
              <a:t>aliquam</a:t>
            </a:r>
            <a:r>
              <a:rPr lang="fr-FR" sz="1000" dirty="0">
                <a:solidFill>
                  <a:srgbClr val="000000"/>
                </a:solidFill>
              </a:rPr>
              <a:t> </a:t>
            </a:r>
            <a:r>
              <a:rPr lang="fr-FR" sz="1000" dirty="0" err="1">
                <a:solidFill>
                  <a:srgbClr val="000000"/>
                </a:solidFill>
              </a:rPr>
              <a:t>sem</a:t>
            </a:r>
            <a:r>
              <a:rPr lang="fr-FR" sz="1000" dirty="0">
                <a:solidFill>
                  <a:srgbClr val="000000"/>
                </a:solidFill>
              </a:rPr>
              <a:t> et </a:t>
            </a:r>
            <a:r>
              <a:rPr lang="fr-FR" sz="1000" dirty="0" err="1">
                <a:solidFill>
                  <a:srgbClr val="000000"/>
                </a:solidFill>
              </a:rPr>
              <a:t>tortor</a:t>
            </a:r>
            <a:r>
              <a:rPr lang="fr-FR" sz="1000" dirty="0">
                <a:solidFill>
                  <a:srgbClr val="000000"/>
                </a:solidFill>
              </a:rPr>
              <a:t> </a:t>
            </a:r>
            <a:r>
              <a:rPr lang="fr-FR" sz="1000" dirty="0" err="1">
                <a:solidFill>
                  <a:srgbClr val="000000"/>
                </a:solidFill>
              </a:rPr>
              <a:t>consequat</a:t>
            </a:r>
            <a:r>
              <a:rPr lang="fr-FR" sz="1000" dirty="0">
                <a:solidFill>
                  <a:srgbClr val="000000"/>
                </a:solidFill>
              </a:rPr>
              <a:t> id porta </a:t>
            </a:r>
            <a:r>
              <a:rPr lang="fr-FR" sz="1000" dirty="0" err="1">
                <a:solidFill>
                  <a:srgbClr val="000000"/>
                </a:solidFill>
              </a:rPr>
              <a:t>nibh</a:t>
            </a:r>
            <a:endParaRPr lang="fr-FR" sz="1000" dirty="0">
              <a:solidFill>
                <a:srgbClr val="000000"/>
              </a:solidFill>
            </a:endParaRPr>
          </a:p>
        </p:txBody>
      </p:sp>
      <p:sp>
        <p:nvSpPr>
          <p:cNvPr id="13" name="TextBox 12">
            <a:extLst>
              <a:ext uri="{FF2B5EF4-FFF2-40B4-BE49-F238E27FC236}">
                <a16:creationId xmlns:a16="http://schemas.microsoft.com/office/drawing/2014/main" id="{A7511E21-B20F-BF42-AD60-9F0601E4010C}"/>
              </a:ext>
            </a:extLst>
          </p:cNvPr>
          <p:cNvSpPr txBox="1"/>
          <p:nvPr/>
        </p:nvSpPr>
        <p:spPr>
          <a:xfrm>
            <a:off x="8552572" y="4944638"/>
            <a:ext cx="2568757" cy="813675"/>
          </a:xfrm>
          <a:prstGeom prst="rect">
            <a:avLst/>
          </a:prstGeom>
          <a:noFill/>
        </p:spPr>
        <p:txBody>
          <a:bodyPr wrap="square" lIns="0" tIns="36000" rIns="216000" bIns="36000" rtlCol="0">
            <a:spAutoFit/>
          </a:bodyPr>
          <a:lstStyle/>
          <a:p>
            <a:pPr>
              <a:lnSpc>
                <a:spcPct val="130000"/>
              </a:lnSpc>
              <a:spcBef>
                <a:spcPts val="600"/>
              </a:spcBef>
            </a:pPr>
            <a:r>
              <a:rPr lang="fr-FR" sz="1400" b="1" dirty="0"/>
              <a:t>Titre</a:t>
            </a:r>
          </a:p>
          <a:p>
            <a:pPr>
              <a:lnSpc>
                <a:spcPct val="130000"/>
              </a:lnSpc>
              <a:spcBef>
                <a:spcPts val="600"/>
              </a:spcBef>
            </a:pPr>
            <a:r>
              <a:rPr lang="fr-FR" sz="1000" dirty="0">
                <a:solidFill>
                  <a:srgbClr val="000000"/>
                </a:solidFill>
              </a:rPr>
              <a:t>Nec </a:t>
            </a:r>
            <a:r>
              <a:rPr lang="fr-FR" sz="1000" dirty="0" err="1">
                <a:solidFill>
                  <a:srgbClr val="000000"/>
                </a:solidFill>
              </a:rPr>
              <a:t>nam</a:t>
            </a:r>
            <a:r>
              <a:rPr lang="fr-FR" sz="1000" dirty="0">
                <a:solidFill>
                  <a:srgbClr val="000000"/>
                </a:solidFill>
              </a:rPr>
              <a:t> </a:t>
            </a:r>
            <a:r>
              <a:rPr lang="fr-FR" sz="1000" dirty="0" err="1">
                <a:solidFill>
                  <a:srgbClr val="000000"/>
                </a:solidFill>
              </a:rPr>
              <a:t>aliquam</a:t>
            </a:r>
            <a:r>
              <a:rPr lang="fr-FR" sz="1000" dirty="0">
                <a:solidFill>
                  <a:srgbClr val="000000"/>
                </a:solidFill>
              </a:rPr>
              <a:t> </a:t>
            </a:r>
            <a:r>
              <a:rPr lang="fr-FR" sz="1000" dirty="0" err="1">
                <a:solidFill>
                  <a:srgbClr val="000000"/>
                </a:solidFill>
              </a:rPr>
              <a:t>sem</a:t>
            </a:r>
            <a:r>
              <a:rPr lang="fr-FR" sz="1000" dirty="0">
                <a:solidFill>
                  <a:srgbClr val="000000"/>
                </a:solidFill>
              </a:rPr>
              <a:t> et </a:t>
            </a:r>
            <a:r>
              <a:rPr lang="fr-FR" sz="1000" dirty="0" err="1">
                <a:solidFill>
                  <a:srgbClr val="000000"/>
                </a:solidFill>
              </a:rPr>
              <a:t>tortor</a:t>
            </a:r>
            <a:r>
              <a:rPr lang="fr-FR" sz="1000" dirty="0">
                <a:solidFill>
                  <a:srgbClr val="000000"/>
                </a:solidFill>
              </a:rPr>
              <a:t> </a:t>
            </a:r>
            <a:r>
              <a:rPr lang="fr-FR" sz="1000" dirty="0" err="1">
                <a:solidFill>
                  <a:srgbClr val="000000"/>
                </a:solidFill>
              </a:rPr>
              <a:t>consequat</a:t>
            </a:r>
            <a:r>
              <a:rPr lang="fr-FR" sz="1000" dirty="0">
                <a:solidFill>
                  <a:srgbClr val="000000"/>
                </a:solidFill>
              </a:rPr>
              <a:t> id porta </a:t>
            </a:r>
            <a:r>
              <a:rPr lang="fr-FR" sz="1000" dirty="0" err="1">
                <a:solidFill>
                  <a:srgbClr val="000000"/>
                </a:solidFill>
              </a:rPr>
              <a:t>nibh</a:t>
            </a:r>
            <a:endParaRPr lang="fr-FR" sz="1000" dirty="0">
              <a:solidFill>
                <a:srgbClr val="000000"/>
              </a:solidFill>
            </a:endParaRPr>
          </a:p>
        </p:txBody>
      </p:sp>
      <p:sp>
        <p:nvSpPr>
          <p:cNvPr id="14" name="TextBox 13">
            <a:extLst>
              <a:ext uri="{FF2B5EF4-FFF2-40B4-BE49-F238E27FC236}">
                <a16:creationId xmlns:a16="http://schemas.microsoft.com/office/drawing/2014/main" id="{F47749DD-B9DF-E34A-9D20-20D9DE4CC7E9}"/>
              </a:ext>
            </a:extLst>
          </p:cNvPr>
          <p:cNvSpPr txBox="1"/>
          <p:nvPr/>
        </p:nvSpPr>
        <p:spPr>
          <a:xfrm>
            <a:off x="1194101" y="2909639"/>
            <a:ext cx="210883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Est </a:t>
            </a:r>
            <a:r>
              <a:rPr lang="fr-FR" sz="1000" dirty="0" err="1">
                <a:solidFill>
                  <a:srgbClr val="000000"/>
                </a:solidFill>
              </a:rPr>
              <a:t>pellentesque</a:t>
            </a:r>
            <a:r>
              <a:rPr lang="fr-FR" sz="1000" dirty="0">
                <a:solidFill>
                  <a:srgbClr val="000000"/>
                </a:solidFill>
              </a:rPr>
              <a:t> </a:t>
            </a:r>
            <a:r>
              <a:rPr lang="fr-FR" sz="1000" dirty="0" err="1">
                <a:solidFill>
                  <a:srgbClr val="000000"/>
                </a:solidFill>
              </a:rPr>
              <a:t>elit</a:t>
            </a:r>
            <a:r>
              <a:rPr lang="fr-FR" sz="1000" dirty="0">
                <a:solidFill>
                  <a:srgbClr val="000000"/>
                </a:solidFill>
              </a:rPr>
              <a:t> </a:t>
            </a:r>
            <a:r>
              <a:rPr lang="fr-FR" sz="1000" dirty="0" err="1">
                <a:solidFill>
                  <a:srgbClr val="000000"/>
                </a:solidFill>
              </a:rPr>
              <a:t>ullamcorper</a:t>
            </a:r>
            <a:r>
              <a:rPr lang="fr-FR" sz="1000" dirty="0">
                <a:solidFill>
                  <a:srgbClr val="000000"/>
                </a:solidFill>
              </a:rPr>
              <a:t> </a:t>
            </a:r>
            <a:r>
              <a:rPr lang="fr-FR" sz="1000" dirty="0" err="1">
                <a:solidFill>
                  <a:srgbClr val="000000"/>
                </a:solidFill>
              </a:rPr>
              <a:t>dignissim</a:t>
            </a:r>
            <a:r>
              <a:rPr lang="fr-FR" sz="1000" dirty="0">
                <a:solidFill>
                  <a:srgbClr val="000000"/>
                </a:solidFill>
              </a:rPr>
              <a:t> </a:t>
            </a:r>
            <a:r>
              <a:rPr lang="fr-FR" sz="1000" dirty="0" err="1">
                <a:solidFill>
                  <a:srgbClr val="000000"/>
                </a:solidFill>
              </a:rPr>
              <a:t>cras</a:t>
            </a:r>
            <a:r>
              <a:rPr lang="fr-FR" sz="1000" dirty="0">
                <a:solidFill>
                  <a:srgbClr val="000000"/>
                </a:solidFill>
              </a:rPr>
              <a:t>.</a:t>
            </a:r>
          </a:p>
        </p:txBody>
      </p:sp>
      <p:sp>
        <p:nvSpPr>
          <p:cNvPr id="15" name="TextBox 14">
            <a:extLst>
              <a:ext uri="{FF2B5EF4-FFF2-40B4-BE49-F238E27FC236}">
                <a16:creationId xmlns:a16="http://schemas.microsoft.com/office/drawing/2014/main" id="{4B56D0C7-2A1F-7B41-AF7D-2BB05739E767}"/>
              </a:ext>
            </a:extLst>
          </p:cNvPr>
          <p:cNvSpPr txBox="1"/>
          <p:nvPr/>
        </p:nvSpPr>
        <p:spPr>
          <a:xfrm>
            <a:off x="1194101" y="1074694"/>
            <a:ext cx="256875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Nunc </a:t>
            </a:r>
            <a:r>
              <a:rPr lang="fr-FR" sz="1000" dirty="0" err="1">
                <a:solidFill>
                  <a:srgbClr val="000000"/>
                </a:solidFill>
              </a:rPr>
              <a:t>sed</a:t>
            </a:r>
            <a:r>
              <a:rPr lang="fr-FR" sz="1000" dirty="0">
                <a:solidFill>
                  <a:srgbClr val="000000"/>
                </a:solidFill>
              </a:rPr>
              <a:t> </a:t>
            </a:r>
            <a:r>
              <a:rPr lang="fr-FR" sz="1000" dirty="0" err="1">
                <a:solidFill>
                  <a:srgbClr val="000000"/>
                </a:solidFill>
              </a:rPr>
              <a:t>augue</a:t>
            </a:r>
            <a:r>
              <a:rPr lang="fr-FR" sz="1000" dirty="0">
                <a:solidFill>
                  <a:srgbClr val="000000"/>
                </a:solidFill>
              </a:rPr>
              <a:t> </a:t>
            </a:r>
            <a:r>
              <a:rPr lang="fr-FR" sz="1000" dirty="0" err="1">
                <a:solidFill>
                  <a:srgbClr val="000000"/>
                </a:solidFill>
              </a:rPr>
              <a:t>lacus</a:t>
            </a:r>
            <a:r>
              <a:rPr lang="fr-FR" sz="1000" dirty="0">
                <a:solidFill>
                  <a:srgbClr val="000000"/>
                </a:solidFill>
              </a:rPr>
              <a:t> </a:t>
            </a:r>
            <a:r>
              <a:rPr lang="fr-FR" sz="1000" dirty="0" err="1">
                <a:solidFill>
                  <a:srgbClr val="000000"/>
                </a:solidFill>
              </a:rPr>
              <a:t>viverra</a:t>
            </a:r>
            <a:r>
              <a:rPr lang="fr-FR" sz="1000" dirty="0">
                <a:solidFill>
                  <a:srgbClr val="000000"/>
                </a:solidFill>
              </a:rPr>
              <a:t> vitae. </a:t>
            </a:r>
            <a:r>
              <a:rPr lang="fr-FR" sz="1000" dirty="0" err="1">
                <a:solidFill>
                  <a:srgbClr val="000000"/>
                </a:solidFill>
              </a:rPr>
              <a:t>Arcu</a:t>
            </a:r>
            <a:r>
              <a:rPr lang="fr-FR" sz="1000" dirty="0">
                <a:solidFill>
                  <a:srgbClr val="000000"/>
                </a:solidFill>
              </a:rPr>
              <a:t> </a:t>
            </a:r>
            <a:r>
              <a:rPr lang="fr-FR" sz="1000" dirty="0" err="1">
                <a:solidFill>
                  <a:srgbClr val="000000"/>
                </a:solidFill>
              </a:rPr>
              <a:t>dui</a:t>
            </a:r>
            <a:r>
              <a:rPr lang="fr-FR" sz="1000" dirty="0">
                <a:solidFill>
                  <a:srgbClr val="000000"/>
                </a:solidFill>
              </a:rPr>
              <a:t> </a:t>
            </a:r>
            <a:r>
              <a:rPr lang="fr-FR" sz="1000" dirty="0" err="1">
                <a:solidFill>
                  <a:srgbClr val="000000"/>
                </a:solidFill>
              </a:rPr>
              <a:t>vivamus</a:t>
            </a:r>
            <a:r>
              <a:rPr lang="fr-FR" sz="1000" dirty="0">
                <a:solidFill>
                  <a:srgbClr val="000000"/>
                </a:solidFill>
              </a:rPr>
              <a:t> </a:t>
            </a:r>
            <a:r>
              <a:rPr lang="fr-FR" sz="1000" dirty="0" err="1">
                <a:solidFill>
                  <a:srgbClr val="000000"/>
                </a:solidFill>
              </a:rPr>
              <a:t>arcu</a:t>
            </a:r>
            <a:r>
              <a:rPr lang="fr-FR" sz="1000" dirty="0">
                <a:solidFill>
                  <a:srgbClr val="000000"/>
                </a:solidFill>
              </a:rPr>
              <a:t> </a:t>
            </a:r>
            <a:r>
              <a:rPr lang="fr-FR" sz="1000" dirty="0" err="1">
                <a:solidFill>
                  <a:srgbClr val="000000"/>
                </a:solidFill>
              </a:rPr>
              <a:t>felis</a:t>
            </a:r>
            <a:r>
              <a:rPr lang="fr-FR" sz="1000" dirty="0">
                <a:solidFill>
                  <a:srgbClr val="000000"/>
                </a:solidFill>
              </a:rPr>
              <a:t> bibendum ut. </a:t>
            </a:r>
          </a:p>
        </p:txBody>
      </p:sp>
      <p:sp>
        <p:nvSpPr>
          <p:cNvPr id="16" name="TextBox 15">
            <a:extLst>
              <a:ext uri="{FF2B5EF4-FFF2-40B4-BE49-F238E27FC236}">
                <a16:creationId xmlns:a16="http://schemas.microsoft.com/office/drawing/2014/main" id="{ACB65FCF-7484-EF45-A14D-DF229015E3BD}"/>
              </a:ext>
            </a:extLst>
          </p:cNvPr>
          <p:cNvSpPr txBox="1"/>
          <p:nvPr/>
        </p:nvSpPr>
        <p:spPr>
          <a:xfrm>
            <a:off x="1194101" y="4944638"/>
            <a:ext cx="2568757" cy="813675"/>
          </a:xfrm>
          <a:prstGeom prst="rect">
            <a:avLst/>
          </a:prstGeom>
          <a:noFill/>
        </p:spPr>
        <p:txBody>
          <a:bodyPr wrap="square" lIns="0" tIns="36000" rIns="216000" bIns="36000" rtlCol="0">
            <a:spAutoFit/>
          </a:bodyPr>
          <a:lstStyle/>
          <a:p>
            <a:pPr algn="r">
              <a:lnSpc>
                <a:spcPct val="130000"/>
              </a:lnSpc>
              <a:spcBef>
                <a:spcPts val="600"/>
              </a:spcBef>
            </a:pPr>
            <a:r>
              <a:rPr lang="fr-FR" sz="1400" b="1" dirty="0"/>
              <a:t>Titre</a:t>
            </a:r>
          </a:p>
          <a:p>
            <a:pPr algn="r">
              <a:lnSpc>
                <a:spcPct val="130000"/>
              </a:lnSpc>
              <a:spcBef>
                <a:spcPts val="600"/>
              </a:spcBef>
            </a:pPr>
            <a:r>
              <a:rPr lang="fr-FR" sz="1000" dirty="0">
                <a:solidFill>
                  <a:srgbClr val="000000"/>
                </a:solidFill>
              </a:rPr>
              <a:t>Nunc </a:t>
            </a:r>
            <a:r>
              <a:rPr lang="fr-FR" sz="1000" dirty="0" err="1">
                <a:solidFill>
                  <a:srgbClr val="000000"/>
                </a:solidFill>
              </a:rPr>
              <a:t>sed</a:t>
            </a:r>
            <a:r>
              <a:rPr lang="fr-FR" sz="1000" dirty="0">
                <a:solidFill>
                  <a:srgbClr val="000000"/>
                </a:solidFill>
              </a:rPr>
              <a:t> </a:t>
            </a:r>
            <a:r>
              <a:rPr lang="fr-FR" sz="1000" dirty="0" err="1">
                <a:solidFill>
                  <a:srgbClr val="000000"/>
                </a:solidFill>
              </a:rPr>
              <a:t>augue</a:t>
            </a:r>
            <a:r>
              <a:rPr lang="fr-FR" sz="1000" dirty="0">
                <a:solidFill>
                  <a:srgbClr val="000000"/>
                </a:solidFill>
              </a:rPr>
              <a:t> </a:t>
            </a:r>
            <a:r>
              <a:rPr lang="fr-FR" sz="1000" dirty="0" err="1">
                <a:solidFill>
                  <a:srgbClr val="000000"/>
                </a:solidFill>
              </a:rPr>
              <a:t>lacus</a:t>
            </a:r>
            <a:r>
              <a:rPr lang="fr-FR" sz="1000" dirty="0">
                <a:solidFill>
                  <a:srgbClr val="000000"/>
                </a:solidFill>
              </a:rPr>
              <a:t> </a:t>
            </a:r>
            <a:r>
              <a:rPr lang="fr-FR" sz="1000" dirty="0" err="1">
                <a:solidFill>
                  <a:srgbClr val="000000"/>
                </a:solidFill>
              </a:rPr>
              <a:t>viverra</a:t>
            </a:r>
            <a:r>
              <a:rPr lang="fr-FR" sz="1000" dirty="0">
                <a:solidFill>
                  <a:srgbClr val="000000"/>
                </a:solidFill>
              </a:rPr>
              <a:t> vitae. </a:t>
            </a:r>
            <a:r>
              <a:rPr lang="fr-FR" sz="1000" dirty="0" err="1">
                <a:solidFill>
                  <a:srgbClr val="000000"/>
                </a:solidFill>
              </a:rPr>
              <a:t>Arcu</a:t>
            </a:r>
            <a:r>
              <a:rPr lang="fr-FR" sz="1000" dirty="0">
                <a:solidFill>
                  <a:srgbClr val="000000"/>
                </a:solidFill>
              </a:rPr>
              <a:t> </a:t>
            </a:r>
            <a:r>
              <a:rPr lang="fr-FR" sz="1000" dirty="0" err="1">
                <a:solidFill>
                  <a:srgbClr val="000000"/>
                </a:solidFill>
              </a:rPr>
              <a:t>dui</a:t>
            </a:r>
            <a:r>
              <a:rPr lang="fr-FR" sz="1000" dirty="0">
                <a:solidFill>
                  <a:srgbClr val="000000"/>
                </a:solidFill>
              </a:rPr>
              <a:t> </a:t>
            </a:r>
            <a:r>
              <a:rPr lang="fr-FR" sz="1000" dirty="0" err="1">
                <a:solidFill>
                  <a:srgbClr val="000000"/>
                </a:solidFill>
              </a:rPr>
              <a:t>vivamus</a:t>
            </a:r>
            <a:r>
              <a:rPr lang="fr-FR" sz="1000" dirty="0">
                <a:solidFill>
                  <a:srgbClr val="000000"/>
                </a:solidFill>
              </a:rPr>
              <a:t> </a:t>
            </a:r>
            <a:r>
              <a:rPr lang="fr-FR" sz="1000" dirty="0" err="1">
                <a:solidFill>
                  <a:srgbClr val="000000"/>
                </a:solidFill>
              </a:rPr>
              <a:t>arcu</a:t>
            </a:r>
            <a:r>
              <a:rPr lang="fr-FR" sz="1000" dirty="0">
                <a:solidFill>
                  <a:srgbClr val="000000"/>
                </a:solidFill>
              </a:rPr>
              <a:t> </a:t>
            </a:r>
            <a:r>
              <a:rPr lang="fr-FR" sz="1000" dirty="0" err="1">
                <a:solidFill>
                  <a:srgbClr val="000000"/>
                </a:solidFill>
              </a:rPr>
              <a:t>felis</a:t>
            </a:r>
            <a:r>
              <a:rPr lang="fr-FR" sz="1000" dirty="0">
                <a:solidFill>
                  <a:srgbClr val="000000"/>
                </a:solidFill>
              </a:rPr>
              <a:t> bibendum ut</a:t>
            </a:r>
            <a:r>
              <a:rPr lang="fr-FR" sz="1000" dirty="0"/>
              <a:t>.</a:t>
            </a:r>
            <a:endParaRPr lang="fr-FR" sz="1000" dirty="0">
              <a:solidFill>
                <a:schemeClr val="tx1">
                  <a:alpha val="70000"/>
                </a:schemeClr>
              </a:solidFill>
            </a:endParaRPr>
          </a:p>
        </p:txBody>
      </p:sp>
    </p:spTree>
    <p:extLst>
      <p:ext uri="{BB962C8B-B14F-4D97-AF65-F5344CB8AC3E}">
        <p14:creationId xmlns:p14="http://schemas.microsoft.com/office/powerpoint/2010/main" val="13806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6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50000" fill="hold" grpId="0" nodeType="withEffect">
                                  <p:stCondLst>
                                    <p:cond delay="8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decel="50000" fill="hold" grpId="0" nodeType="withEffect">
                                  <p:stCondLst>
                                    <p:cond delay="10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8" decel="50000" fill="hold" grpId="0" nodeType="withEffect">
                                  <p:stCondLst>
                                    <p:cond delay="12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decel="50000" fill="hold" grpId="0" nodeType="withEffect">
                                  <p:stCondLst>
                                    <p:cond delay="14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6" presetClass="emph" presetSubtype="0" accel="50000" decel="50000" autoRev="1" fill="hold" grpId="1" nodeType="withEffect">
                                  <p:stCondLst>
                                    <p:cond delay="0"/>
                                  </p:stCondLst>
                                  <p:childTnLst>
                                    <p:animScale>
                                      <p:cBhvr>
                                        <p:cTn id="33" dur="500" fill="hold"/>
                                        <p:tgtEl>
                                          <p:spTgt spid="8"/>
                                        </p:tgtEl>
                                      </p:cBhvr>
                                      <p:by x="120000" y="120000"/>
                                    </p:animScale>
                                  </p:childTnLst>
                                </p:cTn>
                              </p:par>
                              <p:par>
                                <p:cTn id="34" presetID="10" presetClass="entr" presetSubtype="0" fill="hold" grpId="0" nodeType="withEffect">
                                  <p:stCondLst>
                                    <p:cond delay="2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P spid="9" grpId="0" animBg="1"/>
      <p:bldP spid="11" grpId="0"/>
      <p:bldP spid="12" grpId="0"/>
      <p:bldP spid="13" grpId="0"/>
      <p:bldP spid="14"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7F02A9E-C188-0016-DE79-E3E6D59A8361}"/>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92C1570D-4BFD-A54E-BD12-2E2C4EEC8250}"/>
              </a:ext>
            </a:extLst>
          </p:cNvPr>
          <p:cNvSpPr>
            <a:spLocks noGrp="1"/>
          </p:cNvSpPr>
          <p:nvPr>
            <p:ph type="body" sz="quarter" idx="16"/>
          </p:nvPr>
        </p:nvSpPr>
        <p:spPr/>
        <p:txBody>
          <a:bodyPr/>
          <a:lstStyle/>
          <a:p>
            <a:endParaRPr lang="en-US"/>
          </a:p>
        </p:txBody>
      </p:sp>
      <p:sp>
        <p:nvSpPr>
          <p:cNvPr id="4" name="Freeform 6">
            <a:extLst>
              <a:ext uri="{FF2B5EF4-FFF2-40B4-BE49-F238E27FC236}">
                <a16:creationId xmlns:a16="http://schemas.microsoft.com/office/drawing/2014/main" id="{7FAC44CD-C844-7848-B1E2-08F7D0533C6F}"/>
              </a:ext>
            </a:extLst>
          </p:cNvPr>
          <p:cNvSpPr>
            <a:spLocks/>
          </p:cNvSpPr>
          <p:nvPr/>
        </p:nvSpPr>
        <p:spPr bwMode="auto">
          <a:xfrm>
            <a:off x="1727763" y="3241483"/>
            <a:ext cx="2101809" cy="919540"/>
          </a:xfrm>
          <a:custGeom>
            <a:avLst/>
            <a:gdLst>
              <a:gd name="T0" fmla="*/ 0 w 1600"/>
              <a:gd name="T1" fmla="*/ 700 h 700"/>
              <a:gd name="T2" fmla="*/ 1246 w 1600"/>
              <a:gd name="T3" fmla="*/ 700 h 700"/>
              <a:gd name="T4" fmla="*/ 1600 w 1600"/>
              <a:gd name="T5" fmla="*/ 357 h 700"/>
              <a:gd name="T6" fmla="*/ 1246 w 1600"/>
              <a:gd name="T7" fmla="*/ 0 h 700"/>
              <a:gd name="T8" fmla="*/ 0 w 1600"/>
              <a:gd name="T9" fmla="*/ 0 h 700"/>
              <a:gd name="T10" fmla="*/ 0 w 1600"/>
              <a:gd name="T11" fmla="*/ 700 h 700"/>
              <a:gd name="T12" fmla="*/ 0 w 1600"/>
              <a:gd name="T13" fmla="*/ 700 h 700"/>
            </a:gdLst>
            <a:ahLst/>
            <a:cxnLst>
              <a:cxn ang="0">
                <a:pos x="T0" y="T1"/>
              </a:cxn>
              <a:cxn ang="0">
                <a:pos x="T2" y="T3"/>
              </a:cxn>
              <a:cxn ang="0">
                <a:pos x="T4" y="T5"/>
              </a:cxn>
              <a:cxn ang="0">
                <a:pos x="T6" y="T7"/>
              </a:cxn>
              <a:cxn ang="0">
                <a:pos x="T8" y="T9"/>
              </a:cxn>
              <a:cxn ang="0">
                <a:pos x="T10" y="T11"/>
              </a:cxn>
              <a:cxn ang="0">
                <a:pos x="T12" y="T13"/>
              </a:cxn>
            </a:cxnLst>
            <a:rect l="0" t="0" r="r" b="b"/>
            <a:pathLst>
              <a:path w="1600" h="700">
                <a:moveTo>
                  <a:pt x="0" y="700"/>
                </a:moveTo>
                <a:lnTo>
                  <a:pt x="1246" y="700"/>
                </a:lnTo>
                <a:lnTo>
                  <a:pt x="1600" y="357"/>
                </a:lnTo>
                <a:lnTo>
                  <a:pt x="1246" y="0"/>
                </a:lnTo>
                <a:lnTo>
                  <a:pt x="0" y="0"/>
                </a:lnTo>
                <a:lnTo>
                  <a:pt x="0" y="700"/>
                </a:lnTo>
                <a:lnTo>
                  <a:pt x="0" y="700"/>
                </a:lnTo>
                <a:close/>
              </a:path>
            </a:pathLst>
          </a:custGeom>
          <a:solidFill>
            <a:schemeClr val="tx1"/>
          </a:solidFill>
          <a:ln w="25400">
            <a:noFill/>
          </a:ln>
          <a:effectLst>
            <a:outerShdw blurRad="38100" dist="12700" dir="5400000" algn="ctr" rotWithShape="0">
              <a:srgbClr val="000000">
                <a:alpha val="15000"/>
              </a:srgbClr>
            </a:outerShdw>
          </a:effectLst>
        </p:spPr>
        <p:txBody>
          <a:bodyPr vert="horz" wrap="square" lIns="396000" tIns="45720" rIns="91440" bIns="45720" numCol="1" anchor="ctr" anchorCtr="0" compatLnSpc="1">
            <a:prstTxWarp prst="textNoShape">
              <a:avLst/>
            </a:prstTxWarp>
          </a:bodyPr>
          <a:lstStyle/>
          <a:p>
            <a:r>
              <a:rPr lang="fr-FR" sz="1400" b="1" dirty="0">
                <a:solidFill>
                  <a:srgbClr val="FFFFFF"/>
                </a:solidFill>
              </a:rPr>
              <a:t>       Titre 1</a:t>
            </a:r>
          </a:p>
        </p:txBody>
      </p:sp>
      <p:sp>
        <p:nvSpPr>
          <p:cNvPr id="5" name="Freeform 8">
            <a:extLst>
              <a:ext uri="{FF2B5EF4-FFF2-40B4-BE49-F238E27FC236}">
                <a16:creationId xmlns:a16="http://schemas.microsoft.com/office/drawing/2014/main" id="{776C4627-3566-2349-9EF7-52091122612F}"/>
              </a:ext>
            </a:extLst>
          </p:cNvPr>
          <p:cNvSpPr>
            <a:spLocks/>
          </p:cNvSpPr>
          <p:nvPr/>
        </p:nvSpPr>
        <p:spPr bwMode="auto">
          <a:xfrm>
            <a:off x="3432855" y="3241483"/>
            <a:ext cx="2101809" cy="919540"/>
          </a:xfrm>
          <a:custGeom>
            <a:avLst/>
            <a:gdLst>
              <a:gd name="T0" fmla="*/ 0 w 1600"/>
              <a:gd name="T1" fmla="*/ 700 h 700"/>
              <a:gd name="T2" fmla="*/ 1259 w 1600"/>
              <a:gd name="T3" fmla="*/ 700 h 700"/>
              <a:gd name="T4" fmla="*/ 1600 w 1600"/>
              <a:gd name="T5" fmla="*/ 343 h 700"/>
              <a:gd name="T6" fmla="*/ 1259 w 1600"/>
              <a:gd name="T7" fmla="*/ 0 h 700"/>
              <a:gd name="T8" fmla="*/ 0 w 1600"/>
              <a:gd name="T9" fmla="*/ 0 h 700"/>
              <a:gd name="T10" fmla="*/ 0 w 1600"/>
              <a:gd name="T11" fmla="*/ 0 h 700"/>
              <a:gd name="T12" fmla="*/ 354 w 1600"/>
              <a:gd name="T13" fmla="*/ 357 h 700"/>
              <a:gd name="T14" fmla="*/ 0 w 1600"/>
              <a:gd name="T15" fmla="*/ 700 h 700"/>
              <a:gd name="T16" fmla="*/ 0 w 1600"/>
              <a:gd name="T17" fmla="*/ 700 h 700"/>
              <a:gd name="T18" fmla="*/ 0 w 1600"/>
              <a:gd name="T19" fmla="*/ 70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0" h="700">
                <a:moveTo>
                  <a:pt x="0" y="700"/>
                </a:moveTo>
                <a:lnTo>
                  <a:pt x="1259" y="700"/>
                </a:lnTo>
                <a:lnTo>
                  <a:pt x="1600" y="343"/>
                </a:lnTo>
                <a:lnTo>
                  <a:pt x="1259" y="0"/>
                </a:lnTo>
                <a:lnTo>
                  <a:pt x="0" y="0"/>
                </a:lnTo>
                <a:lnTo>
                  <a:pt x="0" y="0"/>
                </a:lnTo>
                <a:lnTo>
                  <a:pt x="354" y="357"/>
                </a:lnTo>
                <a:lnTo>
                  <a:pt x="0" y="700"/>
                </a:lnTo>
                <a:lnTo>
                  <a:pt x="0" y="700"/>
                </a:lnTo>
                <a:lnTo>
                  <a:pt x="0" y="700"/>
                </a:lnTo>
                <a:close/>
              </a:path>
            </a:pathLst>
          </a:custGeom>
          <a:solidFill>
            <a:schemeClr val="accent1"/>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2</a:t>
            </a:r>
          </a:p>
        </p:txBody>
      </p:sp>
      <p:sp>
        <p:nvSpPr>
          <p:cNvPr id="6" name="Freeform 5">
            <a:extLst>
              <a:ext uri="{FF2B5EF4-FFF2-40B4-BE49-F238E27FC236}">
                <a16:creationId xmlns:a16="http://schemas.microsoft.com/office/drawing/2014/main" id="{6400EFC7-7CA0-4347-9664-07675C56AC17}"/>
              </a:ext>
            </a:extLst>
          </p:cNvPr>
          <p:cNvSpPr>
            <a:spLocks/>
          </p:cNvSpPr>
          <p:nvPr/>
        </p:nvSpPr>
        <p:spPr bwMode="auto">
          <a:xfrm>
            <a:off x="5155024" y="3241483"/>
            <a:ext cx="2084732" cy="919540"/>
          </a:xfrm>
          <a:custGeom>
            <a:avLst/>
            <a:gdLst>
              <a:gd name="T0" fmla="*/ 0 w 1587"/>
              <a:gd name="T1" fmla="*/ 700 h 700"/>
              <a:gd name="T2" fmla="*/ 1246 w 1587"/>
              <a:gd name="T3" fmla="*/ 700 h 700"/>
              <a:gd name="T4" fmla="*/ 1587 w 1587"/>
              <a:gd name="T5" fmla="*/ 343 h 700"/>
              <a:gd name="T6" fmla="*/ 1246 w 1587"/>
              <a:gd name="T7" fmla="*/ 0 h 700"/>
              <a:gd name="T8" fmla="*/ 0 w 1587"/>
              <a:gd name="T9" fmla="*/ 0 h 700"/>
              <a:gd name="T10" fmla="*/ 341 w 1587"/>
              <a:gd name="T11" fmla="*/ 343 h 700"/>
              <a:gd name="T12" fmla="*/ 0 w 1587"/>
              <a:gd name="T13" fmla="*/ 700 h 700"/>
              <a:gd name="T14" fmla="*/ 0 w 1587"/>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7" h="700">
                <a:moveTo>
                  <a:pt x="0" y="700"/>
                </a:moveTo>
                <a:lnTo>
                  <a:pt x="1246" y="700"/>
                </a:lnTo>
                <a:lnTo>
                  <a:pt x="1587" y="343"/>
                </a:lnTo>
                <a:lnTo>
                  <a:pt x="1246" y="0"/>
                </a:lnTo>
                <a:lnTo>
                  <a:pt x="0" y="0"/>
                </a:lnTo>
                <a:lnTo>
                  <a:pt x="341" y="343"/>
                </a:lnTo>
                <a:lnTo>
                  <a:pt x="0" y="700"/>
                </a:lnTo>
                <a:lnTo>
                  <a:pt x="0" y="700"/>
                </a:lnTo>
                <a:close/>
              </a:path>
            </a:pathLst>
          </a:custGeom>
          <a:solidFill>
            <a:schemeClr val="accent2"/>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3</a:t>
            </a:r>
          </a:p>
        </p:txBody>
      </p:sp>
      <p:sp>
        <p:nvSpPr>
          <p:cNvPr id="7" name="Freeform 12">
            <a:extLst>
              <a:ext uri="{FF2B5EF4-FFF2-40B4-BE49-F238E27FC236}">
                <a16:creationId xmlns:a16="http://schemas.microsoft.com/office/drawing/2014/main" id="{D8C9EC20-F932-4A44-B51D-3C60F7D773AA}"/>
              </a:ext>
            </a:extLst>
          </p:cNvPr>
          <p:cNvSpPr>
            <a:spLocks/>
          </p:cNvSpPr>
          <p:nvPr/>
        </p:nvSpPr>
        <p:spPr bwMode="auto">
          <a:xfrm>
            <a:off x="6855551" y="3241483"/>
            <a:ext cx="2083418" cy="919540"/>
          </a:xfrm>
          <a:custGeom>
            <a:avLst/>
            <a:gdLst>
              <a:gd name="T0" fmla="*/ 0 w 1586"/>
              <a:gd name="T1" fmla="*/ 700 h 700"/>
              <a:gd name="T2" fmla="*/ 1245 w 1586"/>
              <a:gd name="T3" fmla="*/ 700 h 700"/>
              <a:gd name="T4" fmla="*/ 1586 w 1586"/>
              <a:gd name="T5" fmla="*/ 343 h 700"/>
              <a:gd name="T6" fmla="*/ 1245 w 1586"/>
              <a:gd name="T7" fmla="*/ 0 h 700"/>
              <a:gd name="T8" fmla="*/ 0 w 1586"/>
              <a:gd name="T9" fmla="*/ 0 h 700"/>
              <a:gd name="T10" fmla="*/ 341 w 1586"/>
              <a:gd name="T11" fmla="*/ 343 h 700"/>
              <a:gd name="T12" fmla="*/ 0 w 1586"/>
              <a:gd name="T13" fmla="*/ 700 h 700"/>
              <a:gd name="T14" fmla="*/ 0 w 1586"/>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6" h="700">
                <a:moveTo>
                  <a:pt x="0" y="700"/>
                </a:moveTo>
                <a:lnTo>
                  <a:pt x="1245" y="700"/>
                </a:lnTo>
                <a:lnTo>
                  <a:pt x="1586" y="343"/>
                </a:lnTo>
                <a:lnTo>
                  <a:pt x="1245" y="0"/>
                </a:lnTo>
                <a:lnTo>
                  <a:pt x="0" y="0"/>
                </a:lnTo>
                <a:lnTo>
                  <a:pt x="341" y="343"/>
                </a:lnTo>
                <a:lnTo>
                  <a:pt x="0" y="700"/>
                </a:lnTo>
                <a:lnTo>
                  <a:pt x="0" y="700"/>
                </a:lnTo>
                <a:close/>
              </a:path>
            </a:pathLst>
          </a:custGeom>
          <a:solidFill>
            <a:schemeClr val="accent3"/>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4</a:t>
            </a:r>
          </a:p>
        </p:txBody>
      </p:sp>
      <p:sp>
        <p:nvSpPr>
          <p:cNvPr id="8" name="TextBox 7">
            <a:extLst>
              <a:ext uri="{FF2B5EF4-FFF2-40B4-BE49-F238E27FC236}">
                <a16:creationId xmlns:a16="http://schemas.microsoft.com/office/drawing/2014/main" id="{78984336-6395-044D-9952-E5F56E53F14C}"/>
              </a:ext>
            </a:extLst>
          </p:cNvPr>
          <p:cNvSpPr txBox="1"/>
          <p:nvPr/>
        </p:nvSpPr>
        <p:spPr>
          <a:xfrm>
            <a:off x="172040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9" name="TextBox 8">
            <a:extLst>
              <a:ext uri="{FF2B5EF4-FFF2-40B4-BE49-F238E27FC236}">
                <a16:creationId xmlns:a16="http://schemas.microsoft.com/office/drawing/2014/main" id="{A0ECD43A-94D4-E140-BFA3-252FCCDD1B9A}"/>
              </a:ext>
            </a:extLst>
          </p:cNvPr>
          <p:cNvSpPr txBox="1"/>
          <p:nvPr/>
        </p:nvSpPr>
        <p:spPr>
          <a:xfrm>
            <a:off x="3432855"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0" name="TextBox 9">
            <a:extLst>
              <a:ext uri="{FF2B5EF4-FFF2-40B4-BE49-F238E27FC236}">
                <a16:creationId xmlns:a16="http://schemas.microsoft.com/office/drawing/2014/main" id="{77E0A194-D337-B448-84BE-D50F532FD2AE}"/>
              </a:ext>
            </a:extLst>
          </p:cNvPr>
          <p:cNvSpPr txBox="1"/>
          <p:nvPr/>
        </p:nvSpPr>
        <p:spPr>
          <a:xfrm>
            <a:off x="515055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1" name="TextBox 10">
            <a:extLst>
              <a:ext uri="{FF2B5EF4-FFF2-40B4-BE49-F238E27FC236}">
                <a16:creationId xmlns:a16="http://schemas.microsoft.com/office/drawing/2014/main" id="{93B1B6AA-E157-CB4B-A996-BB030D90EB33}"/>
              </a:ext>
            </a:extLst>
          </p:cNvPr>
          <p:cNvSpPr txBox="1"/>
          <p:nvPr/>
        </p:nvSpPr>
        <p:spPr>
          <a:xfrm>
            <a:off x="6855551" y="4309327"/>
            <a:ext cx="1645698" cy="993349"/>
          </a:xfrm>
          <a:prstGeom prst="rect">
            <a:avLst/>
          </a:prstGeom>
          <a:noFill/>
        </p:spPr>
        <p:txBody>
          <a:bodyPr wrap="square" lIns="0" rIns="0" rtlCol="0">
            <a:spAutoFit/>
          </a:bodyPr>
          <a:lstStyle/>
          <a:p>
            <a:pPr>
              <a:lnSpc>
                <a:spcPct val="130000"/>
              </a:lnSpc>
              <a:spcBef>
                <a:spcPts val="600"/>
              </a:spcBef>
            </a:pPr>
            <a:r>
              <a:rPr lang="fr-FR" sz="1200" b="1" dirty="0"/>
              <a:t>Titre </a:t>
            </a:r>
          </a:p>
          <a:p>
            <a:pPr>
              <a:lnSpc>
                <a:spcPct val="130000"/>
              </a:lnSpc>
              <a:spcBef>
                <a:spcPts val="600"/>
              </a:spcBef>
            </a:pPr>
            <a:r>
              <a:rPr lang="fr-FR" sz="1000" dirty="0" err="1">
                <a:solidFill>
                  <a:srgbClr val="000000"/>
                </a:solidFill>
              </a:rPr>
              <a:t>Proin</a:t>
            </a:r>
            <a:r>
              <a:rPr lang="fr-FR" sz="1000" dirty="0">
                <a:solidFill>
                  <a:srgbClr val="000000"/>
                </a:solidFill>
              </a:rPr>
              <a:t> libero nunc </a:t>
            </a:r>
            <a:r>
              <a:rPr lang="fr-FR" sz="1000" dirty="0" err="1">
                <a:solidFill>
                  <a:srgbClr val="000000"/>
                </a:solidFill>
              </a:rPr>
              <a:t>consequat</a:t>
            </a:r>
            <a:r>
              <a:rPr lang="fr-FR" sz="1000" dirty="0">
                <a:solidFill>
                  <a:srgbClr val="000000"/>
                </a:solidFill>
              </a:rPr>
              <a:t> </a:t>
            </a:r>
            <a:r>
              <a:rPr lang="fr-FR" sz="1000" dirty="0" err="1">
                <a:solidFill>
                  <a:srgbClr val="000000"/>
                </a:solidFill>
              </a:rPr>
              <a:t>interdum</a:t>
            </a:r>
            <a:r>
              <a:rPr lang="fr-FR" sz="1000" dirty="0">
                <a:solidFill>
                  <a:srgbClr val="000000"/>
                </a:solidFill>
              </a:rPr>
              <a:t> </a:t>
            </a:r>
            <a:r>
              <a:rPr lang="fr-FR" sz="1000" dirty="0" err="1">
                <a:solidFill>
                  <a:srgbClr val="000000"/>
                </a:solidFill>
              </a:rPr>
              <a:t>varius</a:t>
            </a:r>
            <a:r>
              <a:rPr lang="fr-FR" sz="1000" dirty="0">
                <a:solidFill>
                  <a:srgbClr val="000000"/>
                </a:solidFill>
              </a:rPr>
              <a:t> </a:t>
            </a:r>
            <a:r>
              <a:rPr lang="fr-FR" sz="1000" dirty="0" err="1">
                <a:solidFill>
                  <a:srgbClr val="000000"/>
                </a:solidFill>
              </a:rPr>
              <a:t>sit</a:t>
            </a:r>
            <a:r>
              <a:rPr lang="fr-FR" sz="1000" dirty="0">
                <a:solidFill>
                  <a:srgbClr val="000000"/>
                </a:solidFill>
              </a:rPr>
              <a:t> </a:t>
            </a:r>
            <a:r>
              <a:rPr lang="fr-FR" sz="1000" dirty="0" err="1">
                <a:solidFill>
                  <a:srgbClr val="000000"/>
                </a:solidFill>
              </a:rPr>
              <a:t>amet</a:t>
            </a:r>
            <a:r>
              <a:rPr lang="fr-FR" sz="1000" dirty="0">
                <a:solidFill>
                  <a:srgbClr val="000000"/>
                </a:solidFill>
              </a:rPr>
              <a:t> </a:t>
            </a:r>
            <a:r>
              <a:rPr lang="fr-FR" sz="1000" dirty="0" err="1">
                <a:solidFill>
                  <a:srgbClr val="000000"/>
                </a:solidFill>
              </a:rPr>
              <a:t>mattis</a:t>
            </a:r>
            <a:r>
              <a:rPr lang="fr-FR" sz="1000" dirty="0">
                <a:solidFill>
                  <a:srgbClr val="000000"/>
                </a:solidFill>
              </a:rPr>
              <a:t>.</a:t>
            </a:r>
          </a:p>
        </p:txBody>
      </p:sp>
      <p:sp>
        <p:nvSpPr>
          <p:cNvPr id="12" name="Freeform 12">
            <a:extLst>
              <a:ext uri="{FF2B5EF4-FFF2-40B4-BE49-F238E27FC236}">
                <a16:creationId xmlns:a16="http://schemas.microsoft.com/office/drawing/2014/main" id="{4A452C79-092A-D84F-9ECD-92859F59B058}"/>
              </a:ext>
            </a:extLst>
          </p:cNvPr>
          <p:cNvSpPr>
            <a:spLocks/>
          </p:cNvSpPr>
          <p:nvPr/>
        </p:nvSpPr>
        <p:spPr bwMode="auto">
          <a:xfrm>
            <a:off x="8560643" y="3241483"/>
            <a:ext cx="2083418" cy="919540"/>
          </a:xfrm>
          <a:custGeom>
            <a:avLst/>
            <a:gdLst>
              <a:gd name="T0" fmla="*/ 0 w 1586"/>
              <a:gd name="T1" fmla="*/ 700 h 700"/>
              <a:gd name="T2" fmla="*/ 1245 w 1586"/>
              <a:gd name="T3" fmla="*/ 700 h 700"/>
              <a:gd name="T4" fmla="*/ 1586 w 1586"/>
              <a:gd name="T5" fmla="*/ 343 h 700"/>
              <a:gd name="T6" fmla="*/ 1245 w 1586"/>
              <a:gd name="T7" fmla="*/ 0 h 700"/>
              <a:gd name="T8" fmla="*/ 0 w 1586"/>
              <a:gd name="T9" fmla="*/ 0 h 700"/>
              <a:gd name="T10" fmla="*/ 341 w 1586"/>
              <a:gd name="T11" fmla="*/ 343 h 700"/>
              <a:gd name="T12" fmla="*/ 0 w 1586"/>
              <a:gd name="T13" fmla="*/ 700 h 700"/>
              <a:gd name="T14" fmla="*/ 0 w 1586"/>
              <a:gd name="T15" fmla="*/ 700 h 7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6" h="700">
                <a:moveTo>
                  <a:pt x="0" y="700"/>
                </a:moveTo>
                <a:lnTo>
                  <a:pt x="1245" y="700"/>
                </a:lnTo>
                <a:lnTo>
                  <a:pt x="1586" y="343"/>
                </a:lnTo>
                <a:lnTo>
                  <a:pt x="1245" y="0"/>
                </a:lnTo>
                <a:lnTo>
                  <a:pt x="0" y="0"/>
                </a:lnTo>
                <a:lnTo>
                  <a:pt x="341" y="343"/>
                </a:lnTo>
                <a:lnTo>
                  <a:pt x="0" y="700"/>
                </a:lnTo>
                <a:lnTo>
                  <a:pt x="0" y="700"/>
                </a:lnTo>
                <a:close/>
              </a:path>
            </a:pathLst>
          </a:custGeom>
          <a:solidFill>
            <a:schemeClr val="accent4"/>
          </a:solidFill>
          <a:ln w="25400">
            <a:noFill/>
          </a:ln>
          <a:effectLst>
            <a:outerShdw blurRad="38100" dist="12700" dir="5400000" algn="ctr" rotWithShape="0">
              <a:srgbClr val="000000">
                <a:alpha val="15000"/>
              </a:srgbClr>
            </a:outerShdw>
          </a:effectLst>
        </p:spPr>
        <p:txBody>
          <a:bodyPr vert="horz" wrap="square" lIns="91440" tIns="45720" rIns="91440" bIns="45720" numCol="1" anchor="ctr" anchorCtr="0" compatLnSpc="1">
            <a:prstTxWarp prst="textNoShape">
              <a:avLst/>
            </a:prstTxWarp>
          </a:bodyPr>
          <a:lstStyle/>
          <a:p>
            <a:pPr algn="ctr"/>
            <a:r>
              <a:rPr lang="fr-FR" sz="1400" b="1" dirty="0">
                <a:solidFill>
                  <a:srgbClr val="FFFFFF"/>
                </a:solidFill>
              </a:rPr>
              <a:t> Titre 5</a:t>
            </a:r>
          </a:p>
        </p:txBody>
      </p:sp>
    </p:spTree>
    <p:extLst>
      <p:ext uri="{BB962C8B-B14F-4D97-AF65-F5344CB8AC3E}">
        <p14:creationId xmlns:p14="http://schemas.microsoft.com/office/powerpoint/2010/main" val="37176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6" presetClass="emph" presetSubtype="0" accel="50000" decel="50000" autoRev="1" fill="hold" grpId="1" nodeType="withEffect">
                                  <p:stCondLst>
                                    <p:cond delay="0"/>
                                  </p:stCondLst>
                                  <p:childTnLst>
                                    <p:animScale>
                                      <p:cBhvr>
                                        <p:cTn id="9" dur="500" fill="hold"/>
                                        <p:tgtEl>
                                          <p:spTgt spid="4"/>
                                        </p:tgtEl>
                                      </p:cBhvr>
                                      <p:by x="120000" y="120000"/>
                                    </p:animScale>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6" presetClass="emph" presetSubtype="0" accel="50000" decel="50000" autoRev="1" fill="hold" grpId="1" nodeType="withEffect">
                                  <p:stCondLst>
                                    <p:cond delay="400"/>
                                  </p:stCondLst>
                                  <p:childTnLst>
                                    <p:animScale>
                                      <p:cBhvr>
                                        <p:cTn id="14" dur="500" fill="hold"/>
                                        <p:tgtEl>
                                          <p:spTgt spid="5"/>
                                        </p:tgtEl>
                                      </p:cBhvr>
                                      <p:by x="120000" y="120000"/>
                                    </p:animScale>
                                  </p:childTnLst>
                                </p:cTn>
                              </p:par>
                              <p:par>
                                <p:cTn id="15" presetID="22" presetClass="entr" presetSubtype="8" fill="hold" grpId="0" nodeType="withEffect">
                                  <p:stCondLst>
                                    <p:cond delay="70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6" presetClass="emph" presetSubtype="0" accel="50000" decel="50000" autoRev="1" fill="hold" grpId="1" nodeType="withEffect">
                                  <p:stCondLst>
                                    <p:cond delay="700"/>
                                  </p:stCondLst>
                                  <p:childTnLst>
                                    <p:animScale>
                                      <p:cBhvr>
                                        <p:cTn id="19" dur="500" fill="hold"/>
                                        <p:tgtEl>
                                          <p:spTgt spid="6"/>
                                        </p:tgtEl>
                                      </p:cBhvr>
                                      <p:by x="120000" y="120000"/>
                                    </p:animScale>
                                  </p:childTnLst>
                                </p:cTn>
                              </p:par>
                              <p:par>
                                <p:cTn id="20" presetID="22" presetClass="entr" presetSubtype="8" fill="hold" grpId="0" nodeType="withEffect">
                                  <p:stCondLst>
                                    <p:cond delay="11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6" presetClass="emph" presetSubtype="0" accel="50000" decel="50000" autoRev="1" fill="hold" grpId="1" nodeType="withEffect">
                                  <p:stCondLst>
                                    <p:cond delay="1100"/>
                                  </p:stCondLst>
                                  <p:childTnLst>
                                    <p:animScale>
                                      <p:cBhvr>
                                        <p:cTn id="24" dur="500" fill="hold"/>
                                        <p:tgtEl>
                                          <p:spTgt spid="7"/>
                                        </p:tgtEl>
                                      </p:cBhvr>
                                      <p:by x="120000" y="120000"/>
                                    </p:animScale>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par>
                                <p:cTn id="45" presetID="22" presetClass="entr" presetSubtype="8" fill="hold" grpId="0" nodeType="withEffect">
                                  <p:stCondLst>
                                    <p:cond delay="11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6" presetClass="emph" presetSubtype="0" accel="50000" decel="50000" autoRev="1" fill="hold" grpId="1" nodeType="withEffect">
                                  <p:stCondLst>
                                    <p:cond delay="1100"/>
                                  </p:stCondLst>
                                  <p:childTnLst>
                                    <p:animScale>
                                      <p:cBhvr>
                                        <p:cTn id="49" dur="500" fill="hold"/>
                                        <p:tgtEl>
                                          <p:spTgt spid="1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p:bldP spid="9" grpId="0"/>
      <p:bldP spid="10" grpId="0"/>
      <p:bldP spid="11" grpId="0"/>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1,917 interviews conducted between September 2020 and April 2023</a:t>
            </a:r>
          </a:p>
          <a:p>
            <a:r>
              <a:rPr lang="en-US" sz="1600" dirty="0">
                <a:solidFill>
                  <a:srgbClr val="000000"/>
                </a:solidFill>
              </a:rPr>
              <a:t>Most respondents were interviewed in Senegal, Guinea, Ivory Coast, Burkina Faso, and Ghana</a:t>
            </a:r>
          </a:p>
          <a:p>
            <a:r>
              <a:rPr lang="en-US" sz="1600" dirty="0">
                <a:solidFill>
                  <a:srgbClr val="000000"/>
                </a:solidFill>
              </a:rPr>
              <a:t>Most respondents were returning from Libya, Algeria, Niger, and Morocco</a:t>
            </a:r>
          </a:p>
          <a:p>
            <a:r>
              <a:rPr lang="en-US" sz="1600" dirty="0">
                <a:solidFill>
                  <a:srgbClr val="000000"/>
                </a:solidFill>
              </a:rPr>
              <a:t>90% men, 10% women</a:t>
            </a:r>
          </a:p>
          <a:p>
            <a:r>
              <a:rPr lang="en-US" sz="1600" dirty="0">
                <a:solidFill>
                  <a:srgbClr val="000000"/>
                </a:solidFill>
              </a:rPr>
              <a:t>80% were aged 14-35, 20% were aged 36+</a:t>
            </a:r>
          </a:p>
          <a:p>
            <a:r>
              <a:rPr lang="en-US" sz="1600" dirty="0">
                <a:solidFill>
                  <a:srgbClr val="000000"/>
                </a:solidFill>
              </a:rPr>
              <a:t>All respondents had received Microbusiness assistance as main form of assistance, with most respondents involved in trade (41%), farming (17%), transport (14%), and agriculture/aviculture (10%)</a:t>
            </a:r>
          </a:p>
          <a:p>
            <a:r>
              <a:rPr lang="en-US" sz="1600" dirty="0">
                <a:solidFill>
                  <a:srgbClr val="000000"/>
                </a:solidFill>
              </a:rPr>
              <a:t>89% of all respondents were satisfied or very satisfied with reintegration support</a:t>
            </a:r>
          </a:p>
          <a:p>
            <a:r>
              <a:rPr lang="en-US" sz="1600" dirty="0">
                <a:solidFill>
                  <a:srgbClr val="000000"/>
                </a:solidFill>
              </a:rPr>
              <a:t>82% of all respondents stated that returning was a good decision</a:t>
            </a:r>
            <a:endParaRPr lang="en-US" dirty="0">
              <a:solidFill>
                <a:srgbClr val="000000"/>
              </a:solidFill>
            </a:endParaRPr>
          </a:p>
        </p:txBody>
      </p:sp>
    </p:spTree>
    <p:extLst>
      <p:ext uri="{BB962C8B-B14F-4D97-AF65-F5344CB8AC3E}">
        <p14:creationId xmlns:p14="http://schemas.microsoft.com/office/powerpoint/2010/main" val="2878162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588030-77EA-7CA8-EEBC-A3A8A0984FE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3C4EDC04-6529-0E48-9257-4EA40EA6DDE1}"/>
              </a:ext>
            </a:extLst>
          </p:cNvPr>
          <p:cNvSpPr>
            <a:spLocks noGrp="1"/>
          </p:cNvSpPr>
          <p:nvPr>
            <p:ph type="body" sz="quarter" idx="16"/>
          </p:nvPr>
        </p:nvSpPr>
        <p:spPr>
          <a:xfrm>
            <a:off x="781050" y="508126"/>
            <a:ext cx="10514013" cy="356203"/>
          </a:xfrm>
        </p:spPr>
        <p:txBody>
          <a:bodyPr/>
          <a:lstStyle/>
          <a:p>
            <a:r>
              <a:rPr lang="fr-FR" dirty="0"/>
              <a:t>Double-cliquez et sélectionnez "</a:t>
            </a:r>
            <a:r>
              <a:rPr lang="fr-FR" dirty="0" err="1"/>
              <a:t>edit</a:t>
            </a:r>
            <a:r>
              <a:rPr lang="fr-FR" dirty="0"/>
              <a:t> Data in </a:t>
            </a:r>
            <a:r>
              <a:rPr lang="fr-FR" dirty="0" err="1"/>
              <a:t>excel</a:t>
            </a:r>
            <a:r>
              <a:rPr lang="fr-FR" dirty="0"/>
              <a:t>".</a:t>
            </a:r>
          </a:p>
        </p:txBody>
      </p:sp>
      <p:graphicFrame>
        <p:nvGraphicFramePr>
          <p:cNvPr id="5" name="Chart 4">
            <a:extLst>
              <a:ext uri="{FF2B5EF4-FFF2-40B4-BE49-F238E27FC236}">
                <a16:creationId xmlns:a16="http://schemas.microsoft.com/office/drawing/2014/main" id="{43D517E0-68CA-1E49-9A81-0A04B3361D9E}"/>
              </a:ext>
            </a:extLst>
          </p:cNvPr>
          <p:cNvGraphicFramePr/>
          <p:nvPr>
            <p:extLst>
              <p:ext uri="{D42A27DB-BD31-4B8C-83A1-F6EECF244321}">
                <p14:modId xmlns:p14="http://schemas.microsoft.com/office/powerpoint/2010/main" val="4084667041"/>
              </p:ext>
            </p:extLst>
          </p:nvPr>
        </p:nvGraphicFramePr>
        <p:xfrm>
          <a:off x="3076424" y="1036614"/>
          <a:ext cx="6039153" cy="5715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776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5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down)">
                                      <p:cBhvr>
                                        <p:cTn id="12" dur="500"/>
                                        <p:tgtEl>
                                          <p:spTgt spid="5">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down)">
                                      <p:cBhvr>
                                        <p:cTn id="17" dur="500"/>
                                        <p:tgtEl>
                                          <p:spTgt spid="5">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down)">
                                      <p:cBhvr>
                                        <p:cTn id="22" dur="500"/>
                                        <p:tgtEl>
                                          <p:spTgt spid="5">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318E7D-988B-F06D-7C59-7381DDA81DDB}"/>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F29B0094-3519-094C-BF25-F69D5C476D5A}"/>
              </a:ext>
            </a:extLst>
          </p:cNvPr>
          <p:cNvSpPr>
            <a:spLocks noGrp="1"/>
          </p:cNvSpPr>
          <p:nvPr>
            <p:ph type="body" sz="quarter" idx="16"/>
          </p:nvPr>
        </p:nvSpPr>
        <p:spPr/>
        <p:txBody>
          <a:bodyPr/>
          <a:lstStyle/>
          <a:p>
            <a:r>
              <a:rPr lang="fr-FR" dirty="0"/>
              <a:t>Double-cliquer et sélectionner "</a:t>
            </a:r>
            <a:r>
              <a:rPr lang="fr-FR" dirty="0" err="1"/>
              <a:t>edit</a:t>
            </a:r>
            <a:r>
              <a:rPr lang="fr-FR" dirty="0"/>
              <a:t> Data in </a:t>
            </a:r>
            <a:r>
              <a:rPr lang="fr-FR" dirty="0" err="1"/>
              <a:t>excel</a:t>
            </a:r>
            <a:r>
              <a:rPr lang="fr-FR" dirty="0"/>
              <a:t>".</a:t>
            </a:r>
          </a:p>
        </p:txBody>
      </p:sp>
      <p:grpSp>
        <p:nvGrpSpPr>
          <p:cNvPr id="6" name="Group 5">
            <a:extLst>
              <a:ext uri="{FF2B5EF4-FFF2-40B4-BE49-F238E27FC236}">
                <a16:creationId xmlns:a16="http://schemas.microsoft.com/office/drawing/2014/main" id="{BB38F906-7481-804F-842D-5C581C3EF40E}"/>
              </a:ext>
            </a:extLst>
          </p:cNvPr>
          <p:cNvGrpSpPr/>
          <p:nvPr/>
        </p:nvGrpSpPr>
        <p:grpSpPr>
          <a:xfrm>
            <a:off x="4079979" y="1362317"/>
            <a:ext cx="2813415" cy="4616711"/>
            <a:chOff x="5087305" y="1140719"/>
            <a:chExt cx="2990083" cy="4906617"/>
          </a:xfrm>
        </p:grpSpPr>
        <p:sp>
          <p:nvSpPr>
            <p:cNvPr id="7" name="Rounded Rectangle 4">
              <a:extLst>
                <a:ext uri="{FF2B5EF4-FFF2-40B4-BE49-F238E27FC236}">
                  <a16:creationId xmlns:a16="http://schemas.microsoft.com/office/drawing/2014/main" id="{A230F02D-81A2-714E-A69D-7BDB9B6D03FD}"/>
                </a:ext>
              </a:extLst>
            </p:cNvPr>
            <p:cNvSpPr/>
            <p:nvPr/>
          </p:nvSpPr>
          <p:spPr>
            <a:xfrm>
              <a:off x="5087305" y="1140719"/>
              <a:ext cx="2990083" cy="4906617"/>
            </a:xfrm>
            <a:prstGeom prst="roundRect">
              <a:avLst>
                <a:gd name="adj" fmla="val 0"/>
              </a:avLst>
            </a:prstGeom>
            <a:solidFill>
              <a:schemeClr val="bg2">
                <a:alpha val="10000"/>
              </a:schemeClr>
            </a:solidFill>
            <a:ln>
              <a:noFill/>
            </a:ln>
            <a:effectLst>
              <a:outerShdw blurRad="381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365760" rIns="0" bIns="0" rtlCol="0" anchor="t" anchorCtr="0"/>
            <a:lstStyle/>
            <a:p>
              <a:r>
                <a:rPr lang="fr-FR" sz="1000" dirty="0">
                  <a:solidFill>
                    <a:schemeClr val="tx1"/>
                  </a:solidFill>
                </a:rPr>
                <a:t>Élément 1</a:t>
              </a:r>
              <a:br>
                <a:rPr lang="fr-FR" sz="1000" dirty="0">
                  <a:solidFill>
                    <a:schemeClr val="tx1"/>
                  </a:solidFill>
                </a:rPr>
              </a:br>
              <a:r>
                <a:rPr lang="fr-FR" sz="3600" dirty="0">
                  <a:solidFill>
                    <a:schemeClr val="tx1"/>
                  </a:solidFill>
                </a:rPr>
                <a:t>4.699</a:t>
              </a:r>
            </a:p>
          </p:txBody>
        </p:sp>
        <p:sp>
          <p:nvSpPr>
            <p:cNvPr id="8" name="Title 3">
              <a:extLst>
                <a:ext uri="{FF2B5EF4-FFF2-40B4-BE49-F238E27FC236}">
                  <a16:creationId xmlns:a16="http://schemas.microsoft.com/office/drawing/2014/main" id="{D8C2EA13-0EF9-E74B-90E0-FECCED8EAF8B}"/>
                </a:ext>
              </a:extLst>
            </p:cNvPr>
            <p:cNvSpPr txBox="1">
              <a:spLocks/>
            </p:cNvSpPr>
            <p:nvPr/>
          </p:nvSpPr>
          <p:spPr>
            <a:xfrm>
              <a:off x="5332467"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12 </a:t>
              </a:r>
              <a:r>
                <a:rPr lang="en-US" sz="800" b="0" dirty="0">
                  <a:latin typeface="+mn-lt"/>
                  <a:ea typeface="Roboto Medium" charset="0"/>
                  <a:cs typeface="Roboto Medium" charset="0"/>
                </a:rPr>
                <a:t>INFO </a:t>
              </a:r>
            </a:p>
          </p:txBody>
        </p:sp>
        <p:sp>
          <p:nvSpPr>
            <p:cNvPr id="9" name="Title 3">
              <a:extLst>
                <a:ext uri="{FF2B5EF4-FFF2-40B4-BE49-F238E27FC236}">
                  <a16:creationId xmlns:a16="http://schemas.microsoft.com/office/drawing/2014/main" id="{2519DB79-DEA1-904B-AB46-1605A312E6AC}"/>
                </a:ext>
              </a:extLst>
            </p:cNvPr>
            <p:cNvSpPr txBox="1">
              <a:spLocks/>
            </p:cNvSpPr>
            <p:nvPr/>
          </p:nvSpPr>
          <p:spPr>
            <a:xfrm>
              <a:off x="6226572"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24 </a:t>
              </a:r>
              <a:r>
                <a:rPr lang="en-US" sz="800" b="0" dirty="0">
                  <a:latin typeface="+mn-lt"/>
                  <a:ea typeface="Roboto Medium" charset="0"/>
                  <a:cs typeface="Roboto Medium" charset="0"/>
                </a:rPr>
                <a:t>INFO</a:t>
              </a:r>
            </a:p>
          </p:txBody>
        </p:sp>
      </p:grpSp>
      <p:grpSp>
        <p:nvGrpSpPr>
          <p:cNvPr id="10" name="Group 9">
            <a:extLst>
              <a:ext uri="{FF2B5EF4-FFF2-40B4-BE49-F238E27FC236}">
                <a16:creationId xmlns:a16="http://schemas.microsoft.com/office/drawing/2014/main" id="{1C88E2C1-916B-1147-BB61-92C4ABDF00EE}"/>
              </a:ext>
            </a:extLst>
          </p:cNvPr>
          <p:cNvGrpSpPr/>
          <p:nvPr/>
        </p:nvGrpSpPr>
        <p:grpSpPr>
          <a:xfrm>
            <a:off x="6992523" y="1348033"/>
            <a:ext cx="2813415" cy="4616711"/>
            <a:chOff x="8182742" y="1125538"/>
            <a:chExt cx="2990083" cy="4906617"/>
          </a:xfrm>
        </p:grpSpPr>
        <p:sp>
          <p:nvSpPr>
            <p:cNvPr id="11" name="Rounded Rectangle 45">
              <a:extLst>
                <a:ext uri="{FF2B5EF4-FFF2-40B4-BE49-F238E27FC236}">
                  <a16:creationId xmlns:a16="http://schemas.microsoft.com/office/drawing/2014/main" id="{90E7A1B9-9504-4D45-B8F1-29D44417330B}"/>
                </a:ext>
              </a:extLst>
            </p:cNvPr>
            <p:cNvSpPr/>
            <p:nvPr/>
          </p:nvSpPr>
          <p:spPr>
            <a:xfrm>
              <a:off x="8182742" y="1125538"/>
              <a:ext cx="2990083" cy="4906617"/>
            </a:xfrm>
            <a:prstGeom prst="roundRect">
              <a:avLst>
                <a:gd name="adj" fmla="val 0"/>
              </a:avLst>
            </a:prstGeom>
            <a:solidFill>
              <a:schemeClr val="bg2">
                <a:alpha val="10000"/>
              </a:schemeClr>
            </a:solidFill>
            <a:ln>
              <a:noFill/>
            </a:ln>
            <a:effectLst>
              <a:outerShdw blurRad="381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365760" rIns="0" bIns="0" rtlCol="0" anchor="t" anchorCtr="0"/>
            <a:lstStyle/>
            <a:p>
              <a:r>
                <a:rPr lang="fr-FR" sz="1000" dirty="0">
                  <a:solidFill>
                    <a:schemeClr val="tx1"/>
                  </a:solidFill>
                </a:rPr>
                <a:t>Élément 2</a:t>
              </a:r>
              <a:br>
                <a:rPr lang="fr-FR" dirty="0">
                  <a:solidFill>
                    <a:schemeClr val="tx1"/>
                  </a:solidFill>
                </a:rPr>
              </a:br>
              <a:r>
                <a:rPr lang="fr-FR" sz="3600" dirty="0">
                  <a:solidFill>
                    <a:schemeClr val="tx1"/>
                  </a:solidFill>
                </a:rPr>
                <a:t>3.900</a:t>
              </a:r>
            </a:p>
          </p:txBody>
        </p:sp>
        <p:sp>
          <p:nvSpPr>
            <p:cNvPr id="12" name="Title 3">
              <a:extLst>
                <a:ext uri="{FF2B5EF4-FFF2-40B4-BE49-F238E27FC236}">
                  <a16:creationId xmlns:a16="http://schemas.microsoft.com/office/drawing/2014/main" id="{8AF58DBF-FAC1-2247-92C6-92DFC2BDBD88}"/>
                </a:ext>
              </a:extLst>
            </p:cNvPr>
            <p:cNvSpPr txBox="1">
              <a:spLocks/>
            </p:cNvSpPr>
            <p:nvPr/>
          </p:nvSpPr>
          <p:spPr>
            <a:xfrm>
              <a:off x="8431278"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10 </a:t>
              </a:r>
              <a:r>
                <a:rPr lang="en-US" sz="800" b="0" dirty="0">
                  <a:latin typeface="+mn-lt"/>
                  <a:ea typeface="Roboto Medium" charset="0"/>
                  <a:cs typeface="Roboto Medium" charset="0"/>
                </a:rPr>
                <a:t>INFO</a:t>
              </a:r>
            </a:p>
          </p:txBody>
        </p:sp>
        <p:sp>
          <p:nvSpPr>
            <p:cNvPr id="13" name="Title 3">
              <a:extLst>
                <a:ext uri="{FF2B5EF4-FFF2-40B4-BE49-F238E27FC236}">
                  <a16:creationId xmlns:a16="http://schemas.microsoft.com/office/drawing/2014/main" id="{597C617F-2A69-844D-B806-9701737F8F3D}"/>
                </a:ext>
              </a:extLst>
            </p:cNvPr>
            <p:cNvSpPr txBox="1">
              <a:spLocks/>
            </p:cNvSpPr>
            <p:nvPr/>
          </p:nvSpPr>
          <p:spPr>
            <a:xfrm>
              <a:off x="9325383" y="5564362"/>
              <a:ext cx="956710" cy="238088"/>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1000" dirty="0">
                  <a:latin typeface="+mn-lt"/>
                  <a:ea typeface="Roboto Medium" charset="0"/>
                  <a:cs typeface="Roboto Medium" charset="0"/>
                </a:rPr>
                <a:t>18 </a:t>
              </a:r>
              <a:r>
                <a:rPr lang="en-US" sz="800" b="0" dirty="0">
                  <a:latin typeface="+mn-lt"/>
                  <a:ea typeface="Roboto Medium" charset="0"/>
                  <a:cs typeface="Roboto Medium" charset="0"/>
                </a:rPr>
                <a:t>INFO</a:t>
              </a:r>
            </a:p>
          </p:txBody>
        </p:sp>
      </p:grpSp>
      <p:graphicFrame>
        <p:nvGraphicFramePr>
          <p:cNvPr id="14" name="Chart 13">
            <a:extLst>
              <a:ext uri="{FF2B5EF4-FFF2-40B4-BE49-F238E27FC236}">
                <a16:creationId xmlns:a16="http://schemas.microsoft.com/office/drawing/2014/main" id="{C4209BBB-27AD-A241-A52C-D067FB951ED2}"/>
              </a:ext>
            </a:extLst>
          </p:cNvPr>
          <p:cNvGraphicFramePr/>
          <p:nvPr>
            <p:extLst>
              <p:ext uri="{D42A27DB-BD31-4B8C-83A1-F6EECF244321}">
                <p14:modId xmlns:p14="http://schemas.microsoft.com/office/powerpoint/2010/main" val="2499689693"/>
              </p:ext>
            </p:extLst>
          </p:nvPr>
        </p:nvGraphicFramePr>
        <p:xfrm>
          <a:off x="4203913" y="2538315"/>
          <a:ext cx="2565546" cy="30015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6A448E-C88B-E64E-97C2-881E9E7A20CF}"/>
              </a:ext>
            </a:extLst>
          </p:cNvPr>
          <p:cNvGraphicFramePr/>
          <p:nvPr>
            <p:extLst>
              <p:ext uri="{D42A27DB-BD31-4B8C-83A1-F6EECF244321}">
                <p14:modId xmlns:p14="http://schemas.microsoft.com/office/powerpoint/2010/main" val="4154441235"/>
              </p:ext>
            </p:extLst>
          </p:nvPr>
        </p:nvGraphicFramePr>
        <p:xfrm>
          <a:off x="7116457" y="2538315"/>
          <a:ext cx="2565546" cy="3001524"/>
        </p:xfrm>
        <a:graphic>
          <a:graphicData uri="http://schemas.openxmlformats.org/drawingml/2006/chart">
            <c:chart xmlns:c="http://schemas.openxmlformats.org/drawingml/2006/chart" xmlns:r="http://schemas.openxmlformats.org/officeDocument/2006/relationships" r:id="rId4"/>
          </a:graphicData>
        </a:graphic>
      </p:graphicFrame>
      <p:sp>
        <p:nvSpPr>
          <p:cNvPr id="16" name="Title 1">
            <a:extLst>
              <a:ext uri="{FF2B5EF4-FFF2-40B4-BE49-F238E27FC236}">
                <a16:creationId xmlns:a16="http://schemas.microsoft.com/office/drawing/2014/main" id="{788C5896-6213-6842-9B6A-C45F546C5F84}"/>
              </a:ext>
            </a:extLst>
          </p:cNvPr>
          <p:cNvSpPr txBox="1">
            <a:spLocks/>
          </p:cNvSpPr>
          <p:nvPr/>
        </p:nvSpPr>
        <p:spPr>
          <a:xfrm>
            <a:off x="781049" y="1424146"/>
            <a:ext cx="2990083" cy="13473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Ceci est un </a:t>
            </a:r>
            <a:r>
              <a:rPr lang="fr-FR" dirty="0">
                <a:solidFill>
                  <a:schemeClr val="accent1"/>
                </a:solidFill>
              </a:rPr>
              <a:t>Exemple</a:t>
            </a:r>
          </a:p>
        </p:txBody>
      </p:sp>
      <p:sp>
        <p:nvSpPr>
          <p:cNvPr id="17" name="TextBox 16">
            <a:extLst>
              <a:ext uri="{FF2B5EF4-FFF2-40B4-BE49-F238E27FC236}">
                <a16:creationId xmlns:a16="http://schemas.microsoft.com/office/drawing/2014/main" id="{DE9B5D16-2C0D-6D44-9469-9049188B2BC0}"/>
              </a:ext>
            </a:extLst>
          </p:cNvPr>
          <p:cNvSpPr txBox="1"/>
          <p:nvPr/>
        </p:nvSpPr>
        <p:spPr>
          <a:xfrm>
            <a:off x="781050" y="2850569"/>
            <a:ext cx="2510553" cy="2610898"/>
          </a:xfrm>
          <a:prstGeom prst="rect">
            <a:avLst/>
          </a:prstGeom>
          <a:noFill/>
        </p:spPr>
        <p:txBody>
          <a:bodyPr wrap="square" lIns="0" tIns="36000" rIns="216000" bIns="36000" rtlCol="0">
            <a:spAutoFit/>
          </a:bodyPr>
          <a:lstStyle/>
          <a:p>
            <a:pPr>
              <a:lnSpc>
                <a:spcPct val="130000"/>
              </a:lnSpc>
              <a:spcBef>
                <a:spcPts val="600"/>
              </a:spcBef>
            </a:pPr>
            <a:r>
              <a:rPr lang="fr-FR" sz="1600" b="1" dirty="0"/>
              <a:t>Sous-titre</a:t>
            </a:r>
            <a:endParaRPr lang="fr-FR" sz="1600" b="1" dirty="0">
              <a:solidFill>
                <a:schemeClr val="tx1">
                  <a:alpha val="70000"/>
                </a:schemeClr>
              </a:solidFill>
            </a:endParaRPr>
          </a:p>
          <a:p>
            <a:pPr>
              <a:lnSpc>
                <a:spcPct val="130000"/>
              </a:lnSpc>
              <a:spcBef>
                <a:spcPts val="600"/>
              </a:spcBef>
            </a:pPr>
            <a:r>
              <a:rPr lang="fr-FR" sz="1200" b="1" dirty="0">
                <a:solidFill>
                  <a:srgbClr val="000000"/>
                </a:solidFill>
                <a:latin typeface="Calibri" panose="020F0502020204030204" pitchFamily="34" charset="0"/>
                <a:cs typeface="Calibri" panose="020F0502020204030204" pitchFamily="34" charset="0"/>
              </a:rPr>
              <a:t>Nunc </a:t>
            </a:r>
            <a:r>
              <a:rPr lang="fr-FR" sz="1200" b="1" dirty="0" err="1">
                <a:solidFill>
                  <a:srgbClr val="000000"/>
                </a:solidFill>
                <a:latin typeface="Calibri" panose="020F0502020204030204" pitchFamily="34" charset="0"/>
                <a:cs typeface="Calibri" panose="020F0502020204030204" pitchFamily="34" charset="0"/>
              </a:rPr>
              <a:t>sed</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augue</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lacus</a:t>
            </a:r>
            <a:r>
              <a:rPr lang="fr-FR" sz="1200" b="1" dirty="0">
                <a:solidFill>
                  <a:srgbClr val="000000"/>
                </a:solidFill>
                <a:latin typeface="Calibri" panose="020F0502020204030204" pitchFamily="34" charset="0"/>
                <a:cs typeface="Calibri" panose="020F0502020204030204" pitchFamily="34" charset="0"/>
              </a:rPr>
              <a:t> </a:t>
            </a:r>
            <a:r>
              <a:rPr lang="fr-FR" sz="1200" b="1" dirty="0" err="1">
                <a:solidFill>
                  <a:srgbClr val="000000"/>
                </a:solidFill>
                <a:latin typeface="Calibri" panose="020F0502020204030204" pitchFamily="34" charset="0"/>
                <a:cs typeface="Calibri" panose="020F0502020204030204" pitchFamily="34" charset="0"/>
              </a:rPr>
              <a:t>viverra</a:t>
            </a:r>
            <a:r>
              <a:rPr lang="fr-FR" sz="1200" b="1" dirty="0">
                <a:solidFill>
                  <a:srgbClr val="000000"/>
                </a:solidFill>
                <a:latin typeface="Calibri" panose="020F0502020204030204" pitchFamily="34" charset="0"/>
                <a:cs typeface="Calibri" panose="020F0502020204030204" pitchFamily="34" charset="0"/>
              </a:rPr>
              <a:t> vitae. </a:t>
            </a:r>
            <a:r>
              <a:rPr lang="fr-FR" sz="1200" dirty="0" err="1">
                <a:solidFill>
                  <a:srgbClr val="000000"/>
                </a:solidFill>
                <a:latin typeface="Calibri" panose="020F0502020204030204" pitchFamily="34" charset="0"/>
                <a:cs typeface="Calibri" panose="020F0502020204030204" pitchFamily="34" charset="0"/>
              </a:rPr>
              <a:t>Arcu</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dui</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vivamus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arcu</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felis</a:t>
            </a:r>
            <a:r>
              <a:rPr lang="fr-FR" sz="1200" dirty="0">
                <a:solidFill>
                  <a:srgbClr val="000000"/>
                </a:solidFill>
                <a:latin typeface="Calibri" panose="020F0502020204030204" pitchFamily="34" charset="0"/>
                <a:cs typeface="Calibri" panose="020F0502020204030204" pitchFamily="34" charset="0"/>
              </a:rPr>
              <a:t> bibendum ut. Nec </a:t>
            </a:r>
            <a:r>
              <a:rPr lang="fr-FR" sz="1200" dirty="0" err="1">
                <a:solidFill>
                  <a:srgbClr val="000000"/>
                </a:solidFill>
                <a:latin typeface="Calibri" panose="020F0502020204030204" pitchFamily="34" charset="0"/>
                <a:cs typeface="Calibri" panose="020F0502020204030204" pitchFamily="34" charset="0"/>
              </a:rPr>
              <a:t>nam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aliquam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sem</a:t>
            </a:r>
            <a:r>
              <a:rPr lang="fr-FR" sz="1200" dirty="0">
                <a:solidFill>
                  <a:srgbClr val="000000"/>
                </a:solidFill>
                <a:latin typeface="Calibri" panose="020F0502020204030204" pitchFamily="34" charset="0"/>
                <a:cs typeface="Calibri" panose="020F0502020204030204" pitchFamily="34" charset="0"/>
              </a:rPr>
              <a:t> et </a:t>
            </a:r>
            <a:r>
              <a:rPr lang="fr-FR" sz="1200" dirty="0" err="1">
                <a:solidFill>
                  <a:srgbClr val="000000"/>
                </a:solidFill>
                <a:latin typeface="Calibri" panose="020F0502020204030204" pitchFamily="34" charset="0"/>
                <a:cs typeface="Calibri" panose="020F0502020204030204" pitchFamily="34" charset="0"/>
              </a:rPr>
              <a:t>tortor</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consequat</a:t>
            </a:r>
            <a:r>
              <a:rPr lang="fr-FR" sz="1200" dirty="0">
                <a:solidFill>
                  <a:srgbClr val="000000"/>
                </a:solidFill>
                <a:latin typeface="Calibri" panose="020F0502020204030204" pitchFamily="34" charset="0"/>
                <a:cs typeface="Calibri" panose="020F0502020204030204" pitchFamily="34" charset="0"/>
              </a:rPr>
              <a:t> id porta </a:t>
            </a:r>
            <a:r>
              <a:rPr lang="fr-FR" sz="1200" dirty="0" err="1">
                <a:solidFill>
                  <a:srgbClr val="000000"/>
                </a:solidFill>
                <a:latin typeface="Calibri" panose="020F0502020204030204" pitchFamily="34" charset="0"/>
                <a:cs typeface="Calibri" panose="020F0502020204030204" pitchFamily="34" charset="0"/>
              </a:rPr>
              <a:t>nibh</a:t>
            </a:r>
            <a:r>
              <a:rPr lang="fr-FR" sz="1200" dirty="0">
                <a:solidFill>
                  <a:srgbClr val="000000"/>
                </a:solidFill>
                <a:latin typeface="Calibri" panose="020F0502020204030204" pitchFamily="34" charset="0"/>
                <a:cs typeface="Calibri" panose="020F0502020204030204" pitchFamily="34" charset="0"/>
              </a:rPr>
              <a:t>. Est </a:t>
            </a:r>
            <a:r>
              <a:rPr lang="fr-FR" sz="1200" dirty="0" err="1">
                <a:solidFill>
                  <a:srgbClr val="000000"/>
                </a:solidFill>
                <a:latin typeface="Calibri" panose="020F0502020204030204" pitchFamily="34" charset="0"/>
                <a:cs typeface="Calibri" panose="020F0502020204030204" pitchFamily="34" charset="0"/>
              </a:rPr>
              <a:t>pellentesque</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elit</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ullamcorper</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dignissim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cras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Egestas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quis</a:t>
            </a:r>
            <a:r>
              <a:rPr lang="fr-FR" sz="1200" dirty="0">
                <a:solidFill>
                  <a:srgbClr val="000000"/>
                </a:solidFill>
                <a:latin typeface="Calibri" panose="020F0502020204030204" pitchFamily="34" charset="0"/>
                <a:cs typeface="Calibri" panose="020F0502020204030204" pitchFamily="34" charset="0"/>
              </a:rPr>
              <a:t> ipsum suspendisse </a:t>
            </a:r>
            <a:r>
              <a:rPr lang="fr-FR" sz="1200" dirty="0" err="1">
                <a:solidFill>
                  <a:srgbClr val="000000"/>
                </a:solidFill>
                <a:latin typeface="Calibri" panose="020F0502020204030204" pitchFamily="34" charset="0"/>
                <a:cs typeface="Calibri" panose="020F0502020204030204" pitchFamily="34" charset="0"/>
              </a:rPr>
              <a:t>ultrices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gravida</a:t>
            </a:r>
            <a:r>
              <a:rPr lang="fr-FR" sz="1200" dirty="0">
                <a:solidFill>
                  <a:srgbClr val="000000"/>
                </a:solidFill>
                <a:latin typeface="Calibri" panose="020F0502020204030204" pitchFamily="34" charset="0"/>
                <a:cs typeface="Calibri" panose="020F0502020204030204" pitchFamily="34" charset="0"/>
              </a:rPr>
              <a:t> dictum </a:t>
            </a:r>
            <a:r>
              <a:rPr lang="fr-FR" sz="1200" dirty="0" err="1">
                <a:solidFill>
                  <a:srgbClr val="000000"/>
                </a:solidFill>
                <a:latin typeface="Calibri" panose="020F0502020204030204" pitchFamily="34" charset="0"/>
                <a:cs typeface="Calibri" panose="020F0502020204030204" pitchFamily="34" charset="0"/>
              </a:rPr>
              <a:t>fusce</a:t>
            </a:r>
            <a:r>
              <a:rPr lang="fr-FR" sz="1200" dirty="0">
                <a:solidFill>
                  <a:srgbClr val="000000"/>
                </a:solidFill>
                <a:latin typeface="Calibri" panose="020F0502020204030204" pitchFamily="34" charset="0"/>
                <a:cs typeface="Calibri" panose="020F0502020204030204" pitchFamily="34" charset="0"/>
              </a:rPr>
              <a:t>. In </a:t>
            </a:r>
            <a:r>
              <a:rPr lang="fr-FR" sz="1200" dirty="0" err="1">
                <a:solidFill>
                  <a:srgbClr val="000000"/>
                </a:solidFill>
                <a:latin typeface="Calibri" panose="020F0502020204030204" pitchFamily="34" charset="0"/>
                <a:cs typeface="Calibri" panose="020F0502020204030204" pitchFamily="34" charset="0"/>
              </a:rPr>
              <a:t>nulla</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posuere</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sollicitudin</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aliquam</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ultrices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sagittis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orci</a:t>
            </a:r>
            <a:r>
              <a:rPr lang="fr-FR" sz="1200" dirty="0">
                <a:solidFill>
                  <a:srgbClr val="00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868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37445E-A42F-A7BA-069A-5EA50DB9D2E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50AA1F25-7FC9-E04A-9733-7FD08DEEE761}"/>
              </a:ext>
            </a:extLst>
          </p:cNvPr>
          <p:cNvSpPr>
            <a:spLocks noGrp="1"/>
          </p:cNvSpPr>
          <p:nvPr>
            <p:ph type="body" sz="quarter" idx="16"/>
          </p:nvPr>
        </p:nvSpPr>
        <p:spPr/>
        <p:txBody>
          <a:bodyPr/>
          <a:lstStyle/>
          <a:p>
            <a:endParaRPr lang="en-US"/>
          </a:p>
        </p:txBody>
      </p:sp>
      <p:graphicFrame>
        <p:nvGraphicFramePr>
          <p:cNvPr id="4" name="Table 1993">
            <a:extLst>
              <a:ext uri="{FF2B5EF4-FFF2-40B4-BE49-F238E27FC236}">
                <a16:creationId xmlns:a16="http://schemas.microsoft.com/office/drawing/2014/main" id="{50D3ECD9-CBC2-A446-B38D-812A86B7139C}"/>
              </a:ext>
            </a:extLst>
          </p:cNvPr>
          <p:cNvGraphicFramePr/>
          <p:nvPr>
            <p:extLst>
              <p:ext uri="{D42A27DB-BD31-4B8C-83A1-F6EECF244321}">
                <p14:modId xmlns:p14="http://schemas.microsoft.com/office/powerpoint/2010/main" val="3882156708"/>
              </p:ext>
            </p:extLst>
          </p:nvPr>
        </p:nvGraphicFramePr>
        <p:xfrm>
          <a:off x="1523208" y="1312664"/>
          <a:ext cx="9145585" cy="4232673"/>
        </p:xfrm>
        <a:graphic>
          <a:graphicData uri="http://schemas.openxmlformats.org/drawingml/2006/table">
            <a:tbl>
              <a:tblPr>
                <a:effectLst>
                  <a:outerShdw blurRad="38100" dist="12700" dir="2700000" algn="tl" rotWithShape="0">
                    <a:prstClr val="black">
                      <a:alpha val="15000"/>
                    </a:prstClr>
                  </a:outerShdw>
                </a:effectLst>
              </a:tblPr>
              <a:tblGrid>
                <a:gridCol w="1829117">
                  <a:extLst>
                    <a:ext uri="{9D8B030D-6E8A-4147-A177-3AD203B41FA5}">
                      <a16:colId xmlns:a16="http://schemas.microsoft.com/office/drawing/2014/main" val="20000"/>
                    </a:ext>
                  </a:extLst>
                </a:gridCol>
                <a:gridCol w="1829117">
                  <a:extLst>
                    <a:ext uri="{9D8B030D-6E8A-4147-A177-3AD203B41FA5}">
                      <a16:colId xmlns:a16="http://schemas.microsoft.com/office/drawing/2014/main" val="20001"/>
                    </a:ext>
                  </a:extLst>
                </a:gridCol>
                <a:gridCol w="1829117">
                  <a:extLst>
                    <a:ext uri="{9D8B030D-6E8A-4147-A177-3AD203B41FA5}">
                      <a16:colId xmlns:a16="http://schemas.microsoft.com/office/drawing/2014/main" val="20002"/>
                    </a:ext>
                  </a:extLst>
                </a:gridCol>
                <a:gridCol w="1829117">
                  <a:extLst>
                    <a:ext uri="{9D8B030D-6E8A-4147-A177-3AD203B41FA5}">
                      <a16:colId xmlns:a16="http://schemas.microsoft.com/office/drawing/2014/main" val="20003"/>
                    </a:ext>
                  </a:extLst>
                </a:gridCol>
                <a:gridCol w="1829117">
                  <a:extLst>
                    <a:ext uri="{9D8B030D-6E8A-4147-A177-3AD203B41FA5}">
                      <a16:colId xmlns:a16="http://schemas.microsoft.com/office/drawing/2014/main" val="20004"/>
                    </a:ext>
                  </a:extLst>
                </a:gridCol>
              </a:tblGrid>
              <a:tr h="470297">
                <a:tc>
                  <a:txBody>
                    <a:bodyPr/>
                    <a:lstStyle/>
                    <a:p>
                      <a:pPr lvl="0" algn="l" defTabSz="914400">
                        <a:defRPr sz="3600" spc="0">
                          <a:latin typeface="Rajdhani"/>
                          <a:ea typeface="Rajdhani"/>
                          <a:cs typeface="Rajdhani"/>
                          <a:sym typeface="Rajdhani"/>
                        </a:defRPr>
                      </a:pPr>
                      <a:endParaRPr lang="fr-FR" sz="1200" b="0" i="0" noProof="0">
                        <a:latin typeface="Roboto Light" charset="0"/>
                        <a:ea typeface="Roboto Light" charset="0"/>
                        <a:cs typeface="Roboto Light" charset="0"/>
                      </a:endParaRP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1</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2</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3</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lvl="0" algn="l" defTabSz="914400">
                        <a:defRPr sz="1800" b="0" spc="0">
                          <a:solidFill>
                            <a:srgbClr val="000000"/>
                          </a:solidFill>
                        </a:defRPr>
                      </a:pPr>
                      <a:r>
                        <a:rPr lang="fr-FR" sz="1200" b="0" i="0" noProof="0">
                          <a:solidFill>
                            <a:srgbClr val="FFFFFF"/>
                          </a:solidFill>
                          <a:latin typeface="+mn-lt"/>
                          <a:ea typeface="Roboto Light" charset="0"/>
                          <a:cs typeface="Roboto Light" charset="0"/>
                          <a:sym typeface="Rajdhani"/>
                        </a:rPr>
                        <a:t>Exemple de colonne 4</a:t>
                      </a:r>
                    </a:p>
                  </a:txBody>
                  <a:tcPr marL="182880" marR="0" marT="0" marB="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70297">
                <a:tc>
                  <a:txBody>
                    <a:bodyPr/>
                    <a:lstStyle/>
                    <a:p>
                      <a:pPr lvl="0" algn="l" defTabSz="914400">
                        <a:defRPr sz="1800" b="0" spc="0">
                          <a:solidFill>
                            <a:srgbClr val="000000"/>
                          </a:solidFill>
                        </a:defRPr>
                      </a:pPr>
                      <a:r>
                        <a:rPr lang="fr-FR" sz="1050" b="0" i="0" noProof="0" dirty="0">
                          <a:solidFill>
                            <a:schemeClr val="tx1"/>
                          </a:solidFill>
                          <a:latin typeface="+mn-lt"/>
                          <a:ea typeface="Roboto Light" charset="0"/>
                          <a:cs typeface="Roboto Light" charset="0"/>
                          <a:sym typeface="Rajdhani"/>
                        </a:rPr>
                        <a:t>Row One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1201011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583101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2348958</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132771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Two</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Three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48849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848900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71617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63681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Fourth Row</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8973897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32455467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6547</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789679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Five</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1201011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583101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2348958</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132771</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Six</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297">
                <a:tc>
                  <a:txBody>
                    <a:bodyPr/>
                    <a:lstStyle/>
                    <a:p>
                      <a:pPr lvl="0" algn="l" defTabSz="914400">
                        <a:defRPr sz="1800" b="0" spc="0">
                          <a:solidFill>
                            <a:srgbClr val="000000"/>
                          </a:solidFill>
                        </a:defRPr>
                      </a:pPr>
                      <a:r>
                        <a:rPr lang="fr-FR" sz="1050" b="0" i="0" noProof="0">
                          <a:solidFill>
                            <a:schemeClr val="tx1"/>
                          </a:solidFill>
                          <a:latin typeface="+mn-lt"/>
                          <a:ea typeface="Roboto Light" charset="0"/>
                          <a:cs typeface="Roboto Light" charset="0"/>
                          <a:sym typeface="Rajdhani"/>
                        </a:rPr>
                        <a:t>Row Seven</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128378289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838459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4099</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050" b="0" i="0" noProof="0">
                          <a:solidFill>
                            <a:schemeClr val="tx1"/>
                          </a:solidFill>
                          <a:latin typeface="+mn-lt"/>
                          <a:ea typeface="Roboto Light" charset="0"/>
                          <a:cs typeface="Roboto Light" charset="0"/>
                          <a:sym typeface="Rajdhani"/>
                        </a:rPr>
                        <a:t>737910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470297">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a:rPr>
                        <a:t>Total</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Semibold"/>
                        </a:rPr>
                        <a:t>1.000,000$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spc="0"/>
                      </a:pPr>
                      <a:r>
                        <a:rPr lang="fr-FR" sz="1200" b="0" i="0" noProof="0">
                          <a:solidFill>
                            <a:schemeClr val="tx1"/>
                          </a:solidFill>
                          <a:latin typeface="+mn-lt"/>
                          <a:ea typeface="Roboto Medium" charset="0"/>
                          <a:cs typeface="Roboto Medium" charset="0"/>
                          <a:sym typeface="Rajdhani Semibold"/>
                        </a:rPr>
                        <a:t>2.300,000$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a:solidFill>
                            <a:schemeClr val="tx1"/>
                          </a:solidFill>
                          <a:latin typeface="+mn-lt"/>
                          <a:ea typeface="Roboto Medium" charset="0"/>
                          <a:cs typeface="Roboto Medium" charset="0"/>
                          <a:sym typeface="Rajdhani Semibold"/>
                        </a:rPr>
                        <a:t>3.400,000$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defTabSz="914400">
                        <a:defRPr sz="1800" spc="0"/>
                      </a:pPr>
                      <a:r>
                        <a:rPr lang="fr-FR" sz="1200" b="0" i="0" noProof="0" dirty="0">
                          <a:solidFill>
                            <a:schemeClr val="tx1"/>
                          </a:solidFill>
                          <a:latin typeface="+mn-lt"/>
                          <a:ea typeface="Roboto Medium" charset="0"/>
                          <a:cs typeface="Roboto Medium" charset="0"/>
                          <a:sym typeface="Rajdhani Semibold"/>
                        </a:rPr>
                        <a:t>92.400,000$</a:t>
                      </a:r>
                    </a:p>
                  </a:txBody>
                  <a:tcPr marL="18288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790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8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6" presetClass="emph" presetSubtype="0" accel="50000" decel="50000" autoRev="1" fill="hold" nodeType="withEffect">
                                  <p:stCondLst>
                                    <p:cond delay="1000"/>
                                  </p:stCondLst>
                                  <p:childTnLst>
                                    <p:animScale>
                                      <p:cBhvr>
                                        <p:cTn id="9" dur="500" fill="hold"/>
                                        <p:tgtEl>
                                          <p:spTgt spid="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B2254C-08E5-0426-B5CA-C252E4641CF5}"/>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50AA1F25-7FC9-E04A-9733-7FD08DEEE761}"/>
              </a:ext>
            </a:extLst>
          </p:cNvPr>
          <p:cNvSpPr>
            <a:spLocks noGrp="1"/>
          </p:cNvSpPr>
          <p:nvPr>
            <p:ph type="body" sz="quarter" idx="16"/>
          </p:nvPr>
        </p:nvSpPr>
        <p:spPr/>
        <p:txBody>
          <a:bodyPr/>
          <a:lstStyle/>
          <a:p>
            <a:endParaRPr lang="en-US"/>
          </a:p>
        </p:txBody>
      </p:sp>
      <p:graphicFrame>
        <p:nvGraphicFramePr>
          <p:cNvPr id="5" name="Table 4">
            <a:extLst>
              <a:ext uri="{FF2B5EF4-FFF2-40B4-BE49-F238E27FC236}">
                <a16:creationId xmlns:a16="http://schemas.microsoft.com/office/drawing/2014/main" id="{0570176B-F2C4-834B-AEE5-ED964B278FD2}"/>
              </a:ext>
            </a:extLst>
          </p:cNvPr>
          <p:cNvGraphicFramePr>
            <a:graphicFrameLocks noGrp="1"/>
          </p:cNvGraphicFramePr>
          <p:nvPr>
            <p:extLst>
              <p:ext uri="{D42A27DB-BD31-4B8C-83A1-F6EECF244321}">
                <p14:modId xmlns:p14="http://schemas.microsoft.com/office/powerpoint/2010/main" val="319570624"/>
              </p:ext>
            </p:extLst>
          </p:nvPr>
        </p:nvGraphicFramePr>
        <p:xfrm>
          <a:off x="1523207" y="1320961"/>
          <a:ext cx="9145587" cy="4216079"/>
        </p:xfrm>
        <a:graphic>
          <a:graphicData uri="http://schemas.openxmlformats.org/drawingml/2006/table">
            <a:tbl>
              <a:tblPr firstRow="1" bandRow="1">
                <a:tableStyleId>{93296810-A885-4BE3-A3E7-6D5BEEA58F35}</a:tableStyleId>
              </a:tblPr>
              <a:tblGrid>
                <a:gridCol w="3664878">
                  <a:extLst>
                    <a:ext uri="{9D8B030D-6E8A-4147-A177-3AD203B41FA5}">
                      <a16:colId xmlns:a16="http://schemas.microsoft.com/office/drawing/2014/main" val="20000"/>
                    </a:ext>
                  </a:extLst>
                </a:gridCol>
                <a:gridCol w="1833547">
                  <a:extLst>
                    <a:ext uri="{9D8B030D-6E8A-4147-A177-3AD203B41FA5}">
                      <a16:colId xmlns:a16="http://schemas.microsoft.com/office/drawing/2014/main" val="20001"/>
                    </a:ext>
                  </a:extLst>
                </a:gridCol>
                <a:gridCol w="1823581">
                  <a:extLst>
                    <a:ext uri="{9D8B030D-6E8A-4147-A177-3AD203B41FA5}">
                      <a16:colId xmlns:a16="http://schemas.microsoft.com/office/drawing/2014/main" val="20002"/>
                    </a:ext>
                  </a:extLst>
                </a:gridCol>
                <a:gridCol w="1823581">
                  <a:extLst>
                    <a:ext uri="{9D8B030D-6E8A-4147-A177-3AD203B41FA5}">
                      <a16:colId xmlns:a16="http://schemas.microsoft.com/office/drawing/2014/main" val="20003"/>
                    </a:ext>
                  </a:extLst>
                </a:gridCol>
              </a:tblGrid>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 de liste</a:t>
                      </a:r>
                    </a:p>
                  </a:txBody>
                  <a:tcPr marL="228600"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tx2"/>
                        </a:solidFill>
                        <a:latin typeface="+mn-lt"/>
                        <a:ea typeface="Titillium" charset="0"/>
                        <a:cs typeface="Titillium" charset="0"/>
                      </a:endParaRPr>
                    </a:p>
                  </a:txBody>
                  <a:tcPr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tx2"/>
                        </a:solidFill>
                        <a:latin typeface="+mn-lt"/>
                        <a:ea typeface="Titillium" charset="0"/>
                        <a:cs typeface="Titillium" charset="0"/>
                      </a:endParaRPr>
                    </a:p>
                  </a:txBody>
                  <a:tcPr anchor="ctr">
                    <a:solidFill>
                      <a:schemeClr val="tx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i="0" noProof="0">
                          <a:solidFill>
                            <a:schemeClr val="bg1"/>
                          </a:solidFill>
                          <a:latin typeface="+mn-lt"/>
                          <a:ea typeface="Titillium" charset="0"/>
                          <a:cs typeface="Titillium" charset="0"/>
                        </a:rPr>
                        <a:t>Exemple</a:t>
                      </a:r>
                      <a:endParaRPr lang="fr-FR" sz="1050" b="0" i="0" noProof="0">
                        <a:solidFill>
                          <a:schemeClr val="accent1"/>
                        </a:solidFill>
                        <a:latin typeface="+mn-lt"/>
                        <a:ea typeface="Titillium" charset="0"/>
                        <a:cs typeface="Titillium" charset="0"/>
                      </a:endParaRPr>
                    </a:p>
                  </a:txBody>
                  <a:tcPr anchor="ctr">
                    <a:solidFill>
                      <a:schemeClr val="tx1"/>
                    </a:solidFill>
                  </a:tcPr>
                </a:tc>
                <a:extLst>
                  <a:ext uri="{0D108BD9-81ED-4DB2-BD59-A6C34878D82A}">
                    <a16:rowId xmlns:a16="http://schemas.microsoft.com/office/drawing/2014/main" val="3846572006"/>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1</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$21,000.00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0"/>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2</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$28,000.00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$13,000.00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1"/>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3</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$12,000.00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$13,000.00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$15,000.00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2"/>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4</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$56,000.00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$18,000.00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3"/>
                  </a:ext>
                </a:extLst>
              </a:tr>
              <a:tr h="602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Élément 5</a:t>
                      </a:r>
                      <a:endParaRPr lang="fr-FR" sz="1050" b="0" i="0" noProof="0">
                        <a:solidFill>
                          <a:schemeClr val="tx2"/>
                        </a:solidFill>
                        <a:latin typeface="+mn-lt"/>
                        <a:ea typeface="Titillium" charset="0"/>
                        <a:cs typeface="Titillium"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$128,000.00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tx2"/>
                          </a:solidFill>
                        </a:rPr>
                        <a:t>$1,000.00</a:t>
                      </a:r>
                      <a:endParaRPr lang="fr-FR" sz="1050" b="0" i="0" noProof="0">
                        <a:solidFill>
                          <a:schemeClr val="tx2"/>
                        </a:solidFill>
                        <a:latin typeface="+mn-lt"/>
                        <a:ea typeface="Titillium" charset="0"/>
                        <a:cs typeface="Titillium"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050" b="0" noProof="0">
                          <a:solidFill>
                            <a:schemeClr val="accent1"/>
                          </a:solidFill>
                        </a:rPr>
                        <a:t>$25,000.00</a:t>
                      </a:r>
                      <a:endParaRPr lang="fr-FR" sz="1050" b="0" i="0" noProof="0">
                        <a:solidFill>
                          <a:schemeClr val="accent1"/>
                        </a:solidFill>
                        <a:latin typeface="+mn-lt"/>
                        <a:ea typeface="Titillium" charset="0"/>
                        <a:cs typeface="Titillium" charset="0"/>
                      </a:endParaRPr>
                    </a:p>
                  </a:txBody>
                  <a:tcPr anchor="ctr"/>
                </a:tc>
                <a:extLst>
                  <a:ext uri="{0D108BD9-81ED-4DB2-BD59-A6C34878D82A}">
                    <a16:rowId xmlns:a16="http://schemas.microsoft.com/office/drawing/2014/main" val="10004"/>
                  </a:ext>
                </a:extLst>
              </a:tr>
              <a:tr h="602297">
                <a:tc>
                  <a:txBody>
                    <a:bodyPr/>
                    <a:lstStyle/>
                    <a:p>
                      <a:pPr algn="l"/>
                      <a:r>
                        <a:rPr lang="fr-FR" sz="1100" b="1" noProof="0">
                          <a:solidFill>
                            <a:schemeClr val="tx2"/>
                          </a:solidFill>
                        </a:rPr>
                        <a:t>TOTAL</a:t>
                      </a:r>
                      <a:endParaRPr lang="fr-FR" sz="1100" b="1" i="0" noProof="0">
                        <a:solidFill>
                          <a:schemeClr val="tx2"/>
                        </a:solidFill>
                        <a:latin typeface="+mn-lt"/>
                        <a:ea typeface="Titillium Bd" charset="0"/>
                        <a:cs typeface="Titillium Bd" charset="0"/>
                      </a:endParaRPr>
                    </a:p>
                  </a:txBody>
                  <a:tcPr marL="22860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a:solidFill>
                            <a:schemeClr val="tx2"/>
                          </a:solidFill>
                        </a:rPr>
                        <a:t>$250,000.00</a:t>
                      </a:r>
                      <a:endParaRPr lang="fr-FR" sz="1100" b="1" i="0" noProof="0">
                        <a:solidFill>
                          <a:schemeClr val="tx2"/>
                        </a:solidFill>
                        <a:latin typeface="+mn-lt"/>
                        <a:ea typeface="Titillium Bd" charset="0"/>
                        <a:cs typeface="Titillium Bd"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a:solidFill>
                            <a:schemeClr val="tx2"/>
                          </a:solidFill>
                        </a:rPr>
                        <a:t>$86,000.00</a:t>
                      </a:r>
                      <a:endParaRPr lang="fr-FR" sz="1100" b="1" i="0" noProof="0">
                        <a:solidFill>
                          <a:schemeClr val="tx2"/>
                        </a:solidFill>
                        <a:latin typeface="+mn-lt"/>
                        <a:ea typeface="Titillium Bd" charset="0"/>
                        <a:cs typeface="Titillium Bd"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100" b="1" noProof="0" dirty="0">
                          <a:solidFill>
                            <a:schemeClr val="tx2"/>
                          </a:solidFill>
                        </a:rPr>
                        <a:t>$13,000.00</a:t>
                      </a:r>
                      <a:endParaRPr lang="fr-FR" sz="1100" b="1" i="0" noProof="0" dirty="0">
                        <a:solidFill>
                          <a:schemeClr val="tx2"/>
                        </a:solidFill>
                        <a:latin typeface="+mn-lt"/>
                        <a:ea typeface="Titillium Bd" charset="0"/>
                        <a:cs typeface="Titillium Bd"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387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E35C8-383C-C5D9-5A47-1A4678C731A5}"/>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2" name="Text Placeholder 1">
            <a:extLst>
              <a:ext uri="{FF2B5EF4-FFF2-40B4-BE49-F238E27FC236}">
                <a16:creationId xmlns:a16="http://schemas.microsoft.com/office/drawing/2014/main" id="{3FE2D6AA-26BF-2D46-8E46-AA49A96E3732}"/>
              </a:ext>
            </a:extLst>
          </p:cNvPr>
          <p:cNvSpPr>
            <a:spLocks noGrp="1"/>
          </p:cNvSpPr>
          <p:nvPr>
            <p:ph type="body" sz="quarter" idx="16"/>
          </p:nvPr>
        </p:nvSpPr>
        <p:spPr/>
        <p:txBody>
          <a:bodyPr/>
          <a:lstStyle/>
          <a:p>
            <a:endParaRPr lang="en-US"/>
          </a:p>
        </p:txBody>
      </p:sp>
      <p:graphicFrame>
        <p:nvGraphicFramePr>
          <p:cNvPr id="4" name="Table 6">
            <a:extLst>
              <a:ext uri="{FF2B5EF4-FFF2-40B4-BE49-F238E27FC236}">
                <a16:creationId xmlns:a16="http://schemas.microsoft.com/office/drawing/2014/main" id="{0427E947-76E0-5D41-822E-662E25D2B1EA}"/>
              </a:ext>
            </a:extLst>
          </p:cNvPr>
          <p:cNvGraphicFramePr>
            <a:graphicFrameLocks noGrp="1"/>
          </p:cNvGraphicFramePr>
          <p:nvPr>
            <p:extLst>
              <p:ext uri="{D42A27DB-BD31-4B8C-83A1-F6EECF244321}">
                <p14:modId xmlns:p14="http://schemas.microsoft.com/office/powerpoint/2010/main" val="2026099160"/>
              </p:ext>
            </p:extLst>
          </p:nvPr>
        </p:nvGraphicFramePr>
        <p:xfrm>
          <a:off x="1523208" y="1383612"/>
          <a:ext cx="9145584" cy="4090776"/>
        </p:xfrm>
        <a:graphic>
          <a:graphicData uri="http://schemas.openxmlformats.org/drawingml/2006/table">
            <a:tbl>
              <a:tblPr firstRow="1" bandRow="1">
                <a:tableStyleId>{B301B821-A1FF-4177-AEE7-76D212191A09}</a:tableStyleId>
              </a:tblPr>
              <a:tblGrid>
                <a:gridCol w="1464900">
                  <a:extLst>
                    <a:ext uri="{9D8B030D-6E8A-4147-A177-3AD203B41FA5}">
                      <a16:colId xmlns:a16="http://schemas.microsoft.com/office/drawing/2014/main" val="1546193134"/>
                    </a:ext>
                  </a:extLst>
                </a:gridCol>
                <a:gridCol w="1079863">
                  <a:extLst>
                    <a:ext uri="{9D8B030D-6E8A-4147-A177-3AD203B41FA5}">
                      <a16:colId xmlns:a16="http://schemas.microsoft.com/office/drawing/2014/main" val="4222005646"/>
                    </a:ext>
                  </a:extLst>
                </a:gridCol>
                <a:gridCol w="1123406">
                  <a:extLst>
                    <a:ext uri="{9D8B030D-6E8A-4147-A177-3AD203B41FA5}">
                      <a16:colId xmlns:a16="http://schemas.microsoft.com/office/drawing/2014/main" val="1247943707"/>
                    </a:ext>
                  </a:extLst>
                </a:gridCol>
                <a:gridCol w="1149531">
                  <a:extLst>
                    <a:ext uri="{9D8B030D-6E8A-4147-A177-3AD203B41FA5}">
                      <a16:colId xmlns:a16="http://schemas.microsoft.com/office/drawing/2014/main" val="1911646138"/>
                    </a:ext>
                  </a:extLst>
                </a:gridCol>
                <a:gridCol w="1079863">
                  <a:extLst>
                    <a:ext uri="{9D8B030D-6E8A-4147-A177-3AD203B41FA5}">
                      <a16:colId xmlns:a16="http://schemas.microsoft.com/office/drawing/2014/main" val="3478510720"/>
                    </a:ext>
                  </a:extLst>
                </a:gridCol>
                <a:gridCol w="1036320">
                  <a:extLst>
                    <a:ext uri="{9D8B030D-6E8A-4147-A177-3AD203B41FA5}">
                      <a16:colId xmlns:a16="http://schemas.microsoft.com/office/drawing/2014/main" val="1904898670"/>
                    </a:ext>
                  </a:extLst>
                </a:gridCol>
                <a:gridCol w="1088571">
                  <a:extLst>
                    <a:ext uri="{9D8B030D-6E8A-4147-A177-3AD203B41FA5}">
                      <a16:colId xmlns:a16="http://schemas.microsoft.com/office/drawing/2014/main" val="1916729440"/>
                    </a:ext>
                  </a:extLst>
                </a:gridCol>
                <a:gridCol w="1123130">
                  <a:extLst>
                    <a:ext uri="{9D8B030D-6E8A-4147-A177-3AD203B41FA5}">
                      <a16:colId xmlns:a16="http://schemas.microsoft.com/office/drawing/2014/main" val="1766008314"/>
                    </a:ext>
                  </a:extLst>
                </a:gridCol>
              </a:tblGrid>
              <a:tr h="511347">
                <a:tc>
                  <a:txBody>
                    <a:bodyPr/>
                    <a:lstStyle/>
                    <a:p>
                      <a:endParaRPr lang="fr-FR" sz="2000" noProof="0"/>
                    </a:p>
                  </a:txBody>
                  <a:tcPr marL="102739" marR="102739" marT="51369" marB="51369">
                    <a:solidFill>
                      <a:schemeClr val="tx1"/>
                    </a:solidFill>
                  </a:tcPr>
                </a:tc>
                <a:tc>
                  <a:txBody>
                    <a:bodyPr/>
                    <a:lstStyle/>
                    <a:p>
                      <a:pPr algn="ctr"/>
                      <a:r>
                        <a:rPr lang="fr-FR" sz="1200" b="0" noProof="0" dirty="0">
                          <a:solidFill>
                            <a:srgbClr val="FFFFFF"/>
                          </a:solidFill>
                        </a:rPr>
                        <a:t>Lundi</a:t>
                      </a:r>
                      <a:endParaRPr lang="fr-FR" sz="1200" b="0" noProof="0" dirty="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Mardi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Mercredi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Jeudi</a:t>
                      </a:r>
                      <a:endParaRPr lang="fr-FR" sz="1200" b="0" noProof="0">
                        <a:solidFill>
                          <a:srgbClr val="FFFFFF"/>
                        </a:solidFill>
                        <a:latin typeface="+mn-lt"/>
                      </a:endParaRP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latin typeface="+mn-lt"/>
                        </a:rPr>
                        <a:t>Vendredi</a:t>
                      </a:r>
                    </a:p>
                  </a:txBody>
                  <a:tcPr marL="102739" marR="102739" marT="51369" marB="51369" anchor="ctr">
                    <a:solidFill>
                      <a:schemeClr val="tx1"/>
                    </a:solidFill>
                  </a:tcP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200" b="0" noProof="0">
                          <a:solidFill>
                            <a:srgbClr val="FFFFFF"/>
                          </a:solidFill>
                        </a:rPr>
                        <a:t>Samedi</a:t>
                      </a:r>
                      <a:endParaRPr lang="fr-FR" sz="1200" b="0" noProof="0">
                        <a:solidFill>
                          <a:srgbClr val="FFFFFF"/>
                        </a:solidFill>
                        <a:latin typeface="+mn-lt"/>
                      </a:endParaRPr>
                    </a:p>
                  </a:txBody>
                  <a:tcPr marL="102739" marR="102739" marT="51369" marB="51369" anchor="ctr">
                    <a:solidFill>
                      <a:schemeClr val="tx1"/>
                    </a:solidFill>
                  </a:tcPr>
                </a:tc>
                <a:tc>
                  <a:txBody>
                    <a:bodyPr/>
                    <a:lstStyle/>
                    <a:p>
                      <a:pPr algn="ctr"/>
                      <a:r>
                        <a:rPr lang="fr-FR" sz="1200" b="0" noProof="0">
                          <a:solidFill>
                            <a:srgbClr val="FFFFFF"/>
                          </a:solidFill>
                        </a:rPr>
                        <a:t>Dimanche</a:t>
                      </a:r>
                    </a:p>
                  </a:txBody>
                  <a:tcPr marL="102739" marR="102739" marT="51369" marB="51369" anchor="ctr">
                    <a:solidFill>
                      <a:schemeClr val="tx1"/>
                    </a:solidFill>
                  </a:tcPr>
                </a:tc>
                <a:extLst>
                  <a:ext uri="{0D108BD9-81ED-4DB2-BD59-A6C34878D82A}">
                    <a16:rowId xmlns:a16="http://schemas.microsoft.com/office/drawing/2014/main" val="1405098332"/>
                  </a:ext>
                </a:extLst>
              </a:tr>
              <a:tr h="511347">
                <a:tc>
                  <a:txBody>
                    <a:bodyPr/>
                    <a:lstStyle/>
                    <a:p>
                      <a:pPr algn="l"/>
                      <a:r>
                        <a:rPr lang="fr-FR" sz="1050" b="1" noProof="0">
                          <a:solidFill>
                            <a:schemeClr val="tx2"/>
                          </a:solidFill>
                        </a:rPr>
                        <a:t>Liste 1</a:t>
                      </a:r>
                    </a:p>
                  </a:txBody>
                  <a:tcPr marL="365760" marR="102739" marT="51369" marB="51369" anchor="ctr"/>
                </a:tc>
                <a:tc>
                  <a:txBody>
                    <a:bodyPr/>
                    <a:lstStyle/>
                    <a:p>
                      <a:pPr algn="ctr"/>
                      <a:r>
                        <a:rPr lang="fr-FR" sz="1050" noProof="0" dirty="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extLst>
                  <a:ext uri="{0D108BD9-81ED-4DB2-BD59-A6C34878D82A}">
                    <a16:rowId xmlns:a16="http://schemas.microsoft.com/office/drawing/2014/main" val="1906453358"/>
                  </a:ext>
                </a:extLst>
              </a:tr>
              <a:tr h="511347">
                <a:tc>
                  <a:txBody>
                    <a:bodyPr/>
                    <a:lstStyle/>
                    <a:p>
                      <a:pPr algn="l"/>
                      <a:r>
                        <a:rPr lang="fr-FR" sz="1050" b="1" noProof="0">
                          <a:solidFill>
                            <a:schemeClr val="tx2"/>
                          </a:solidFill>
                        </a:rPr>
                        <a:t>Liste 2</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513208932"/>
                  </a:ext>
                </a:extLst>
              </a:tr>
              <a:tr h="511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b="1" noProof="0">
                          <a:solidFill>
                            <a:schemeClr val="tx2"/>
                          </a:solidFill>
                        </a:rPr>
                        <a:t>Liste 3</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4004635885"/>
                  </a:ext>
                </a:extLst>
              </a:tr>
              <a:tr h="511347">
                <a:tc>
                  <a:txBody>
                    <a:bodyPr/>
                    <a:lstStyle/>
                    <a:p>
                      <a:pPr algn="l"/>
                      <a:r>
                        <a:rPr lang="fr-FR" sz="1050" b="1" noProof="0">
                          <a:solidFill>
                            <a:schemeClr val="tx2"/>
                          </a:solidFill>
                        </a:rPr>
                        <a:t>Liste 4</a:t>
                      </a:r>
                    </a:p>
                  </a:txBody>
                  <a:tcPr marL="365760"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marL="0" marR="0" lvl="0" indent="0" algn="ctr" defTabSz="914318" rtl="0" eaLnBrk="1" fontAlgn="auto" latinLnBrk="0" hangingPunct="1">
                        <a:lnSpc>
                          <a:spcPct val="100000"/>
                        </a:lnSpc>
                        <a:spcBef>
                          <a:spcPts val="0"/>
                        </a:spcBef>
                        <a:spcAft>
                          <a:spcPts val="0"/>
                        </a:spcAft>
                        <a:buClrTx/>
                        <a:buSzTx/>
                        <a:buFontTx/>
                        <a:buNone/>
                        <a:tabLst/>
                        <a:defRPr/>
                      </a:pP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1487671967"/>
                  </a:ext>
                </a:extLst>
              </a:tr>
              <a:tr h="511347">
                <a:tc>
                  <a:txBody>
                    <a:bodyPr/>
                    <a:lstStyle/>
                    <a:p>
                      <a:pPr algn="l"/>
                      <a:r>
                        <a:rPr lang="fr-FR" sz="1050" b="1" noProof="0">
                          <a:solidFill>
                            <a:schemeClr val="tx2"/>
                          </a:solidFill>
                        </a:rPr>
                        <a:t>Liste 5</a:t>
                      </a:r>
                    </a:p>
                  </a:txBody>
                  <a:tcPr marL="365760"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extLst>
                  <a:ext uri="{0D108BD9-81ED-4DB2-BD59-A6C34878D82A}">
                    <a16:rowId xmlns:a16="http://schemas.microsoft.com/office/drawing/2014/main" val="2799164723"/>
                  </a:ext>
                </a:extLst>
              </a:tr>
              <a:tr h="511347">
                <a:tc>
                  <a:txBody>
                    <a:bodyPr/>
                    <a:lstStyle/>
                    <a:p>
                      <a:pPr algn="l"/>
                      <a:r>
                        <a:rPr lang="fr-FR" sz="1050" b="1" noProof="0">
                          <a:solidFill>
                            <a:schemeClr val="tx2"/>
                          </a:solidFill>
                        </a:rPr>
                        <a:t>Liste 6</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extLst>
                  <a:ext uri="{0D108BD9-81ED-4DB2-BD59-A6C34878D82A}">
                    <a16:rowId xmlns:a16="http://schemas.microsoft.com/office/drawing/2014/main" val="771314271"/>
                  </a:ext>
                </a:extLst>
              </a:tr>
              <a:tr h="511347">
                <a:tc>
                  <a:txBody>
                    <a:bodyPr/>
                    <a:lstStyle/>
                    <a:p>
                      <a:pPr algn="l"/>
                      <a:r>
                        <a:rPr lang="fr-FR" sz="1050" b="1" noProof="0">
                          <a:solidFill>
                            <a:schemeClr val="tx2"/>
                          </a:solidFill>
                        </a:rPr>
                        <a:t>Liste 7</a:t>
                      </a:r>
                    </a:p>
                  </a:txBody>
                  <a:tcPr marL="365760"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a:solidFill>
                            <a:schemeClr val="tx2"/>
                          </a:solidFill>
                        </a:rPr>
                        <a:t>No</a:t>
                      </a:r>
                    </a:p>
                  </a:txBody>
                  <a:tcPr marL="102739" marR="102739" marT="51369" marB="51369" anchor="ctr"/>
                </a:tc>
                <a:tc>
                  <a:txBody>
                    <a:bodyPr/>
                    <a:lstStyle/>
                    <a:p>
                      <a:pPr algn="ctr"/>
                      <a:r>
                        <a:rPr lang="fr-FR" sz="1050" noProof="0">
                          <a:solidFill>
                            <a:schemeClr val="tx2"/>
                          </a:solidFill>
                        </a:rPr>
                        <a:t>Yes</a:t>
                      </a:r>
                    </a:p>
                  </a:txBody>
                  <a:tcPr marL="102739" marR="102739" marT="51369" marB="51369" anchor="ctr"/>
                </a:tc>
                <a:tc>
                  <a:txBody>
                    <a:bodyPr/>
                    <a:lstStyle/>
                    <a:p>
                      <a:pPr algn="ctr"/>
                      <a:r>
                        <a:rPr lang="fr-FR" sz="1050" noProof="0" dirty="0">
                          <a:solidFill>
                            <a:schemeClr val="tx2"/>
                          </a:solidFill>
                        </a:rPr>
                        <a:t>No</a:t>
                      </a:r>
                    </a:p>
                  </a:txBody>
                  <a:tcPr marL="102739" marR="102739" marT="51369" marB="51369" anchor="ctr"/>
                </a:tc>
                <a:extLst>
                  <a:ext uri="{0D108BD9-81ED-4DB2-BD59-A6C34878D82A}">
                    <a16:rowId xmlns:a16="http://schemas.microsoft.com/office/drawing/2014/main" val="2367621884"/>
                  </a:ext>
                </a:extLst>
              </a:tr>
            </a:tbl>
          </a:graphicData>
        </a:graphic>
      </p:graphicFrame>
    </p:spTree>
    <p:extLst>
      <p:ext uri="{BB962C8B-B14F-4D97-AF65-F5344CB8AC3E}">
        <p14:creationId xmlns:p14="http://schemas.microsoft.com/office/powerpoint/2010/main" val="73041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6" presetClass="emph" presetSubtype="0" accel="50000" decel="50000" autoRev="1" fill="hold" nodeType="withEffect">
                                  <p:stCondLst>
                                    <p:cond delay="500"/>
                                  </p:stCondLst>
                                  <p:childTnLst>
                                    <p:animScale>
                                      <p:cBhvr>
                                        <p:cTn id="9" dur="500" fill="hold"/>
                                        <p:tgtEl>
                                          <p:spTgt spid="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3158F-9275-E2A6-D33E-2707531405E6}"/>
              </a:ext>
            </a:extLst>
          </p:cNvPr>
          <p:cNvPicPr>
            <a:picLocks noGrp="1" noRo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6" name="Rectangle 5">
            <a:extLst>
              <a:ext uri="{FF2B5EF4-FFF2-40B4-BE49-F238E27FC236}">
                <a16:creationId xmlns:a16="http://schemas.microsoft.com/office/drawing/2014/main" id="{C96BBA46-AD53-D544-B994-CB692E364E65}"/>
              </a:ext>
            </a:extLst>
          </p:cNvPr>
          <p:cNvSpPr/>
          <p:nvPr/>
        </p:nvSpPr>
        <p:spPr>
          <a:xfrm>
            <a:off x="0" y="0"/>
            <a:ext cx="12192000" cy="56089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10" name="Picture 9" descr="A picture containing window, person, looking, sign&#10;&#10;Description automatically generated">
            <a:extLst>
              <a:ext uri="{FF2B5EF4-FFF2-40B4-BE49-F238E27FC236}">
                <a16:creationId xmlns:a16="http://schemas.microsoft.com/office/drawing/2014/main" id="{3563AA73-8802-B147-A94A-E04624B8D22B}"/>
              </a:ext>
            </a:extLst>
          </p:cNvPr>
          <p:cNvPicPr>
            <a:picLocks noChangeAspect="1"/>
          </p:cNvPicPr>
          <p:nvPr/>
        </p:nvPicPr>
        <p:blipFill>
          <a:blip r:embed="rId3">
            <a:alphaModFix amt="10000"/>
          </a:blip>
          <a:stretch>
            <a:fillRect/>
          </a:stretch>
        </p:blipFill>
        <p:spPr>
          <a:xfrm>
            <a:off x="1883121" y="556249"/>
            <a:ext cx="7849515" cy="4840072"/>
          </a:xfrm>
          <a:prstGeom prst="rect">
            <a:avLst/>
          </a:prstGeom>
        </p:spPr>
      </p:pic>
      <p:sp>
        <p:nvSpPr>
          <p:cNvPr id="7" name="Rectangle 6">
            <a:extLst>
              <a:ext uri="{FF2B5EF4-FFF2-40B4-BE49-F238E27FC236}">
                <a16:creationId xmlns:a16="http://schemas.microsoft.com/office/drawing/2014/main" id="{7124321C-BF41-4940-B37B-ECD85C8E908B}"/>
              </a:ext>
            </a:extLst>
          </p:cNvPr>
          <p:cNvSpPr/>
          <p:nvPr/>
        </p:nvSpPr>
        <p:spPr>
          <a:xfrm>
            <a:off x="2485100" y="2098666"/>
            <a:ext cx="7221801" cy="1602951"/>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fr-FR" sz="6500" dirty="0">
                <a:solidFill>
                  <a:schemeClr val="bg1"/>
                </a:solidFill>
                <a:latin typeface="Calibri" panose="020F0502020204030204" pitchFamily="34" charset="0"/>
                <a:cs typeface="Calibri" panose="020F0502020204030204" pitchFamily="34" charset="0"/>
              </a:rPr>
              <a:t>Merci !</a:t>
            </a:r>
          </a:p>
          <a:p>
            <a:pPr algn="ctr"/>
            <a:r>
              <a:rPr lang="fr-FR" sz="2400" dirty="0">
                <a:solidFill>
                  <a:schemeClr val="bg1"/>
                </a:solidFill>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589838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F6844-75A5-33B8-E6D7-E4968DE29AEA}"/>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8" name="Picture Placeholder 17">
            <a:extLst>
              <a:ext uri="{FF2B5EF4-FFF2-40B4-BE49-F238E27FC236}">
                <a16:creationId xmlns:a16="http://schemas.microsoft.com/office/drawing/2014/main" id="{89BF9E2B-34B6-8E4E-8EF7-FA3DD6467D3F}"/>
              </a:ext>
            </a:extLst>
          </p:cNvPr>
          <p:cNvSpPr>
            <a:spLocks noGrp="1"/>
          </p:cNvSpPr>
          <p:nvPr>
            <p:ph type="pic" sz="quarter" idx="10"/>
          </p:nvPr>
        </p:nvSpPr>
        <p:spPr>
          <a:xfrm>
            <a:off x="2" y="0"/>
            <a:ext cx="4471791" cy="6204980"/>
          </a:xfrm>
        </p:spPr>
      </p:sp>
      <p:sp>
        <p:nvSpPr>
          <p:cNvPr id="19" name="TextBox 18">
            <a:extLst>
              <a:ext uri="{FF2B5EF4-FFF2-40B4-BE49-F238E27FC236}">
                <a16:creationId xmlns:a16="http://schemas.microsoft.com/office/drawing/2014/main" id="{830380C7-C3C4-4D42-928E-840FAE363301}"/>
              </a:ext>
            </a:extLst>
          </p:cNvPr>
          <p:cNvSpPr txBox="1"/>
          <p:nvPr/>
        </p:nvSpPr>
        <p:spPr>
          <a:xfrm>
            <a:off x="6499351" y="4095458"/>
            <a:ext cx="2751487" cy="1877437"/>
          </a:xfrm>
          <a:prstGeom prst="rect">
            <a:avLst/>
          </a:prstGeom>
          <a:noFill/>
        </p:spPr>
        <p:txBody>
          <a:bodyPr wrap="square" lIns="0" rtlCol="0">
            <a:spAutoFit/>
          </a:bodyPr>
          <a:lstStyle/>
          <a:p>
            <a:r>
              <a:rPr lang="fr-FR" sz="1400" dirty="0">
                <a:solidFill>
                  <a:srgbClr val="000000"/>
                </a:solidFill>
              </a:rPr>
              <a:t>ORGANISATION INTERNATIONALE POUR LES MIGRATIONS</a:t>
            </a:r>
          </a:p>
          <a:p>
            <a:r>
              <a:rPr lang="fr-FR" sz="1400" dirty="0">
                <a:solidFill>
                  <a:srgbClr val="000000"/>
                </a:solidFill>
              </a:rPr>
              <a:t>SIÈGE DE L'OIM</a:t>
            </a:r>
          </a:p>
          <a:p>
            <a:r>
              <a:rPr lang="fr-FR" sz="1400" dirty="0">
                <a:solidFill>
                  <a:srgbClr val="000000"/>
                </a:solidFill>
              </a:rPr>
              <a:t>GENÈVE – SUISSE</a:t>
            </a:r>
          </a:p>
          <a:p>
            <a:endParaRPr lang="fr-FR" sz="1400" dirty="0">
              <a:solidFill>
                <a:srgbClr val="000000"/>
              </a:solidFill>
            </a:endParaRPr>
          </a:p>
          <a:p>
            <a:r>
              <a:rPr lang="fr-FR" sz="1400" dirty="0" err="1">
                <a:solidFill>
                  <a:srgbClr val="000000"/>
                </a:solidFill>
              </a:rPr>
              <a:t>T</a:t>
            </a:r>
            <a:r>
              <a:rPr lang="fr-FR" sz="1400" dirty="0">
                <a:solidFill>
                  <a:srgbClr val="000000"/>
                </a:solidFill>
              </a:rPr>
              <a:t>. +41 22 717 9360</a:t>
            </a:r>
          </a:p>
          <a:p>
            <a:endParaRPr lang="fr-FR" sz="1400" dirty="0">
              <a:solidFill>
                <a:srgbClr val="000000"/>
              </a:solidFill>
            </a:endParaRPr>
          </a:p>
          <a:p>
            <a:r>
              <a:rPr lang="fr-FR" sz="1400" dirty="0" err="1">
                <a:solidFill>
                  <a:srgbClr val="000000"/>
                </a:solidFill>
              </a:rPr>
              <a:t>sample@iom.int</a:t>
            </a:r>
            <a:endParaRPr lang="fr-FR" sz="1400" dirty="0">
              <a:solidFill>
                <a:srgbClr val="000000"/>
              </a:solidFill>
            </a:endParaRPr>
          </a:p>
        </p:txBody>
      </p:sp>
      <p:sp>
        <p:nvSpPr>
          <p:cNvPr id="20" name="Rectangle 19">
            <a:extLst>
              <a:ext uri="{FF2B5EF4-FFF2-40B4-BE49-F238E27FC236}">
                <a16:creationId xmlns:a16="http://schemas.microsoft.com/office/drawing/2014/main" id="{5F191D71-D261-9A40-AA13-F86AB416A27A}"/>
              </a:ext>
            </a:extLst>
          </p:cNvPr>
          <p:cNvSpPr/>
          <p:nvPr/>
        </p:nvSpPr>
        <p:spPr>
          <a:xfrm>
            <a:off x="6499351" y="3366814"/>
            <a:ext cx="790601" cy="307777"/>
          </a:xfrm>
          <a:prstGeom prst="rect">
            <a:avLst/>
          </a:prstGeom>
        </p:spPr>
        <p:txBody>
          <a:bodyPr wrap="none" lIns="0">
            <a:spAutoFit/>
          </a:bodyPr>
          <a:lstStyle/>
          <a:p>
            <a:r>
              <a:rPr lang="fr-FR" sz="1400" b="1" dirty="0">
                <a:solidFill>
                  <a:srgbClr val="000000"/>
                </a:solidFill>
                <a:latin typeface="Calibri" panose="020F0502020204030204" pitchFamily="34" charset="0"/>
                <a:cs typeface="Calibri" panose="020F0502020204030204" pitchFamily="34" charset="0"/>
              </a:rPr>
              <a:t>CONTACT</a:t>
            </a:r>
          </a:p>
        </p:txBody>
      </p:sp>
      <p:sp>
        <p:nvSpPr>
          <p:cNvPr id="21" name="Rectangle 20">
            <a:extLst>
              <a:ext uri="{FF2B5EF4-FFF2-40B4-BE49-F238E27FC236}">
                <a16:creationId xmlns:a16="http://schemas.microsoft.com/office/drawing/2014/main" id="{8424B80E-3653-4B4F-88E4-A3DAADCB25C9}"/>
              </a:ext>
            </a:extLst>
          </p:cNvPr>
          <p:cNvSpPr/>
          <p:nvPr/>
        </p:nvSpPr>
        <p:spPr>
          <a:xfrm>
            <a:off x="6499351" y="1627376"/>
            <a:ext cx="1965090" cy="1261884"/>
          </a:xfrm>
          <a:prstGeom prst="rect">
            <a:avLst/>
          </a:prstGeom>
        </p:spPr>
        <p:txBody>
          <a:bodyPr wrap="none" lIns="0">
            <a:spAutoFit/>
          </a:bodyPr>
          <a:lstStyle/>
          <a:p>
            <a:r>
              <a:rPr lang="fr-FR" sz="4800" b="1" dirty="0">
                <a:latin typeface="Calibri" panose="020F0502020204030204" pitchFamily="34" charset="0"/>
                <a:cs typeface="Calibri" panose="020F0502020204030204" pitchFamily="34" charset="0"/>
              </a:rPr>
              <a:t>Merci</a:t>
            </a:r>
          </a:p>
          <a:p>
            <a:r>
              <a:rPr lang="fr-FR" sz="2800" dirty="0">
                <a:latin typeface="Calibri" panose="020F0502020204030204" pitchFamily="34" charset="0"/>
                <a:cs typeface="Calibri" panose="020F0502020204030204" pitchFamily="34" charset="0"/>
              </a:rPr>
              <a:t>QUESTIONS?</a:t>
            </a:r>
          </a:p>
        </p:txBody>
      </p:sp>
      <p:cxnSp>
        <p:nvCxnSpPr>
          <p:cNvPr id="22" name="Straight Connector 21">
            <a:extLst>
              <a:ext uri="{FF2B5EF4-FFF2-40B4-BE49-F238E27FC236}">
                <a16:creationId xmlns:a16="http://schemas.microsoft.com/office/drawing/2014/main" id="{A9AFD16B-A653-4845-B4E8-AB8B48711500}"/>
              </a:ext>
            </a:extLst>
          </p:cNvPr>
          <p:cNvCxnSpPr/>
          <p:nvPr/>
        </p:nvCxnSpPr>
        <p:spPr>
          <a:xfrm flipH="1">
            <a:off x="6499353" y="3233238"/>
            <a:ext cx="907551"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00AF3C54-7409-3D43-80B1-45998E39A86B}"/>
              </a:ext>
            </a:extLst>
          </p:cNvPr>
          <p:cNvSpPr/>
          <p:nvPr/>
        </p:nvSpPr>
        <p:spPr>
          <a:xfrm>
            <a:off x="6499352" y="982050"/>
            <a:ext cx="1635980" cy="30134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b="1">
                <a:latin typeface="Raleway" panose="020B0503030101060003" pitchFamily="34" charset="0"/>
              </a:rPr>
              <a:t>ÉTIQUETTE ICI</a:t>
            </a:r>
          </a:p>
        </p:txBody>
      </p:sp>
    </p:spTree>
    <p:extLst>
      <p:ext uri="{BB962C8B-B14F-4D97-AF65-F5344CB8AC3E}">
        <p14:creationId xmlns:p14="http://schemas.microsoft.com/office/powerpoint/2010/main" val="358658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Analyses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Regression analysis was used to identify the determinants of Business Success and Business Profitability</a:t>
            </a:r>
          </a:p>
          <a:p>
            <a:r>
              <a:rPr lang="en-US" sz="1600" dirty="0">
                <a:solidFill>
                  <a:srgbClr val="000000"/>
                </a:solidFill>
              </a:rPr>
              <a:t>But what is regression analysis?</a:t>
            </a:r>
          </a:p>
          <a:p>
            <a:r>
              <a:rPr lang="en-US" sz="1600" dirty="0">
                <a:solidFill>
                  <a:srgbClr val="000000"/>
                </a:solidFill>
              </a:rPr>
              <a:t>Suppose you find that 70% of men have a high business success, whereas only 40% of women have a high business success</a:t>
            </a:r>
          </a:p>
          <a:p>
            <a:r>
              <a:rPr lang="en-US" sz="1600" dirty="0">
                <a:solidFill>
                  <a:srgbClr val="000000"/>
                </a:solidFill>
              </a:rPr>
              <a:t>Could we then conclude that men are more likely to have a successful business than women, or that their reintegration is smoother?</a:t>
            </a:r>
          </a:p>
          <a:p>
            <a:r>
              <a:rPr lang="en-US" sz="1600" dirty="0">
                <a:solidFill>
                  <a:srgbClr val="000000"/>
                </a:solidFill>
              </a:rPr>
              <a:t>No! Because the apparent success of men might be due to other factors. For example, they might be engaged in activities that are more profitable, and where men are overrepresented. In other words, it is the type of activity, not the gender, that would explain the higher success</a:t>
            </a:r>
          </a:p>
          <a:p>
            <a:r>
              <a:rPr lang="en-US" sz="1600" dirty="0">
                <a:solidFill>
                  <a:srgbClr val="000000"/>
                </a:solidFill>
              </a:rPr>
              <a:t>Regression analysis allows to estimate the impact of several factors on business success, while holding constant the effect of all these factors, or ‘controlling’ for the effect of each other</a:t>
            </a:r>
          </a:p>
          <a:p>
            <a:r>
              <a:rPr lang="en-US" sz="1600" dirty="0">
                <a:solidFill>
                  <a:srgbClr val="000000"/>
                </a:solidFill>
              </a:rPr>
              <a:t>In the example above, regression might find that once we take into account the type of activity, men and women have the same business success</a:t>
            </a:r>
          </a:p>
          <a:p>
            <a:r>
              <a:rPr lang="en-US" sz="1600" dirty="0">
                <a:solidFill>
                  <a:srgbClr val="000000"/>
                </a:solidFill>
              </a:rPr>
              <a:t>Regression analysis is therefore much more powerful than descriptive analyses, since it allows to isolate the effect of each factor, and cast light on interesting interactions</a:t>
            </a:r>
          </a:p>
        </p:txBody>
      </p:sp>
    </p:spTree>
    <p:extLst>
      <p:ext uri="{BB962C8B-B14F-4D97-AF65-F5344CB8AC3E}">
        <p14:creationId xmlns:p14="http://schemas.microsoft.com/office/powerpoint/2010/main" val="82013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Success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We considered 14 factors that might impact Business Success:</a:t>
            </a:r>
          </a:p>
          <a:p>
            <a:pPr lvl="1"/>
            <a:r>
              <a:rPr lang="en-US" dirty="0">
                <a:solidFill>
                  <a:srgbClr val="000000"/>
                </a:solidFill>
              </a:rPr>
              <a:t>Country</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rPr>
              <a:t>Migration duration</a:t>
            </a:r>
          </a:p>
          <a:p>
            <a:pPr lvl="1"/>
            <a:r>
              <a:rPr lang="en-US" dirty="0">
                <a:solidFill>
                  <a:srgbClr val="000000"/>
                </a:solidFill>
              </a:rPr>
              <a:t>Disability</a:t>
            </a:r>
          </a:p>
          <a:p>
            <a:pPr lvl="1"/>
            <a:r>
              <a:rPr lang="en-US" dirty="0">
                <a:solidFill>
                  <a:srgbClr val="000000"/>
                </a:solidFill>
              </a:rPr>
              <a:t>Business type</a:t>
            </a:r>
          </a:p>
          <a:p>
            <a:pPr lvl="1"/>
            <a:r>
              <a:rPr lang="en-US" dirty="0">
                <a:solidFill>
                  <a:srgbClr val="000000"/>
                </a:solidFill>
              </a:rPr>
              <a:t>Business members</a:t>
            </a:r>
          </a:p>
          <a:p>
            <a:pPr lvl="1"/>
            <a:r>
              <a:rPr lang="en-US" dirty="0">
                <a:solidFill>
                  <a:srgbClr val="000000"/>
                </a:solidFill>
              </a:rPr>
              <a:t>Employee number</a:t>
            </a:r>
          </a:p>
          <a:p>
            <a:pPr lvl="1"/>
            <a:r>
              <a:rPr lang="en-US" dirty="0">
                <a:solidFill>
                  <a:srgbClr val="000000"/>
                </a:solidFill>
              </a:rPr>
              <a:t>Support type (cash, kind, etc.)</a:t>
            </a:r>
          </a:p>
          <a:p>
            <a:pPr lvl="1"/>
            <a:r>
              <a:rPr lang="en-US" dirty="0">
                <a:solidFill>
                  <a:srgbClr val="000000"/>
                </a:solidFill>
              </a:rPr>
              <a:t>Received IOM business advice</a:t>
            </a:r>
          </a:p>
          <a:p>
            <a:pPr lvl="1"/>
            <a:r>
              <a:rPr lang="en-US" dirty="0">
                <a:solidFill>
                  <a:srgbClr val="000000"/>
                </a:solidFill>
              </a:rPr>
              <a:t>First choice</a:t>
            </a:r>
          </a:p>
          <a:p>
            <a:pPr lvl="1"/>
            <a:r>
              <a:rPr lang="en-US" dirty="0">
                <a:solidFill>
                  <a:srgbClr val="000000"/>
                </a:solidFill>
              </a:rPr>
              <a:t>Interview type</a:t>
            </a:r>
          </a:p>
          <a:p>
            <a:pPr lvl="1"/>
            <a:r>
              <a:rPr lang="en-US" dirty="0">
                <a:solidFill>
                  <a:srgbClr val="000000"/>
                </a:solidFill>
              </a:rPr>
              <a:t>Covid-19 impact</a:t>
            </a:r>
          </a:p>
          <a:p>
            <a:pPr lvl="1"/>
            <a:endParaRPr lang="en-US" dirty="0">
              <a:solidFill>
                <a:srgbClr val="000000"/>
              </a:solidFill>
            </a:endParaRP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98025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Success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To measure Business Success, we split all the respondents in 2 groups:</a:t>
            </a:r>
          </a:p>
          <a:p>
            <a:pPr lvl="1"/>
            <a:r>
              <a:rPr lang="en-US" dirty="0">
                <a:solidFill>
                  <a:srgbClr val="000000"/>
                </a:solidFill>
              </a:rPr>
              <a:t>‘High’ Business Success </a:t>
            </a:r>
            <a:r>
              <a:rPr lang="en-US" dirty="0">
                <a:solidFill>
                  <a:srgbClr val="000000"/>
                </a:solidFill>
                <a:sym typeface="Wingdings" panose="05000000000000000000" pitchFamily="2" charset="2"/>
              </a:rPr>
              <a:t> 57% of all respondents</a:t>
            </a:r>
            <a:endParaRPr lang="en-US" dirty="0">
              <a:solidFill>
                <a:srgbClr val="000000"/>
              </a:solidFill>
            </a:endParaRPr>
          </a:p>
          <a:p>
            <a:pPr lvl="2"/>
            <a:r>
              <a:rPr lang="en-US" dirty="0">
                <a:solidFill>
                  <a:srgbClr val="000000"/>
                </a:solidFill>
              </a:rPr>
              <a:t>Respondents who stated their business is open and well</a:t>
            </a:r>
          </a:p>
          <a:p>
            <a:pPr lvl="1"/>
            <a:r>
              <a:rPr lang="en-US" dirty="0">
                <a:solidFill>
                  <a:srgbClr val="000000"/>
                </a:solidFill>
              </a:rPr>
              <a:t>‘Low’ Business Success </a:t>
            </a:r>
            <a:r>
              <a:rPr lang="en-US" dirty="0">
                <a:solidFill>
                  <a:srgbClr val="000000"/>
                </a:solidFill>
                <a:sym typeface="Wingdings" panose="05000000000000000000" pitchFamily="2" charset="2"/>
              </a:rPr>
              <a:t> 43% of all respondents</a:t>
            </a:r>
            <a:endParaRPr lang="en-US" dirty="0">
              <a:solidFill>
                <a:srgbClr val="000000"/>
              </a:solidFill>
            </a:endParaRPr>
          </a:p>
          <a:p>
            <a:pPr lvl="2"/>
            <a:r>
              <a:rPr lang="en-US" dirty="0">
                <a:solidFill>
                  <a:srgbClr val="000000"/>
                </a:solidFill>
              </a:rPr>
              <a:t>All other respondents, which includes those stating that their business is open but not working well, or that their business is not opened yet, or that their business is closed, etc.</a:t>
            </a:r>
          </a:p>
          <a:p>
            <a:pPr lvl="1"/>
            <a:endParaRPr lang="en-US" dirty="0">
              <a:solidFill>
                <a:srgbClr val="000000"/>
              </a:solidFill>
            </a:endParaRPr>
          </a:p>
          <a:p>
            <a:r>
              <a:rPr lang="en-US" sz="1600" dirty="0">
                <a:solidFill>
                  <a:srgbClr val="000000"/>
                </a:solidFill>
              </a:rPr>
              <a:t>We then used regression to identify which of the 14 factors tend to lead to a High or a Low Business Success</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16547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Out of the 14 variables, 8 were found to have a significant impact on Business Success</a:t>
            </a:r>
          </a:p>
          <a:p>
            <a:r>
              <a:rPr lang="en-US" sz="1600" dirty="0">
                <a:solidFill>
                  <a:srgbClr val="000000"/>
                </a:solidFill>
              </a:rPr>
              <a:t>The most important ones were:</a:t>
            </a:r>
          </a:p>
          <a:p>
            <a:pPr lvl="1"/>
            <a:r>
              <a:rPr lang="en-US" dirty="0">
                <a:solidFill>
                  <a:srgbClr val="000000"/>
                </a:solidFill>
              </a:rPr>
              <a:t>Country</a:t>
            </a:r>
          </a:p>
          <a:p>
            <a:pPr lvl="1"/>
            <a:r>
              <a:rPr lang="en-US" dirty="0">
                <a:solidFill>
                  <a:srgbClr val="000000"/>
                </a:solidFill>
              </a:rPr>
              <a:t>Employee  number</a:t>
            </a:r>
          </a:p>
          <a:p>
            <a:pPr lvl="1"/>
            <a:r>
              <a:rPr lang="en-US" dirty="0">
                <a:solidFill>
                  <a:srgbClr val="000000"/>
                </a:solidFill>
              </a:rPr>
              <a:t>Business type</a:t>
            </a:r>
          </a:p>
          <a:p>
            <a:pPr lvl="1"/>
            <a:r>
              <a:rPr lang="en-US" dirty="0">
                <a:solidFill>
                  <a:srgbClr val="000000"/>
                </a:solidFill>
              </a:rPr>
              <a:t>First choice</a:t>
            </a:r>
          </a:p>
          <a:p>
            <a:pPr lvl="1"/>
            <a:r>
              <a:rPr lang="en-US" dirty="0">
                <a:solidFill>
                  <a:srgbClr val="000000"/>
                </a:solidFill>
              </a:rPr>
              <a:t>Received IOM business advice</a:t>
            </a:r>
          </a:p>
          <a:p>
            <a:r>
              <a:rPr lang="en-US" sz="1600" dirty="0">
                <a:solidFill>
                  <a:srgbClr val="000000"/>
                </a:solidFill>
              </a:rPr>
              <a:t>Age, Business members, and gender were also significant, but at a lower level</a:t>
            </a:r>
          </a:p>
          <a:p>
            <a:r>
              <a:rPr lang="en-US" sz="1600" dirty="0">
                <a:solidFill>
                  <a:srgbClr val="000000"/>
                </a:solidFill>
              </a:rPr>
              <a:t>In contrast, the following factors do </a:t>
            </a:r>
            <a:r>
              <a:rPr lang="en-US" sz="1600" i="1" dirty="0">
                <a:solidFill>
                  <a:srgbClr val="000000"/>
                </a:solidFill>
              </a:rPr>
              <a:t>not</a:t>
            </a:r>
            <a:r>
              <a:rPr lang="en-US" sz="1600" dirty="0">
                <a:solidFill>
                  <a:srgbClr val="000000"/>
                </a:solidFill>
              </a:rPr>
              <a:t> seem to impact Business Success:</a:t>
            </a:r>
          </a:p>
          <a:p>
            <a:pPr lvl="1"/>
            <a:r>
              <a:rPr lang="en-US" dirty="0">
                <a:solidFill>
                  <a:srgbClr val="000000"/>
                </a:solidFill>
              </a:rPr>
              <a:t>Country of return (borderline significant), Disabled, Support type, Interview type, Migration duration, and Covid-19 impact</a:t>
            </a:r>
          </a:p>
          <a:p>
            <a:endParaRPr lang="en-US" sz="1600" dirty="0">
              <a:solidFill>
                <a:srgbClr val="000000"/>
              </a:solidFill>
            </a:endParaRPr>
          </a:p>
          <a:p>
            <a:r>
              <a:rPr lang="en-US" sz="1600" dirty="0">
                <a:solidFill>
                  <a:srgbClr val="000000"/>
                </a:solidFill>
              </a:rPr>
              <a:t>Let us now take a closer look at some of these results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364135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Respondents </a:t>
            </a:r>
            <a:r>
              <a:rPr lang="en-US" sz="1600" b="1" dirty="0">
                <a:solidFill>
                  <a:srgbClr val="000000"/>
                </a:solidFill>
              </a:rPr>
              <a:t>who have employees </a:t>
            </a:r>
            <a:r>
              <a:rPr lang="en-US" sz="1600" dirty="0">
                <a:solidFill>
                  <a:srgbClr val="000000"/>
                </a:solidFill>
              </a:rPr>
              <a:t>are at least 2 times more likely to report a High Business Success than respondents who do not have employees</a:t>
            </a:r>
          </a:p>
          <a:p>
            <a:r>
              <a:rPr lang="en-US" sz="1600" dirty="0">
                <a:solidFill>
                  <a:srgbClr val="000000"/>
                </a:solidFill>
              </a:rPr>
              <a:t>Respondents </a:t>
            </a:r>
            <a:r>
              <a:rPr lang="en-US" sz="1600" b="1" dirty="0">
                <a:solidFill>
                  <a:srgbClr val="000000"/>
                </a:solidFill>
              </a:rPr>
              <a:t>in transport or in trade </a:t>
            </a:r>
            <a:r>
              <a:rPr lang="en-US" sz="1600" dirty="0">
                <a:solidFill>
                  <a:srgbClr val="000000"/>
                </a:solidFill>
              </a:rPr>
              <a:t>are more likely to report a High Business Success than respondent in any other activity; respondents in </a:t>
            </a:r>
            <a:r>
              <a:rPr lang="en-US" sz="1600" b="1" dirty="0">
                <a:solidFill>
                  <a:srgbClr val="000000"/>
                </a:solidFill>
              </a:rPr>
              <a:t>agriculture/aviculture </a:t>
            </a:r>
            <a:r>
              <a:rPr lang="en-US" sz="1600" dirty="0">
                <a:solidFill>
                  <a:srgbClr val="000000"/>
                </a:solidFill>
              </a:rPr>
              <a:t>are less likely to report a High Business Success than respondents in any other activity</a:t>
            </a:r>
          </a:p>
          <a:p>
            <a:r>
              <a:rPr lang="en-US" sz="1600" dirty="0">
                <a:solidFill>
                  <a:srgbClr val="000000"/>
                </a:solidFill>
              </a:rPr>
              <a:t>Respondents whom assistance corresponded to their </a:t>
            </a:r>
            <a:r>
              <a:rPr lang="en-US" sz="1600" b="1" dirty="0">
                <a:solidFill>
                  <a:srgbClr val="000000"/>
                </a:solidFill>
              </a:rPr>
              <a:t>first choice </a:t>
            </a:r>
            <a:r>
              <a:rPr lang="en-US" sz="1600" dirty="0">
                <a:solidFill>
                  <a:srgbClr val="000000"/>
                </a:solidFill>
              </a:rPr>
              <a:t>were 2 times more likely to report a High Business Success than their counterparts</a:t>
            </a:r>
          </a:p>
          <a:p>
            <a:r>
              <a:rPr lang="en-US" sz="1600" dirty="0">
                <a:solidFill>
                  <a:srgbClr val="000000"/>
                </a:solidFill>
              </a:rPr>
              <a:t>Respondents who received </a:t>
            </a:r>
            <a:r>
              <a:rPr lang="en-US" sz="1600" b="1" dirty="0">
                <a:solidFill>
                  <a:srgbClr val="000000"/>
                </a:solidFill>
              </a:rPr>
              <a:t>IOM Business Assistance </a:t>
            </a:r>
            <a:r>
              <a:rPr lang="en-US" sz="1600" dirty="0">
                <a:solidFill>
                  <a:srgbClr val="000000"/>
                </a:solidFill>
              </a:rPr>
              <a:t>were 1.5 times more likely to report a High Business Success than those who did not receive it</a:t>
            </a:r>
          </a:p>
          <a:p>
            <a:r>
              <a:rPr lang="en-US" sz="1600" b="1" dirty="0">
                <a:solidFill>
                  <a:srgbClr val="000000"/>
                </a:solidFill>
              </a:rPr>
              <a:t>Men</a:t>
            </a:r>
            <a:r>
              <a:rPr lang="en-US" sz="1600" dirty="0">
                <a:solidFill>
                  <a:srgbClr val="000000"/>
                </a:solidFill>
              </a:rPr>
              <a:t>, </a:t>
            </a:r>
            <a:r>
              <a:rPr lang="en-US" sz="1600" b="1" dirty="0">
                <a:solidFill>
                  <a:srgbClr val="000000"/>
                </a:solidFill>
              </a:rPr>
              <a:t>younger</a:t>
            </a:r>
            <a:r>
              <a:rPr lang="en-US" sz="1600" dirty="0">
                <a:solidFill>
                  <a:srgbClr val="000000"/>
                </a:solidFill>
              </a:rPr>
              <a:t> respondents, and respondents who run their business </a:t>
            </a:r>
            <a:r>
              <a:rPr lang="en-US" sz="1600" b="1" dirty="0">
                <a:solidFill>
                  <a:srgbClr val="000000"/>
                </a:solidFill>
              </a:rPr>
              <a:t>on their own</a:t>
            </a:r>
            <a:r>
              <a:rPr lang="en-US" sz="1600" dirty="0">
                <a:solidFill>
                  <a:srgbClr val="000000"/>
                </a:solidFill>
              </a:rPr>
              <a:t>, are more likely to report a High Business Success than their counterparts, but at a lower level of significance</a:t>
            </a:r>
          </a:p>
        </p:txBody>
      </p:sp>
    </p:spTree>
    <p:extLst>
      <p:ext uri="{BB962C8B-B14F-4D97-AF65-F5344CB8AC3E}">
        <p14:creationId xmlns:p14="http://schemas.microsoft.com/office/powerpoint/2010/main" val="402658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Profitability</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To assess the determinant of Business Profitability, we used the same 14 factors as for Business Success</a:t>
            </a:r>
          </a:p>
          <a:p>
            <a:r>
              <a:rPr lang="en-US" sz="1600" dirty="0">
                <a:solidFill>
                  <a:srgbClr val="000000"/>
                </a:solidFill>
              </a:rPr>
              <a:t>To measure Business Profitability, we split all the respondents in 2 groups:</a:t>
            </a:r>
          </a:p>
          <a:p>
            <a:pPr lvl="1"/>
            <a:r>
              <a:rPr lang="en-US" dirty="0">
                <a:solidFill>
                  <a:srgbClr val="000000"/>
                </a:solidFill>
              </a:rPr>
              <a:t>‘High’ Business Profitability </a:t>
            </a:r>
            <a:r>
              <a:rPr lang="en-US" dirty="0">
                <a:solidFill>
                  <a:srgbClr val="000000"/>
                </a:solidFill>
                <a:sym typeface="Wingdings" panose="05000000000000000000" pitchFamily="2" charset="2"/>
              </a:rPr>
              <a:t> 42% of all respondents</a:t>
            </a:r>
            <a:endParaRPr lang="en-US" dirty="0">
              <a:solidFill>
                <a:srgbClr val="000000"/>
              </a:solidFill>
            </a:endParaRPr>
          </a:p>
          <a:p>
            <a:pPr lvl="2"/>
            <a:r>
              <a:rPr lang="en-US" dirty="0">
                <a:solidFill>
                  <a:srgbClr val="000000"/>
                </a:solidFill>
              </a:rPr>
              <a:t>Respondents who stated that their business allows them to cover their needs and their family needs</a:t>
            </a:r>
          </a:p>
          <a:p>
            <a:pPr lvl="1"/>
            <a:r>
              <a:rPr lang="en-US" dirty="0">
                <a:solidFill>
                  <a:srgbClr val="000000"/>
                </a:solidFill>
              </a:rPr>
              <a:t>‘Low’ Business Profitability </a:t>
            </a:r>
            <a:r>
              <a:rPr lang="en-US" dirty="0">
                <a:solidFill>
                  <a:srgbClr val="000000"/>
                </a:solidFill>
                <a:sym typeface="Wingdings" panose="05000000000000000000" pitchFamily="2" charset="2"/>
              </a:rPr>
              <a:t> 58% of all respondents</a:t>
            </a:r>
            <a:endParaRPr lang="en-US" dirty="0">
              <a:solidFill>
                <a:srgbClr val="000000"/>
              </a:solidFill>
            </a:endParaRPr>
          </a:p>
          <a:p>
            <a:pPr lvl="2"/>
            <a:r>
              <a:rPr lang="en-US" dirty="0">
                <a:solidFill>
                  <a:srgbClr val="000000"/>
                </a:solidFill>
              </a:rPr>
              <a:t>Respondents who stated that their business does not allow them to cover their needs and their family needs, or only partly</a:t>
            </a:r>
          </a:p>
          <a:p>
            <a:pPr lvl="1"/>
            <a:endParaRPr lang="en-US" dirty="0">
              <a:solidFill>
                <a:srgbClr val="000000"/>
              </a:solidFill>
            </a:endParaRPr>
          </a:p>
          <a:p>
            <a:r>
              <a:rPr lang="en-US" sz="1600" dirty="0">
                <a:solidFill>
                  <a:srgbClr val="000000"/>
                </a:solidFill>
              </a:rPr>
              <a:t>We then used regression to identify which of the 14 factors tend to lead to a High or a Low Business Profitability</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721893704"/>
      </p:ext>
    </p:extLst>
  </p:cSld>
  <p:clrMapOvr>
    <a:masterClrMapping/>
  </p:clrMapOvr>
</p:sld>
</file>

<file path=ppt/theme/theme1.xml><?xml version="1.0" encoding="utf-8"?>
<a:theme xmlns:a="http://schemas.openxmlformats.org/drawingml/2006/main" name="Basic - Photo +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EEABED5C-9C9D-8449-B609-2B3F9C8C4A2F}"/>
    </a:ext>
  </a:extLst>
</a:theme>
</file>

<file path=ppt/theme/theme2.xml><?xml version="1.0" encoding="utf-8"?>
<a:theme xmlns:a="http://schemas.openxmlformats.org/drawingml/2006/main" name="Basic - Only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03593DFA-AB07-B74D-85B4-89B098ABEC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B4D22DC031C5A4C9738FE594DCB860A" ma:contentTypeVersion="20" ma:contentTypeDescription="Creare un nuovo documento." ma:contentTypeScope="" ma:versionID="d2892e16ecae4399b39f283fb3cebf70">
  <xsd:schema xmlns:xsd="http://www.w3.org/2001/XMLSchema" xmlns:xs="http://www.w3.org/2001/XMLSchema" xmlns:p="http://schemas.microsoft.com/office/2006/metadata/properties" xmlns:ns1="http://schemas.microsoft.com/sharepoint/v3" xmlns:ns2="18017485-b9ce-47bc-9fbf-1467b237c25e" xmlns:ns3="93f9c5ef-5ba7-4924-a8df-5ae357b0ff2b" targetNamespace="http://schemas.microsoft.com/office/2006/metadata/properties" ma:root="true" ma:fieldsID="5d2b2c73b492b7d0d82d3d94680da25a" ns1:_="" ns2:_="" ns3:_="">
    <xsd:import namespace="http://schemas.microsoft.com/sharepoint/v3"/>
    <xsd:import namespace="18017485-b9ce-47bc-9fbf-1467b237c25e"/>
    <xsd:import namespace="93f9c5ef-5ba7-4924-a8df-5ae357b0ff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Language" minOccurs="0"/>
                <xsd:element ref="ns3:Document_x0020_Type" minOccurs="0"/>
                <xsd:element ref="ns3:Document_x0020_Classifica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Location" minOccurs="0"/>
                <xsd:element ref="ns2:Date"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4" nillable="true" ma:displayName="Lingua" ma:default="Inglese" ma:internalName="Language">
      <xsd:simpleType>
        <xsd:union memberTypes="dms:Text">
          <xsd:simpleType>
            <xsd:restriction base="dms:Choice">
              <xsd:enumeration value="Arabo (Arabia Saudita)"/>
              <xsd:enumeration value="Bulgaro (Bulgaria)"/>
              <xsd:enumeration value="Cinese (Hong Kong - R.A.S.)"/>
              <xsd:enumeration value="Cinese (Cina)"/>
              <xsd:enumeration value="Cinese (Taiwan)"/>
              <xsd:enumeration value="Croato (Croazia)"/>
              <xsd:enumeration value="Ceco (Repubblica Ceca)"/>
              <xsd:enumeration value="Danese (Danimarca)"/>
              <xsd:enumeration value="Olandese (Paesi Bassi)"/>
              <xsd:enumeration value="Inglese"/>
              <xsd:enumeration value="Estone (Estonia)"/>
              <xsd:enumeration value="Finlandese (Finlandia)"/>
              <xsd:enumeration value="Francese (Francia)"/>
              <xsd:enumeration value="Tedesco (Germania)"/>
              <xsd:enumeration value="Greco (Grecia)"/>
              <xsd:enumeration value="Ebraico (Israele)"/>
              <xsd:enumeration value="Hindi (India)"/>
              <xsd:enumeration value="Ungherese (Ungheria)"/>
              <xsd:enumeration value="Indonesiano (Indonesia)"/>
              <xsd:enumeration value="Italiano (Italia)"/>
              <xsd:enumeration value="Giapponese (Giappone)"/>
              <xsd:enumeration value="Coreano (Corea)"/>
              <xsd:enumeration value="Lettone (Lettonia)"/>
              <xsd:enumeration value="Lituano (Lituania)"/>
              <xsd:enumeration value="Malese (Malaysia)"/>
              <xsd:enumeration value="Norvegese Bokmal (Norvegia)"/>
              <xsd:enumeration value="Polacco (Polonia)"/>
              <xsd:enumeration value="Portoghese (Brasile)"/>
              <xsd:enumeration value="Portoghese (Portogallo)"/>
              <xsd:enumeration value="Romeno (Romania)"/>
              <xsd:enumeration value="Russo (Russia)"/>
              <xsd:enumeration value="Serbo - alfabeto latino (Serbia)"/>
              <xsd:enumeration value="Slovacco (Slovacchia)"/>
              <xsd:enumeration value="Sloveno (Slovenia)"/>
              <xsd:enumeration value="Spagnolo (Spagna)"/>
              <xsd:enumeration value="Svedese (Svezia)"/>
              <xsd:enumeration value="Thai (Thailandia)"/>
              <xsd:enumeration value="Turco (Turchia)"/>
              <xsd:enumeration value="Ucraino (Ucraina)"/>
              <xsd:enumeration value="Urdu (Repubblica islamica del Pakistan)"/>
              <xsd:enumeration value="Vietnamita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18017485-b9ce-47bc-9fbf-1467b237c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Date" ma:index="23" nillable="true" ma:displayName="Date" ma:format="DateOnly" ma:internalName="Date">
      <xsd:simpleType>
        <xsd:restriction base="dms:DateTime"/>
      </xsd:simpleType>
    </xsd:element>
    <xsd:element name="lcf76f155ced4ddcb4097134ff3c332f" ma:index="25" nillable="true" ma:taxonomy="true" ma:internalName="lcf76f155ced4ddcb4097134ff3c332f" ma:taxonomyFieldName="MediaServiceImageTags" ma:displayName="Tag immagine" ma:readOnly="false" ma:fieldId="{5cf76f15-5ced-4ddc-b409-7134ff3c332f}" ma:taxonomyMulti="true" ma:sspId="553f610b-9ee9-4302-9a9e-eaae0f0c7bdb" ma:termSetId="09814cd3-568e-fe90-9814-8d621ff8fb84" ma:anchorId="fba54fb3-c3e1-fe81-a776-ca4b69148c4d" ma:open="true" ma:isKeyword="false">
      <xsd:complexType>
        <xsd:sequence>
          <xsd:element ref="pc:Terms" minOccurs="0" maxOccurs="1"/>
        </xsd:sequence>
      </xsd:complexType>
    </xsd:element>
    <xsd:element name="MediaLengthInSeconds" ma:index="2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9c5ef-5ba7-4924-a8df-5ae357b0ff2b" elementFormDefault="qualified">
    <xsd:import namespace="http://schemas.microsoft.com/office/2006/documentManagement/types"/>
    <xsd:import namespace="http://schemas.microsoft.com/office/infopath/2007/PartnerControls"/>
    <xsd:element name="Document_x0020_Type" ma:index="15" nillable="true" ma:displayName="Document Type" ma:format="Dropdown" ma:internalName="Document_x0020_Type">
      <xsd:simpleType>
        <xsd:restriction base="dms:Choice">
          <xsd:enumeration value="Guidance"/>
          <xsd:enumeration value="Instruction"/>
          <xsd:enumeration value="Report"/>
        </xsd:restriction>
      </xsd:simpleType>
    </xsd:element>
    <xsd:element name="Document_x0020_Classification" ma:index="16" nillable="true" ma:displayName="Document Classification" ma:default="Restricted / Internal Use" ma:format="Dropdown" ma:internalName="Document_x0020_Classification">
      <xsd:simpleType>
        <xsd:restriction base="dms:Choice">
          <xsd:enumeration value="Public"/>
          <xsd:enumeration value="Restricted / Internal Use"/>
          <xsd:enumeration value="Confidential"/>
          <xsd:enumeration value="Secret"/>
        </xsd:restriction>
      </xsd:simple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element name="TaxCatchAll" ma:index="26" nillable="true" ma:displayName="Taxonomy Catch All Column" ma:hidden="true" ma:list="{475db646-0ab4-4200-ab94-c374e583d838}" ma:internalName="TaxCatchAll" ma:showField="CatchAllData" ma:web="93f9c5ef-5ba7-4924-a8df-5ae357b0ff2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8017485-b9ce-47bc-9fbf-1467b237c25e">
      <Terms xmlns="http://schemas.microsoft.com/office/infopath/2007/PartnerControls"/>
    </lcf76f155ced4ddcb4097134ff3c332f>
    <TaxCatchAll xmlns="93f9c5ef-5ba7-4924-a8df-5ae357b0ff2b" xsi:nil="true"/>
    <SharedWithUsers xmlns="93f9c5ef-5ba7-4924-a8df-5ae357b0ff2b">
      <UserInfo>
        <DisplayName/>
        <AccountId xsi:nil="true"/>
        <AccountType/>
      </UserInfo>
    </SharedWithUsers>
    <MediaLengthInSeconds xmlns="18017485-b9ce-47bc-9fbf-1467b237c25e" xsi:nil="true"/>
    <Language xmlns="http://schemas.microsoft.com/sharepoint/v3">Inglese</Language>
    <Document_x0020_Type xmlns="93f9c5ef-5ba7-4924-a8df-5ae357b0ff2b" xsi:nil="true"/>
    <Document_x0020_Classification xmlns="93f9c5ef-5ba7-4924-a8df-5ae357b0ff2b">Restricted / Internal Use</Document_x0020_Classification>
    <Date xmlns="18017485-b9ce-47bc-9fbf-1467b237c25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ACD5E3-BD99-4B99-8F72-0D5E678181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017485-b9ce-47bc-9fbf-1467b237c25e"/>
    <ds:schemaRef ds:uri="93f9c5ef-5ba7-4924-a8df-5ae357b0f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684C9C-A61D-4556-A3B7-24D78FBA096A}">
  <ds:schemaRefs>
    <ds:schemaRef ds:uri="d8ade204-0f6d-48f1-bbae-e267fdd38667"/>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cb65d321-00c9-499e-82f5-d77c4397f6e3"/>
    <ds:schemaRef ds:uri="http://purl.org/dc/dcmitype/"/>
    <ds:schemaRef ds:uri="18017485-b9ce-47bc-9fbf-1467b237c25e"/>
    <ds:schemaRef ds:uri="93f9c5ef-5ba7-4924-a8df-5ae357b0ff2b"/>
    <ds:schemaRef ds:uri="http://schemas.microsoft.com/sharepoint/v3"/>
  </ds:schemaRefs>
</ds:datastoreItem>
</file>

<file path=customXml/itemProps3.xml><?xml version="1.0" encoding="utf-8"?>
<ds:datastoreItem xmlns:ds="http://schemas.openxmlformats.org/officeDocument/2006/customXml" ds:itemID="{F3C74573-4596-4024-ACFC-36B3AFBB0D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IOM_PPT Temp-FR</Template>
  <TotalTime>0</TotalTime>
  <Words>1958</Words>
  <Application>Microsoft Office PowerPoint</Application>
  <PresentationFormat>Widescreen</PresentationFormat>
  <Paragraphs>340</Paragraphs>
  <Slides>36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Arial</vt:lpstr>
      <vt:lpstr>Calibri</vt:lpstr>
      <vt:lpstr>Calibri Light</vt:lpstr>
      <vt:lpstr>Gill Sans Nova</vt:lpstr>
      <vt:lpstr>Gill Sans Nova Book</vt:lpstr>
      <vt:lpstr>Open Sans</vt:lpstr>
      <vt:lpstr>Raleway</vt:lpstr>
      <vt:lpstr>Roboto Light</vt:lpstr>
      <vt:lpstr>Wingdings</vt:lpstr>
      <vt:lpstr>Basic - Photo + Text</vt:lpstr>
      <vt:lpstr>Basic - Only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FALL Badara</dc:creator>
  <cp:lastModifiedBy>Jean-Luc Jucker</cp:lastModifiedBy>
  <cp:revision>32</cp:revision>
  <dcterms:created xsi:type="dcterms:W3CDTF">2023-05-30T15:18:16Z</dcterms:created>
  <dcterms:modified xsi:type="dcterms:W3CDTF">2023-07-05T15:39:36Z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0x010100BB4D22DC031C5A4C9738FE594DCB860A</vt:lpwstr>
  </property>
  <property fmtid="{D5CDD505-2E9C-101B-9397-08002B2CF9AE}" pid="3" name="Order">
    <vt:r8>25312200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y fmtid="{D5CDD505-2E9C-101B-9397-08002B2CF9AE}" pid="13" name="MSIP_Label_2059aa38-f392-4105-be92-628035578272_Enabled">
    <vt:lpwstr>true</vt:lpwstr>
  </property>
  <property fmtid="{D5CDD505-2E9C-101B-9397-08002B2CF9AE}" pid="14" name="MSIP_Label_2059aa38-f392-4105-be92-628035578272_SetDate">
    <vt:lpwstr>2022-08-18T11:00:14Z</vt:lpwstr>
  </property>
  <property fmtid="{D5CDD505-2E9C-101B-9397-08002B2CF9AE}" pid="15" name="MSIP_Label_2059aa38-f392-4105-be92-628035578272_Method">
    <vt:lpwstr>Standard</vt:lpwstr>
  </property>
  <property fmtid="{D5CDD505-2E9C-101B-9397-08002B2CF9AE}" pid="16" name="MSIP_Label_2059aa38-f392-4105-be92-628035578272_Name">
    <vt:lpwstr>IOMLb0020IN123173</vt:lpwstr>
  </property>
  <property fmtid="{D5CDD505-2E9C-101B-9397-08002B2CF9AE}" pid="17" name="MSIP_Label_2059aa38-f392-4105-be92-628035578272_SiteId">
    <vt:lpwstr>1588262d-23fb-43b4-bd6e-bce49c8e6186</vt:lpwstr>
  </property>
  <property fmtid="{D5CDD505-2E9C-101B-9397-08002B2CF9AE}" pid="18" name="MSIP_Label_2059aa38-f392-4105-be92-628035578272_ActionId">
    <vt:lpwstr>8a7c435d-9b80-4a12-9da1-f7e8f5227bdc</vt:lpwstr>
  </property>
  <property fmtid="{D5CDD505-2E9C-101B-9397-08002B2CF9AE}" pid="19" name="MSIP_Label_2059aa38-f392-4105-be92-628035578272_ContentBits">
    <vt:lpwstr>0</vt:lpwstr>
  </property>
</Properties>
</file>