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CB7F-FE04-DDC6-140E-EFA5BDCFF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9E9AA-59C1-0C7B-073D-A2464E1AD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1CB3-71FB-93E2-FAB7-1610E08A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E510-4C87-4B6D-A324-07727E33A326}" type="datetimeFigureOut">
              <a:rPr lang="en-CH" smtClean="0"/>
              <a:t>12/07/2023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90EB6-16FD-E223-8A7E-1CC680C6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2118-D46F-EE55-41EC-021B1892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67A2-23B1-452C-B0D9-C2954CD01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214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0960-0E3A-FBA4-53EA-9C9B4588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2148D-2D35-BE4B-4925-BA0A6B4C4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B9FE-664A-65A2-7743-6C6CF234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E510-4C87-4B6D-A324-07727E33A326}" type="datetimeFigureOut">
              <a:rPr lang="en-CH" smtClean="0"/>
              <a:t>12/07/2023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9194C-200E-A808-C561-9FA72E8A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672C9-527C-80D4-C120-AC2E3EFB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67A2-23B1-452C-B0D9-C2954CD01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363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15FA6-BF20-F551-51D7-11ED3F96F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D7624-4515-9BF6-9569-0375C3B59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81D63-C083-7A30-63FB-97012569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E510-4C87-4B6D-A324-07727E33A326}" type="datetimeFigureOut">
              <a:rPr lang="en-CH" smtClean="0"/>
              <a:t>12/07/2023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50BB-58B5-5D96-2C6E-1F69E835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35B3B-7DD1-B272-5BA9-90042EF1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67A2-23B1-452C-B0D9-C2954CD01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265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F2AF-7DCA-906D-E582-6AB48A15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F390-9377-8042-E04D-2FE72E62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096B-4B87-9A68-DD91-A4546CA8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E510-4C87-4B6D-A324-07727E33A326}" type="datetimeFigureOut">
              <a:rPr lang="en-CH" smtClean="0"/>
              <a:t>12/07/2023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9E26-0526-E24D-79CC-DA793D9F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A860-8678-0889-5B9C-07B0E8CF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67A2-23B1-452C-B0D9-C2954CD01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488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F12C-27BF-3F1E-7B7C-98FCB02D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292D2-3974-9DED-0D2E-3B4BA9CCE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DF37-8DAE-5B25-4B2D-6D7D6BA6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E510-4C87-4B6D-A324-07727E33A326}" type="datetimeFigureOut">
              <a:rPr lang="en-CH" smtClean="0"/>
              <a:t>12/07/2023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962B-7CA6-7157-4468-50673491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19258-3861-5828-6EC1-12AA056D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67A2-23B1-452C-B0D9-C2954CD01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749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4540-2723-69B2-2CA9-E1E69F89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6DA1-54FA-E77B-75AC-26906F6CD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1F403-54EE-1CA0-83FD-6336C89F2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154F9-0154-01DD-DE66-9DA7C5E8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E510-4C87-4B6D-A324-07727E33A326}" type="datetimeFigureOut">
              <a:rPr lang="en-CH" smtClean="0"/>
              <a:t>12/07/2023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AAF65-6746-BB85-EF4D-427B3C85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D7CBC-C7F0-C417-B003-9BEEA29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67A2-23B1-452C-B0D9-C2954CD01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666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61C7-1061-AA23-AAF3-46763AA6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B3D1-2611-E60B-DE63-4761ACC28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4F352-C7F3-2460-C4CD-22F103C8B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31AAE-936D-15B0-63BF-0DB057091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44F2-17F5-C1E7-2B85-C65296DE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0F708-B71F-0378-696D-E188F1B8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E510-4C87-4B6D-A324-07727E33A326}" type="datetimeFigureOut">
              <a:rPr lang="en-CH" smtClean="0"/>
              <a:t>12/07/2023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BBCF4-8BA8-6A06-0DE9-E4DA35D1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41661-7AD3-41B6-BF2E-20D92C3F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67A2-23B1-452C-B0D9-C2954CD01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05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7A98-98E1-3277-6780-C03A293F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7472E-3D29-EF51-27EB-F8C43419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E510-4C87-4B6D-A324-07727E33A326}" type="datetimeFigureOut">
              <a:rPr lang="en-CH" smtClean="0"/>
              <a:t>12/07/2023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A5DBC-AEA5-1125-C38B-FC2E29A6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B6036-9754-5DD2-1C12-1098DD09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67A2-23B1-452C-B0D9-C2954CD01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12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E6C33-9455-910C-2D49-1A798956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E510-4C87-4B6D-A324-07727E33A326}" type="datetimeFigureOut">
              <a:rPr lang="en-CH" smtClean="0"/>
              <a:t>12/07/2023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AE88F-7265-F9DC-9976-E2BE3674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F067D-103D-3C9B-89C0-2959B9C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67A2-23B1-452C-B0D9-C2954CD01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850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6F38-62D2-56D7-68B3-E34D60A0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14A47-8DA6-7CC1-1D3C-F939A403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5525F-3C95-2779-0E09-65184D190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BBA50-8928-9232-BF7F-19EA6EEE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E510-4C87-4B6D-A324-07727E33A326}" type="datetimeFigureOut">
              <a:rPr lang="en-CH" smtClean="0"/>
              <a:t>12/07/2023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F803-990D-8A91-3D47-F841E30D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FDFBC-6F89-DF21-BD0B-BC5F33B7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67A2-23B1-452C-B0D9-C2954CD01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76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FD33-37D2-9B74-4F82-EA6CF14F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5813C-0565-CD3B-776E-9C82D2ED3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C7BEB-07A3-EA22-D179-E723B85A4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B75E9-77AA-1AA9-C968-02479DD9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E510-4C87-4B6D-A324-07727E33A326}" type="datetimeFigureOut">
              <a:rPr lang="en-CH" smtClean="0"/>
              <a:t>12/07/2023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A1D92-4320-5A92-40E2-C66C0A6A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71A9B-CD17-8FCB-867A-E72140F5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67A2-23B1-452C-B0D9-C2954CD01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780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47693-CEF3-1390-9ECF-93D7FE88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24FE2-3308-5213-37A4-DB0F22FE7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26D1-10C7-3E58-AF8D-0D1213829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E510-4C87-4B6D-A324-07727E33A326}" type="datetimeFigureOut">
              <a:rPr lang="en-CH" smtClean="0"/>
              <a:t>12/07/2023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2423-91D8-002E-F5E8-1C16827E1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E0C5-A9CC-3AFF-8A01-7C4F807B3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A67A2-23B1-452C-B0D9-C2954CD011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182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825C71-FCD7-E6CE-78D6-E7238675C0A9}"/>
              </a:ext>
            </a:extLst>
          </p:cNvPr>
          <p:cNvGrpSpPr/>
          <p:nvPr/>
        </p:nvGrpSpPr>
        <p:grpSpPr>
          <a:xfrm>
            <a:off x="3629527" y="914399"/>
            <a:ext cx="3501190" cy="3240632"/>
            <a:chOff x="3629527" y="914399"/>
            <a:chExt cx="3501190" cy="32406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DA4763-E258-B2E3-8F29-A731A851C9C4}"/>
                </a:ext>
              </a:extLst>
            </p:cNvPr>
            <p:cNvSpPr/>
            <p:nvPr/>
          </p:nvSpPr>
          <p:spPr>
            <a:xfrm>
              <a:off x="3629527" y="914399"/>
              <a:ext cx="2160421" cy="21604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EFFD70-E618-12FD-B25A-E08809349020}"/>
                </a:ext>
              </a:extLst>
            </p:cNvPr>
            <p:cNvSpPr/>
            <p:nvPr/>
          </p:nvSpPr>
          <p:spPr>
            <a:xfrm>
              <a:off x="4299911" y="1994609"/>
              <a:ext cx="2160421" cy="21604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4E4D79-CAC3-E128-08DF-88BF3F77D233}"/>
                </a:ext>
              </a:extLst>
            </p:cNvPr>
            <p:cNvSpPr/>
            <p:nvPr/>
          </p:nvSpPr>
          <p:spPr>
            <a:xfrm>
              <a:off x="4970296" y="914399"/>
              <a:ext cx="2160421" cy="21604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3C4C15A-B1CB-094D-8D49-E2A3768CD63F}"/>
              </a:ext>
            </a:extLst>
          </p:cNvPr>
          <p:cNvSpPr txBox="1"/>
          <p:nvPr/>
        </p:nvSpPr>
        <p:spPr>
          <a:xfrm>
            <a:off x="3943813" y="1427363"/>
            <a:ext cx="537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1,789</a:t>
            </a:r>
            <a:endParaRPr lang="en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7DB42-495C-CE98-9DD6-5FF9DAF0F598}"/>
              </a:ext>
            </a:extLst>
          </p:cNvPr>
          <p:cNvSpPr txBox="1"/>
          <p:nvPr/>
        </p:nvSpPr>
        <p:spPr>
          <a:xfrm>
            <a:off x="6247823" y="1427363"/>
            <a:ext cx="537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RSS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1,256</a:t>
            </a:r>
            <a:endParaRPr lang="en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37676-F9A1-C651-493B-301567EABCB6}"/>
              </a:ext>
            </a:extLst>
          </p:cNvPr>
          <p:cNvSpPr txBox="1"/>
          <p:nvPr/>
        </p:nvSpPr>
        <p:spPr>
          <a:xfrm>
            <a:off x="5032109" y="3503565"/>
            <a:ext cx="6960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1,720</a:t>
            </a:r>
            <a:endParaRPr lang="en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0A36FA-18FA-E28F-88FF-0C541F826506}"/>
              </a:ext>
            </a:extLst>
          </p:cNvPr>
          <p:cNvSpPr txBox="1"/>
          <p:nvPr/>
        </p:nvSpPr>
        <p:spPr>
          <a:xfrm>
            <a:off x="5209241" y="1512001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endParaRPr lang="en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A50152-7D46-1077-B0AC-F547D389591A}"/>
              </a:ext>
            </a:extLst>
          </p:cNvPr>
          <p:cNvSpPr txBox="1"/>
          <p:nvPr/>
        </p:nvSpPr>
        <p:spPr>
          <a:xfrm>
            <a:off x="5209241" y="224040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endParaRPr lang="en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EB803-75CC-4F59-82D7-CAABAB46C8BA}"/>
              </a:ext>
            </a:extLst>
          </p:cNvPr>
          <p:cNvSpPr txBox="1"/>
          <p:nvPr/>
        </p:nvSpPr>
        <p:spPr>
          <a:xfrm>
            <a:off x="5789948" y="256109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  <a:endParaRPr lang="en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76726F-6A23-2723-01E8-6228D24BDBA9}"/>
              </a:ext>
            </a:extLst>
          </p:cNvPr>
          <p:cNvSpPr txBox="1"/>
          <p:nvPr/>
        </p:nvSpPr>
        <p:spPr>
          <a:xfrm>
            <a:off x="4494781" y="2561092"/>
            <a:ext cx="537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1,687</a:t>
            </a:r>
            <a:endParaRPr lang="en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02FB09-E01D-7785-84CB-548989AB8F51}"/>
              </a:ext>
            </a:extLst>
          </p:cNvPr>
          <p:cNvGrpSpPr/>
          <p:nvPr/>
        </p:nvGrpSpPr>
        <p:grpSpPr>
          <a:xfrm>
            <a:off x="3629527" y="914399"/>
            <a:ext cx="3501190" cy="3240632"/>
            <a:chOff x="3629527" y="914399"/>
            <a:chExt cx="3501190" cy="32406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AC7EFF-7B46-3B23-5E24-7BE51531C66F}"/>
                </a:ext>
              </a:extLst>
            </p:cNvPr>
            <p:cNvSpPr/>
            <p:nvPr/>
          </p:nvSpPr>
          <p:spPr>
            <a:xfrm>
              <a:off x="3629527" y="914399"/>
              <a:ext cx="2160421" cy="21604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B0180A-016F-58A6-D21F-406CC2D79339}"/>
                </a:ext>
              </a:extLst>
            </p:cNvPr>
            <p:cNvSpPr/>
            <p:nvPr/>
          </p:nvSpPr>
          <p:spPr>
            <a:xfrm>
              <a:off x="4299911" y="1994609"/>
              <a:ext cx="2160421" cy="21604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1AD729-7AA3-6D82-D3CA-FC903D15F186}"/>
                </a:ext>
              </a:extLst>
            </p:cNvPr>
            <p:cNvSpPr/>
            <p:nvPr/>
          </p:nvSpPr>
          <p:spPr>
            <a:xfrm>
              <a:off x="4970296" y="914399"/>
              <a:ext cx="2160421" cy="21604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60B7A0-8C2D-3580-029E-44A868A937BA}"/>
              </a:ext>
            </a:extLst>
          </p:cNvPr>
          <p:cNvSpPr txBox="1"/>
          <p:nvPr/>
        </p:nvSpPr>
        <p:spPr>
          <a:xfrm>
            <a:off x="3943813" y="1427363"/>
            <a:ext cx="537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1,917</a:t>
            </a:r>
            <a:endParaRPr lang="en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2D5AE-B53D-5274-930A-200270B7D6B7}"/>
              </a:ext>
            </a:extLst>
          </p:cNvPr>
          <p:cNvSpPr txBox="1"/>
          <p:nvPr/>
        </p:nvSpPr>
        <p:spPr>
          <a:xfrm>
            <a:off x="6247823" y="1427363"/>
            <a:ext cx="537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RSS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1,385</a:t>
            </a:r>
            <a:endParaRPr lang="en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6C798-3C1A-9947-3638-2171D48D5E82}"/>
              </a:ext>
            </a:extLst>
          </p:cNvPr>
          <p:cNvSpPr txBox="1"/>
          <p:nvPr/>
        </p:nvSpPr>
        <p:spPr>
          <a:xfrm>
            <a:off x="5032109" y="3503565"/>
            <a:ext cx="6960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1,852</a:t>
            </a:r>
            <a:endParaRPr lang="en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C6954-0961-803F-1EE2-DF95C92DA532}"/>
              </a:ext>
            </a:extLst>
          </p:cNvPr>
          <p:cNvSpPr txBox="1"/>
          <p:nvPr/>
        </p:nvSpPr>
        <p:spPr>
          <a:xfrm>
            <a:off x="5209241" y="1512001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endParaRPr lang="en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67E71-16BE-A56F-29BD-F2FC7BCEFCEA}"/>
              </a:ext>
            </a:extLst>
          </p:cNvPr>
          <p:cNvSpPr txBox="1"/>
          <p:nvPr/>
        </p:nvSpPr>
        <p:spPr>
          <a:xfrm>
            <a:off x="5209241" y="224040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endParaRPr lang="en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0D679D-5618-89F3-B91F-532414F1E771}"/>
              </a:ext>
            </a:extLst>
          </p:cNvPr>
          <p:cNvSpPr txBox="1"/>
          <p:nvPr/>
        </p:nvSpPr>
        <p:spPr>
          <a:xfrm>
            <a:off x="5789948" y="256109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  <a:endParaRPr lang="en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A0DAC-6B2D-D75F-1809-2EC5D178A12D}"/>
              </a:ext>
            </a:extLst>
          </p:cNvPr>
          <p:cNvSpPr txBox="1"/>
          <p:nvPr/>
        </p:nvSpPr>
        <p:spPr>
          <a:xfrm>
            <a:off x="4494781" y="2561092"/>
            <a:ext cx="537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1,687</a:t>
            </a:r>
            <a:endParaRPr lang="en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Jean-Luc Jucker</dc:creator>
  <cp:lastModifiedBy>Jean-Luc Jucker</cp:lastModifiedBy>
  <cp:revision>3</cp:revision>
  <dcterms:created xsi:type="dcterms:W3CDTF">2023-07-12T09:48:04Z</dcterms:created>
  <dcterms:modified xsi:type="dcterms:W3CDTF">2023-07-12T13:15:50Z</dcterms:modified>
</cp:coreProperties>
</file>