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AD6FA-4424-471A-90C2-F2CF9FD53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D5537-440C-4959-AD5D-0B4660343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3B2A0-7517-47B9-85D0-FD9E47D2F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57BD-624B-4EEC-977A-E8B2976BF74C}" type="datetimeFigureOut">
              <a:rPr lang="en-CH" smtClean="0"/>
              <a:t>13/12/2021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8F8A7-D71B-46AF-B845-F17B11501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30021-765B-43A1-945E-455843966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AD42-DF21-41CA-B3BD-67B724A5703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2019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FC72A-101B-4BDD-B27C-CEECB6A7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2B8CC-9D84-4A2B-8231-EA5B14696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B5A9F-C714-46B5-8756-4773273D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57BD-624B-4EEC-977A-E8B2976BF74C}" type="datetimeFigureOut">
              <a:rPr lang="en-CH" smtClean="0"/>
              <a:t>13/12/2021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978A0-05A1-4046-94AB-53057055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6F3F9-0A80-490B-A94D-C2A573D5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AD42-DF21-41CA-B3BD-67B724A5703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8191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4A3FE-002F-4D0A-BC39-136696F52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D35DA-6F70-4541-86D3-AB42071E0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CEC0-4386-489A-B01A-0ADF632B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57BD-624B-4EEC-977A-E8B2976BF74C}" type="datetimeFigureOut">
              <a:rPr lang="en-CH" smtClean="0"/>
              <a:t>13/12/2021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42A9A-8D79-4B23-8115-6A816B70F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34E61-223B-48A2-B39D-4408B3470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AD42-DF21-41CA-B3BD-67B724A5703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4887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716A-9F8F-4D19-90D1-0509D1F11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0A16D-FB55-4389-BA6F-69573BAAE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FCF88-6793-435D-98C2-C36BF261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57BD-624B-4EEC-977A-E8B2976BF74C}" type="datetimeFigureOut">
              <a:rPr lang="en-CH" smtClean="0"/>
              <a:t>13/12/2021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DB0BF-BC97-4929-9E40-B839699B9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FEE69-927B-49D9-97E3-B7C926F9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AD42-DF21-41CA-B3BD-67B724A5703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2141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23962-D1BB-4F1D-AC92-D7866CC01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FAFD2-18AD-46A8-B47D-FF187E104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8875B-45D3-4FB2-9A76-0B882E1D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57BD-624B-4EEC-977A-E8B2976BF74C}" type="datetimeFigureOut">
              <a:rPr lang="en-CH" smtClean="0"/>
              <a:t>13/12/2021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00CF0-08F2-4B25-8D0E-7F1F80A32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75734-02A0-4449-858C-B23FE878A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AD42-DF21-41CA-B3BD-67B724A5703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9124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EB77-E1EA-46CD-B875-AEA22614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F06BE-C2BE-424B-ABD4-7C3EE74F7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493E1-69D7-4915-A344-305B449D2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6754E-A4BA-444E-8EFD-01CF246EA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57BD-624B-4EEC-977A-E8B2976BF74C}" type="datetimeFigureOut">
              <a:rPr lang="en-CH" smtClean="0"/>
              <a:t>13/12/2021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CFEE9-BB51-4F36-841F-0FA6BCDF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2691A-12CA-4378-943A-1E81B3E3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AD42-DF21-41CA-B3BD-67B724A5703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084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452FB-126C-4010-AC3D-D609AE2D8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C4EF5-A566-4546-94D5-5FCA6BC22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4C01C-2DBD-429B-BAE8-D4DA915A2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2C3D4-A96B-4AC7-B87E-1B2074431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57C0E6-55F9-4A92-9283-6F8184636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79E361-69F1-49AE-851D-E6E0424A0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57BD-624B-4EEC-977A-E8B2976BF74C}" type="datetimeFigureOut">
              <a:rPr lang="en-CH" smtClean="0"/>
              <a:t>13/12/2021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3E8421-A585-45F1-85A3-3825BE59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3749F-675C-4EFA-980E-72BF6590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AD42-DF21-41CA-B3BD-67B724A5703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247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FFB8A-4CCC-4009-9B22-A76AD794A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D1ACC-A08B-48BB-BCD7-6156E8784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57BD-624B-4EEC-977A-E8B2976BF74C}" type="datetimeFigureOut">
              <a:rPr lang="en-CH" smtClean="0"/>
              <a:t>13/12/2021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D260E-0D71-4836-ADB3-85C324A6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EE0E6-3775-4A1E-94B0-991D260D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AD42-DF21-41CA-B3BD-67B724A5703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9049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1E0A9A-1BF9-4E6F-ADA3-F370857CB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57BD-624B-4EEC-977A-E8B2976BF74C}" type="datetimeFigureOut">
              <a:rPr lang="en-CH" smtClean="0"/>
              <a:t>13/12/2021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8BD1A-F23C-41CD-B536-1EAFC5384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55FDD-5DD8-46F5-9936-986CFC81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AD42-DF21-41CA-B3BD-67B724A5703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5472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B955-6C50-40F7-A950-941BCC576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40A62-6E31-4805-A1B8-C26C1A465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8223D-9069-47DA-8A9F-9E72E6FB4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EAA0C-FE44-4D38-9FE4-7F9133FF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57BD-624B-4EEC-977A-E8B2976BF74C}" type="datetimeFigureOut">
              <a:rPr lang="en-CH" smtClean="0"/>
              <a:t>13/12/2021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0244F-6503-4568-BAFB-4676AA2B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1C3BD-3DFC-45BE-8BB0-58FDB349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AD42-DF21-41CA-B3BD-67B724A5703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188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C0461-2B62-4342-9A63-73F3BC716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BEED6-B6FD-4E76-A14E-296F3F5EE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39828-2907-421A-86AD-CF15D89A1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12E96-15BB-48CB-9FBE-EA3C6BA1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57BD-624B-4EEC-977A-E8B2976BF74C}" type="datetimeFigureOut">
              <a:rPr lang="en-CH" smtClean="0"/>
              <a:t>13/12/2021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A3382-A0DF-462B-AFA9-9D125AB0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D729B-F985-4D82-92B6-E3646E77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AD42-DF21-41CA-B3BD-67B724A5703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7005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5F5000-6528-465A-A3D7-261018028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91BB2-88BB-426E-B2A0-7D29C7D92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7D2EA-88B6-4B90-A58D-F7C5916A2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057BD-624B-4EEC-977A-E8B2976BF74C}" type="datetimeFigureOut">
              <a:rPr lang="en-CH" smtClean="0"/>
              <a:t>13/12/2021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B1770-1A16-4C7C-AAF2-21777B20E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7224E-A21E-47D9-A7C3-837BED3FC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4AD42-DF21-41CA-B3BD-67B724A5703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7630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732BD85-C30D-41FF-880F-31D108FBB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74111" cy="2934366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4B9CB42-6347-40A1-8566-B84010136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111" y="1"/>
            <a:ext cx="3574111" cy="2934366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A07A12E7-2DDD-4480-A975-7BB82B792E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21" y="0"/>
            <a:ext cx="3574111" cy="293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1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5B0487C-90E3-483D-A0B6-FB30B7FB94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4"/>
          <a:stretch/>
        </p:blipFill>
        <p:spPr>
          <a:xfrm>
            <a:off x="457202" y="3801156"/>
            <a:ext cx="3800524" cy="286208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49CBCB2-25BE-47AA-A65F-E98F12605E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4"/>
          <a:stretch/>
        </p:blipFill>
        <p:spPr>
          <a:xfrm>
            <a:off x="4257725" y="3801155"/>
            <a:ext cx="3800523" cy="286208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7FB5B846-79B0-4F1D-8765-29E3A1E9CA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4"/>
          <a:stretch/>
        </p:blipFill>
        <p:spPr>
          <a:xfrm>
            <a:off x="8058247" y="3801154"/>
            <a:ext cx="3800523" cy="286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06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Jean-Luc Jucker</dc:creator>
  <cp:lastModifiedBy>Jean-Luc Jucker</cp:lastModifiedBy>
  <cp:revision>1</cp:revision>
  <dcterms:created xsi:type="dcterms:W3CDTF">2021-12-13T22:06:08Z</dcterms:created>
  <dcterms:modified xsi:type="dcterms:W3CDTF">2021-12-13T22:28:31Z</dcterms:modified>
</cp:coreProperties>
</file>