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60" d="100"/>
          <a:sy n="160" d="100"/>
        </p:scale>
        <p:origin x="10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D6FA-4424-471A-90C2-F2CF9FD5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49D5537-440C-4959-AD5D-0B4660343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A13B2A0-7517-47B9-85D0-FD9E47D2F2C5}"/>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D268F8A7-D71B-46AF-B845-F17B115012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630021-765B-43A1-945E-45584396613A}"/>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0201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C72A-101B-4BDD-B27C-CEECB6A700D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60E2B8CC-9D84-4A2B-8231-EA5B14696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36B5A9F-C714-46B5-8756-4773273D32EF}"/>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486978A0-05A1-4046-94AB-53057055B9D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816F3F9-0A80-490B-A94D-C2A573D561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28191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4A3FE-002F-4D0A-BC39-136696F52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D5D35DA-6F70-4541-86D3-AB42071E0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3A6CEC0-4386-489A-B01A-0ADF632B71E4}"/>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D4242A9A-8D79-4B23-8115-6A816B70FB9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FD34E61-223B-48A2-B39D-4408B347061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24887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716A-9F8F-4D19-90D1-0509D1F11F4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F40A16D-FB55-4389-BA6F-69573BAAE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8CFCF88-6793-435D-98C2-C36BF261BDA3}"/>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38BDB0BF-BC97-4929-9E40-B839699B9A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FEE69-927B-49D9-97E3-B7C926F9F94C}"/>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32141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3962-D1BB-4F1D-AC92-D7866CC01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C27FAFD2-18AD-46A8-B47D-FF187E104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8875B-45D3-4FB2-9A76-0B882E1D8CC0}"/>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B0C00CF0-08F2-4B25-8D0E-7F1F80A32C6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3675734-02A0-4449-858C-B23FE878A2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9124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B77-E1EA-46CD-B875-AEA22614D6C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23F06BE-C2BE-424B-ABD4-7C3EE74F7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18493E1-69D7-4915-A344-305B449D2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3AF6754E-A4BA-444E-8EFD-01CF246EAC88}"/>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6" name="Footer Placeholder 5">
            <a:extLst>
              <a:ext uri="{FF2B5EF4-FFF2-40B4-BE49-F238E27FC236}">
                <a16:creationId xmlns:a16="http://schemas.microsoft.com/office/drawing/2014/main" id="{279CFEE9-BB51-4F36-841F-0FA6BCDFE7D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4C2691A-12CA-4378-943A-1E81B3E3ED4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6084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52FB-126C-4010-AC3D-D609AE2D8E4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81C4EF5-A566-4546-94D5-5FCA6BC22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4C01C-2DBD-429B-BAE8-D4DA915A2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5B52C3D4-A96B-4AC7-B87E-1B2074431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7C0E6-55F9-4A92-9283-6F8184636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8479E361-69F1-49AE-851D-E6E0424A0BDE}"/>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8" name="Footer Placeholder 7">
            <a:extLst>
              <a:ext uri="{FF2B5EF4-FFF2-40B4-BE49-F238E27FC236}">
                <a16:creationId xmlns:a16="http://schemas.microsoft.com/office/drawing/2014/main" id="{833E8421-A585-45F1-85A3-3825BE59752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B53749F-675C-4EFA-980E-72BF65900F29}"/>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5247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FB8A-4CCC-4009-9B22-A76AD794AD94}"/>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8DD1ACC-A08B-48BB-BCD7-6156E87844E2}"/>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4" name="Footer Placeholder 3">
            <a:extLst>
              <a:ext uri="{FF2B5EF4-FFF2-40B4-BE49-F238E27FC236}">
                <a16:creationId xmlns:a16="http://schemas.microsoft.com/office/drawing/2014/main" id="{F0FD260E-0D71-4836-ADB3-85C324A6B3D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48EE0E6-3775-4A1E-94B0-991D260DD78B}"/>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8904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E0A9A-1BF9-4E6F-ADA3-F370857CB270}"/>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3" name="Footer Placeholder 2">
            <a:extLst>
              <a:ext uri="{FF2B5EF4-FFF2-40B4-BE49-F238E27FC236}">
                <a16:creationId xmlns:a16="http://schemas.microsoft.com/office/drawing/2014/main" id="{E168BD1A-F23C-41CD-B536-1EAFC53849B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7055FDD-5DD8-46F5-9936-986CFC8109FF}"/>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45472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955-6C50-40F7-A950-941BCC576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80940A62-6E31-4805-A1B8-C26C1A46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0CD8223D-9069-47DA-8A9F-9E72E6FB4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EAA0C-FE44-4D38-9FE4-7F9133FF7552}"/>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6" name="Footer Placeholder 5">
            <a:extLst>
              <a:ext uri="{FF2B5EF4-FFF2-40B4-BE49-F238E27FC236}">
                <a16:creationId xmlns:a16="http://schemas.microsoft.com/office/drawing/2014/main" id="{F730244F-6503-4568-BAFB-4676AA2B8FF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FC1C3BD-3DFC-45BE-8BB0-58FDB349BFA4}"/>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4188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0461-2B62-4342-9A63-73F3BC716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C0BEED6-B6FD-4E76-A14E-296F3F5EE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539828-2907-421A-86AD-CF15D89A1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12E96-15BB-48CB-9FBE-EA3C6BA1812E}"/>
              </a:ext>
            </a:extLst>
          </p:cNvPr>
          <p:cNvSpPr>
            <a:spLocks noGrp="1"/>
          </p:cNvSpPr>
          <p:nvPr>
            <p:ph type="dt" sz="half" idx="10"/>
          </p:nvPr>
        </p:nvSpPr>
        <p:spPr/>
        <p:txBody>
          <a:bodyPr/>
          <a:lstStyle/>
          <a:p>
            <a:fld id="{AE7057BD-624B-4EEC-977A-E8B2976BF74C}" type="datetimeFigureOut">
              <a:rPr lang="en-CH" smtClean="0"/>
              <a:t>15/12/2021</a:t>
            </a:fld>
            <a:endParaRPr lang="en-CH"/>
          </a:p>
        </p:txBody>
      </p:sp>
      <p:sp>
        <p:nvSpPr>
          <p:cNvPr id="6" name="Footer Placeholder 5">
            <a:extLst>
              <a:ext uri="{FF2B5EF4-FFF2-40B4-BE49-F238E27FC236}">
                <a16:creationId xmlns:a16="http://schemas.microsoft.com/office/drawing/2014/main" id="{F28A3382-A0DF-462B-AFA9-9D125AB025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2AD729B-F985-4D82-92B6-E3646E7796EE}"/>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47005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F5000-6528-465A-A3D7-261018028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3691BB2-88BB-426E-B2A0-7D29C7D92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057D2EA-88B6-4B90-A58D-F7C5916A2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057BD-624B-4EEC-977A-E8B2976BF74C}" type="datetimeFigureOut">
              <a:rPr lang="en-CH" smtClean="0"/>
              <a:t>15/12/2021</a:t>
            </a:fld>
            <a:endParaRPr lang="en-CH"/>
          </a:p>
        </p:txBody>
      </p:sp>
      <p:sp>
        <p:nvSpPr>
          <p:cNvPr id="5" name="Footer Placeholder 4">
            <a:extLst>
              <a:ext uri="{FF2B5EF4-FFF2-40B4-BE49-F238E27FC236}">
                <a16:creationId xmlns:a16="http://schemas.microsoft.com/office/drawing/2014/main" id="{C37B1770-1A16-4C7C-AAF2-21777B20E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3ED7224E-A21E-47D9-A7C3-837BED3FC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4AD42-DF21-41CA-B3BD-67B724A5703F}" type="slidenum">
              <a:rPr lang="en-CH" smtClean="0"/>
              <a:t>‹#›</a:t>
            </a:fld>
            <a:endParaRPr lang="en-CH"/>
          </a:p>
        </p:txBody>
      </p:sp>
    </p:spTree>
    <p:extLst>
      <p:ext uri="{BB962C8B-B14F-4D97-AF65-F5344CB8AC3E}">
        <p14:creationId xmlns:p14="http://schemas.microsoft.com/office/powerpoint/2010/main" val="117630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0D62F0E-DEA4-4723-B94B-F6B6D79D1247}"/>
              </a:ext>
            </a:extLst>
          </p:cNvPr>
          <p:cNvGrpSpPr/>
          <p:nvPr/>
        </p:nvGrpSpPr>
        <p:grpSpPr>
          <a:xfrm>
            <a:off x="1223928" y="98286"/>
            <a:ext cx="10061741" cy="6724070"/>
            <a:chOff x="1223928" y="98286"/>
            <a:chExt cx="10061741" cy="672407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3">
              <a:extLst>
                <a:ext uri="{28A0092B-C50C-407E-A947-70E740481C1C}">
                  <a14:useLocalDpi xmlns:a14="http://schemas.microsoft.com/office/drawing/2010/main" val="0"/>
                </a:ext>
              </a:extLst>
            </a:blip>
            <a:srcRect b="5675"/>
            <a:stretch/>
          </p:blipFill>
          <p:spPr>
            <a:xfrm>
              <a:off x="4574322" y="4231820"/>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4">
              <a:extLst>
                <a:ext uri="{28A0092B-C50C-407E-A947-70E740481C1C}">
                  <a14:useLocalDpi xmlns:a14="http://schemas.microsoft.com/office/drawing/2010/main" val="0"/>
                </a:ext>
              </a:extLst>
            </a:blip>
            <a:srcRect b="6263"/>
            <a:stretch/>
          </p:blipFill>
          <p:spPr>
            <a:xfrm>
              <a:off x="7919500" y="4231819"/>
              <a:ext cx="3366169" cy="2590537"/>
            </a:xfrm>
            <a:prstGeom prst="rect">
              <a:avLst/>
            </a:prstGeom>
          </p:spPr>
        </p:pic>
        <p:pic>
          <p:nvPicPr>
            <p:cNvPr id="14" name="Picture 13" descr="Chart, line chart&#10;&#10;Description automatically generated">
              <a:extLst>
                <a:ext uri="{FF2B5EF4-FFF2-40B4-BE49-F238E27FC236}">
                  <a16:creationId xmlns:a16="http://schemas.microsoft.com/office/drawing/2014/main" id="{52F6C6EE-6EBF-4F3C-AE56-5C77FB1BB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322" y="98286"/>
              <a:ext cx="6711347" cy="4137510"/>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32893" y="103422"/>
              <a:ext cx="3354142" cy="2864718"/>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7CA40C19-D598-48B1-873A-EAE00DD39060}"/>
                </a:ext>
              </a:extLst>
            </p:cNvPr>
            <p:cNvPicPr>
              <a:picLocks noChangeAspect="1"/>
            </p:cNvPicPr>
            <p:nvPr/>
          </p:nvPicPr>
          <p:blipFill rotWithShape="1">
            <a:blip r:embed="rId6">
              <a:extLst>
                <a:ext uri="{28A0092B-C50C-407E-A947-70E740481C1C}">
                  <a14:useLocalDpi xmlns:a14="http://schemas.microsoft.com/office/drawing/2010/main" val="0"/>
                </a:ext>
              </a:extLst>
            </a:blip>
            <a:srcRect b="5928"/>
            <a:stretch/>
          </p:blipFill>
          <p:spPr>
            <a:xfrm>
              <a:off x="1224155" y="4231818"/>
              <a:ext cx="3354143" cy="2590537"/>
            </a:xfrm>
            <a:prstGeom prst="rect">
              <a:avLst/>
            </a:prstGeom>
          </p:spPr>
        </p:pic>
      </p:grpSp>
    </p:spTree>
    <p:extLst>
      <p:ext uri="{BB962C8B-B14F-4D97-AF65-F5344CB8AC3E}">
        <p14:creationId xmlns:p14="http://schemas.microsoft.com/office/powerpoint/2010/main" val="954576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 Jucker</dc:creator>
  <cp:lastModifiedBy>Jean-Luc Jucker</cp:lastModifiedBy>
  <cp:revision>9</cp:revision>
  <dcterms:created xsi:type="dcterms:W3CDTF">2021-12-13T22:06:08Z</dcterms:created>
  <dcterms:modified xsi:type="dcterms:W3CDTF">2021-12-15T10:27:35Z</dcterms:modified>
</cp:coreProperties>
</file>