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5"/>
  </p:notesMasterIdLst>
  <p:sldIdLst>
    <p:sldId id="279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0" r:id="rId11"/>
    <p:sldId id="291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>
        <p:scale>
          <a:sx n="75" d="100"/>
          <a:sy n="75" d="100"/>
        </p:scale>
        <p:origin x="29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92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problem : what to do when more than one vehicle arrives at the intersection at one time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smart intersections to improve efficiency at stop sign intersections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Our Goal ( to increase efficiency of autonomous vehicles at stop sign intersections)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57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Slide for explaining overall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8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WE CHOSE TO DO IT THIS WAY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it does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camera and Computer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this approach because the track is shared and we did not want to interfere with other  groups, ideally other types of sensors would be used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it works 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8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CA"/>
              <a:t>WHY WE CHOSE TO DO IT THIS WAY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4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CA" sz="20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Intersection Infrastructure VS V2V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Wireless communication is less reliable for moving vehicles - Doppler Effect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Multiple systems to interpret information - robustness 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Font typeface="Cabin"/>
              <a:buChar char="-"/>
            </a:pPr>
            <a:endParaRPr sz="20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Char char="-"/>
            </a:pPr>
            <a:endParaRPr sz="20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12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FOR FUTURE USE: (is capable of detecting non autonomous vehicles and pedestrians &amp; Smart Traffic)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7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FOR FUTURE USE  - Algorithms we used. 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COST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87487" y="1574025"/>
          <a:ext cx="9308575" cy="4713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PART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QUANTITY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PRICE 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TOTAL ($)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RC Car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(w/ servo &amp; speed controller)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3300 mAh 7.2 V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Battery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Raspberry Pi 3 Model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Voltage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Hall  Effect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5.1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8929450" y="5899025"/>
            <a:ext cx="25758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b="1"/>
              <a:t>Total:  700</a:t>
            </a:r>
          </a:p>
        </p:txBody>
      </p:sp>
    </p:spTree>
    <p:extLst>
      <p:ext uri="{BB962C8B-B14F-4D97-AF65-F5344CB8AC3E}">
        <p14:creationId xmlns:p14="http://schemas.microsoft.com/office/powerpoint/2010/main" val="241616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TECHNICAL DETAILS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51675" y="1672924"/>
            <a:ext cx="101784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CA" sz="2300" b="1">
                <a:solidFill>
                  <a:schemeClr val="dk1"/>
                </a:solidFill>
              </a:rPr>
              <a:t>Hardware</a:t>
            </a:r>
            <a:r>
              <a:rPr lang="en-CA" sz="2300">
                <a:solidFill>
                  <a:schemeClr val="dk1"/>
                </a:solidFill>
              </a:rPr>
              <a:t>  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Intersection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Computer with bird-eye view camera</a:t>
            </a:r>
            <a:br>
              <a:rPr lang="en-CA" sz="2300">
                <a:solidFill>
                  <a:schemeClr val="dk1"/>
                </a:solidFill>
              </a:rPr>
            </a:br>
            <a:endParaRPr lang="en-CA" sz="2300">
              <a:solidFill>
                <a:schemeClr val="dk1"/>
              </a:solidFill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CA" sz="2300">
                <a:solidFill>
                  <a:schemeClr val="dk1"/>
                </a:solidFill>
              </a:rPr>
              <a:t>Vehicle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Raspberry Pi 3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Camera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Hall Effect Sensor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3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300" b="1">
                <a:solidFill>
                  <a:schemeClr val="dk1"/>
                </a:solidFill>
              </a:rPr>
              <a:t>Software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OpenCV (Image Processing)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BlueZ (Bluetooth)</a:t>
            </a:r>
          </a:p>
        </p:txBody>
      </p:sp>
    </p:spTree>
    <p:extLst>
      <p:ext uri="{BB962C8B-B14F-4D97-AF65-F5344CB8AC3E}">
        <p14:creationId xmlns:p14="http://schemas.microsoft.com/office/powerpoint/2010/main" val="380752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30" name="Freeform 6" title="scalloped circl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Freeform 22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94452" y="1755017"/>
            <a:ext cx="3437290" cy="3347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2A1A00"/>
                </a:solidFill>
              </a:rPr>
              <a:t>Live Demo</a:t>
            </a:r>
            <a:endParaRPr lang="en-US" sz="6000" dirty="0">
              <a:solidFill>
                <a:srgbClr val="2A1A00"/>
              </a:solidFill>
            </a:endParaRPr>
          </a:p>
        </p:txBody>
      </p:sp>
      <p:sp>
        <p:nvSpPr>
          <p:cNvPr id="34" name="Title 25"/>
          <p:cNvSpPr txBox="1">
            <a:spLocks/>
          </p:cNvSpPr>
          <p:nvPr/>
        </p:nvSpPr>
        <p:spPr>
          <a:xfrm rot="21224914">
            <a:off x="3507621" y="4135163"/>
            <a:ext cx="8952462" cy="1273647"/>
          </a:xfrm>
          <a:prstGeom prst="rect">
            <a:avLst/>
          </a:prstGeom>
          <a:solidFill>
            <a:srgbClr val="F8B32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>
              <a:solidFill>
                <a:srgbClr val="2A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5" b="-23"/>
          <a:stretch/>
        </p:blipFill>
        <p:spPr>
          <a:xfrm>
            <a:off x="5333556" y="2151566"/>
            <a:ext cx="6220332" cy="281577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943037" y="3997880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781">
            <a:off x="10514524" y="1825321"/>
            <a:ext cx="373731" cy="295248"/>
          </a:xfrm>
          <a:prstGeom prst="rect">
            <a:avLst/>
          </a:prstGeom>
        </p:spPr>
      </p:pic>
      <p:sp>
        <p:nvSpPr>
          <p:cNvPr id="13" name="Subtitle 4"/>
          <p:cNvSpPr txBox="1">
            <a:spLocks/>
          </p:cNvSpPr>
          <p:nvPr/>
        </p:nvSpPr>
        <p:spPr>
          <a:xfrm rot="21381350">
            <a:off x="8771491" y="3517283"/>
            <a:ext cx="2111693" cy="41093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>
                <a:solidFill>
                  <a:schemeClr val="tx1"/>
                </a:solidFill>
              </a:rPr>
              <a:t>Group 6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8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OUTLINE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251678" y="2286000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27000" marR="0" lvl="0" indent="-127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2A1A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9814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PROBLEM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104673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3000" b="1">
                <a:solidFill>
                  <a:srgbClr val="2A1A00"/>
                </a:solidFill>
              </a:rPr>
              <a:t>How should autonomous vehicles behave when approaching a four-way stop? </a:t>
            </a:r>
          </a:p>
          <a:p>
            <a:pPr marL="1371600" marR="0" lvl="2" indent="-419100" algn="l" rtl="0">
              <a:lnSpc>
                <a:spcPct val="11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3000">
                <a:solidFill>
                  <a:srgbClr val="2A1A00"/>
                </a:solidFill>
              </a:rPr>
              <a:t>single vehicle scenario</a:t>
            </a:r>
          </a:p>
          <a:p>
            <a:pPr marL="1371600" marR="0" lvl="2" indent="-419100" algn="l" rtl="0">
              <a:lnSpc>
                <a:spcPct val="11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3000">
                <a:solidFill>
                  <a:srgbClr val="2A1A00"/>
                </a:solidFill>
              </a:rPr>
              <a:t>multiple vehicles scenario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51675" y="1732500"/>
            <a:ext cx="10178400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Smart Intersection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Single Vehicle Scenario Solution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Multiple Vehicle Scenario Solution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Decreases time vehicles spend at intersection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Cars save fuel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Cars don’t necessarily have to stop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Two Components: 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Intersection Controller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11857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20800" y="382375"/>
            <a:ext cx="10793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INTERSECTION CONTROLLER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290500" y="1690600"/>
            <a:ext cx="10163400" cy="50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400" b="1">
                <a:latin typeface="Cabin"/>
                <a:ea typeface="Cabin"/>
                <a:cs typeface="Cabin"/>
                <a:sym typeface="Cabin"/>
              </a:rPr>
              <a:t>What does it do?</a:t>
            </a:r>
          </a:p>
          <a:p>
            <a:pPr marL="457200" lvl="0" indent="-38100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Monitors intersection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 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CA" sz="2400" b="1">
                <a:latin typeface="Cabin"/>
                <a:ea typeface="Cabin"/>
                <a:cs typeface="Cabin"/>
                <a:sym typeface="Cabin"/>
              </a:rPr>
              <a:t>How does it work?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Vehicle requests to proceed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Controller grants request when appropriate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2672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VEHICLE CONTROLLER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9990000" cy="47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What does it do?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>
                <a:solidFill>
                  <a:schemeClr val="dk1"/>
                </a:solidFill>
              </a:rPr>
              <a:t>- Controls motion and direction of vehicle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>
                <a:solidFill>
                  <a:schemeClr val="dk1"/>
                </a:solidFill>
              </a:rPr>
              <a:t>- Ensures vehicle follows lanes and avoids obstacles</a:t>
            </a:r>
            <a:r>
              <a:rPr lang="en-CA" sz="2400" b="1">
                <a:solidFill>
                  <a:schemeClr val="dk1"/>
                </a:solidFill>
              </a:rPr>
              <a:t>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How does it work?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- </a:t>
            </a:r>
            <a:r>
              <a:rPr lang="en-CA" sz="2400">
                <a:solidFill>
                  <a:schemeClr val="dk1"/>
                </a:solidFill>
              </a:rPr>
              <a:t>Keeps vehicle in the lane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1"/>
                </a:solidFill>
              </a:rPr>
              <a:t>- </a:t>
            </a:r>
            <a:r>
              <a:rPr lang="en-CA" sz="2400">
                <a:solidFill>
                  <a:schemeClr val="dk1"/>
                </a:solidFill>
              </a:rPr>
              <a:t>Communicates to the intersection controller when needed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6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DESIGN DECISIONS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CA" b="1">
                <a:solidFill>
                  <a:schemeClr val="dk2"/>
                </a:solidFill>
              </a:rPr>
              <a:t>Intersection Infrastructure VS V2V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</a:pPr>
            <a:r>
              <a:rPr lang="en-CA">
                <a:solidFill>
                  <a:schemeClr val="dk2"/>
                </a:solidFill>
              </a:rPr>
              <a:t>Wireless communication is less reliable for multiple moving vehicles</a:t>
            </a:r>
          </a:p>
          <a:p>
            <a:pPr marL="4572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-CA">
                <a:solidFill>
                  <a:srgbClr val="2A1A00"/>
                </a:solidFill>
              </a:rPr>
              <a:t>Multiple systems to interpret information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1A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b="1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8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INNOVATIVE ASPECTS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4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3041038" y="5770945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40156 0.17106 L 0.20078 0.17106 C 0.11081 0.17106 -0.00013 0.12384 -0.00013 0.08611 L -0.00013 0.00116 " pathEditMode="relative" rAng="10800000" ptsTypes="AAAA">
                                      <p:cBhvr>
                                        <p:cTn id="8" dur="4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4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4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5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5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431</TotalTime>
  <Words>411</Words>
  <Application>Microsoft Office PowerPoint</Application>
  <PresentationFormat>Widescreen</PresentationFormat>
  <Paragraphs>137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Cabin</vt:lpstr>
      <vt:lpstr>Calibri</vt:lpstr>
      <vt:lpstr>Gill Sans MT</vt:lpstr>
      <vt:lpstr>Impact</vt:lpstr>
      <vt:lpstr>Times New Roman</vt:lpstr>
      <vt:lpstr>Badge</vt:lpstr>
      <vt:lpstr>Vehicle Intersection control</vt:lpstr>
      <vt:lpstr>OUTLINE</vt:lpstr>
      <vt:lpstr>THE PROBLEM</vt:lpstr>
      <vt:lpstr>THE SOLUTION</vt:lpstr>
      <vt:lpstr>INTERSECTION CONTROLLER</vt:lpstr>
      <vt:lpstr>VEHICLE CONTROLLER </vt:lpstr>
      <vt:lpstr>DESIGN DECISIONS</vt:lpstr>
      <vt:lpstr>INNOVATIVE ASPECTS </vt:lpstr>
      <vt:lpstr>PowerPoint Presentation</vt:lpstr>
      <vt:lpstr>COST</vt:lpstr>
      <vt:lpstr>TECHNICAL DETAILS </vt:lpstr>
      <vt:lpstr>Live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Zachary Bazen</cp:lastModifiedBy>
  <cp:revision>37</cp:revision>
  <dcterms:created xsi:type="dcterms:W3CDTF">2017-02-07T02:00:39Z</dcterms:created>
  <dcterms:modified xsi:type="dcterms:W3CDTF">2017-02-09T01:52:56Z</dcterms:modified>
</cp:coreProperties>
</file>