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6"/>
  </p:notesMasterIdLst>
  <p:sldIdLst>
    <p:sldId id="279" r:id="rId2"/>
    <p:sldId id="296" r:id="rId3"/>
    <p:sldId id="300" r:id="rId4"/>
    <p:sldId id="298" r:id="rId5"/>
    <p:sldId id="297" r:id="rId6"/>
    <p:sldId id="299" r:id="rId7"/>
    <p:sldId id="306" r:id="rId8"/>
    <p:sldId id="302" r:id="rId9"/>
    <p:sldId id="301" r:id="rId10"/>
    <p:sldId id="303" r:id="rId11"/>
    <p:sldId id="304" r:id="rId12"/>
    <p:sldId id="305" r:id="rId13"/>
    <p:sldId id="284" r:id="rId14"/>
    <p:sldId id="285" r:id="rId15"/>
    <p:sldId id="286" r:id="rId16"/>
    <p:sldId id="292" r:id="rId17"/>
    <p:sldId id="287" r:id="rId18"/>
    <p:sldId id="294" r:id="rId19"/>
    <p:sldId id="293" r:id="rId20"/>
    <p:sldId id="295" r:id="rId21"/>
    <p:sldId id="289" r:id="rId22"/>
    <p:sldId id="290" r:id="rId23"/>
    <p:sldId id="29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055" autoAdjust="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Controls 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Ensures 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Adjust lane positioning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CONTROLLER </a:t>
            </a:r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CONTROLLER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pictures of ourselves and the programs were in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7626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Camera 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Redundancy 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Requirements were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30" y="1469428"/>
            <a:ext cx="5511853" cy="327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CA" sz="4400"/>
              <a:t>The System - IC and VC 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Description of the components and how they interact</a:t>
            </a: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its working</a:t>
            </a:r>
          </a:p>
          <a:p>
            <a:r>
              <a:rPr lang="en-CA" dirty="0"/>
              <a:t>Parts used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 </a:t>
            </a:r>
            <a:r>
              <a:rPr lang="en-CA" sz="1600" dirty="0"/>
              <a:t>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Lane Following Algorithm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Data Passing</a:t>
            </a:r>
          </a:p>
        </p:txBody>
      </p:sp>
    </p:spTree>
    <p:extLst>
      <p:ext uri="{BB962C8B-B14F-4D97-AF65-F5344CB8AC3E}">
        <p14:creationId xmlns:p14="http://schemas.microsoft.com/office/powerpoint/2010/main" val="119677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1302</TotalTime>
  <Words>503</Words>
  <Application>Microsoft Office PowerPoint</Application>
  <PresentationFormat>Widescreen</PresentationFormat>
  <Paragraphs>178</Paragraphs>
  <Slides>24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The System - IC and VC </vt:lpstr>
      <vt:lpstr>Vehicle Controller</vt:lpstr>
      <vt:lpstr>Vehicle Controller (continued)</vt:lpstr>
      <vt:lpstr>Video of car driving</vt:lpstr>
      <vt:lpstr>Intersection Controller</vt:lpstr>
      <vt:lpstr>Video of IC picking up car going by </vt:lpstr>
      <vt:lpstr>Hazard mitigation</vt:lpstr>
      <vt:lpstr>Features Still to be implemented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79</cp:revision>
  <dcterms:created xsi:type="dcterms:W3CDTF">2017-02-07T02:00:39Z</dcterms:created>
  <dcterms:modified xsi:type="dcterms:W3CDTF">2017-04-03T16:13:25Z</dcterms:modified>
</cp:coreProperties>
</file>