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6"/>
  </p:notesMasterIdLst>
  <p:sldIdLst>
    <p:sldId id="279" r:id="rId2"/>
    <p:sldId id="296" r:id="rId3"/>
    <p:sldId id="300" r:id="rId4"/>
    <p:sldId id="298" r:id="rId5"/>
    <p:sldId id="297" r:id="rId6"/>
    <p:sldId id="299" r:id="rId7"/>
    <p:sldId id="306" r:id="rId8"/>
    <p:sldId id="302" r:id="rId9"/>
    <p:sldId id="301" r:id="rId10"/>
    <p:sldId id="303" r:id="rId11"/>
    <p:sldId id="304" r:id="rId12"/>
    <p:sldId id="305" r:id="rId13"/>
    <p:sldId id="284" r:id="rId14"/>
    <p:sldId id="285" r:id="rId15"/>
    <p:sldId id="286" r:id="rId16"/>
    <p:sldId id="292" r:id="rId17"/>
    <p:sldId id="287" r:id="rId18"/>
    <p:sldId id="294" r:id="rId19"/>
    <p:sldId id="293" r:id="rId20"/>
    <p:sldId id="295" r:id="rId21"/>
    <p:sldId id="289" r:id="rId22"/>
    <p:sldId id="290" r:id="rId23"/>
    <p:sldId id="29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055" autoAdjust="0"/>
  </p:normalViewPr>
  <p:slideViewPr>
    <p:cSldViewPr snapToGrid="0">
      <p:cViewPr varScale="1">
        <p:scale>
          <a:sx n="75" d="100"/>
          <a:sy n="75" d="100"/>
        </p:scale>
        <p:origin x="11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How its working</a:t>
            </a:r>
          </a:p>
          <a:p>
            <a:r>
              <a:rPr lang="en-CA" dirty="0" smtClean="0"/>
              <a:t>Parts used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7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Justin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  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READER:  </a:t>
            </a:r>
            <a:r>
              <a:rPr lang="en-CA" dirty="0" err="1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</a:t>
            </a:r>
            <a:r>
              <a:rPr lang="en-CA" baseline="0" dirty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IC fails – power generator like in real life</a:t>
            </a:r>
          </a:p>
          <a:p>
            <a:r>
              <a:rPr lang="en-CA" dirty="0"/>
              <a:t>If </a:t>
            </a:r>
            <a:r>
              <a:rPr lang="en-CA" dirty="0" err="1"/>
              <a:t>ic</a:t>
            </a:r>
            <a:r>
              <a:rPr lang="en-CA" dirty="0"/>
              <a:t> crashes and has power, cars will stop at the intersection</a:t>
            </a:r>
          </a:p>
          <a:p>
            <a:r>
              <a:rPr lang="en-CA" dirty="0"/>
              <a:t>Bluetooth failure, message resent from vehicle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Still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to other communication</a:t>
            </a:r>
          </a:p>
          <a:p>
            <a:r>
              <a:rPr lang="en-CA" dirty="0"/>
              <a:t>IC vehicle detection</a:t>
            </a:r>
          </a:p>
          <a:p>
            <a:r>
              <a:rPr lang="en-CA" dirty="0"/>
              <a:t>Obstacle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 dirty="0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CA" sz="3000" b="1" dirty="0">
              <a:solidFill>
                <a:srgbClr val="2A1A00"/>
              </a:solidFill>
            </a:endParaRP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Single Vehicle Scenario Solution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Decreases time vehicles spend at intersection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save fuel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358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What does it do?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Monitors intersection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How does it work?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4013 0.17106 L 0.20052 0.17106 C 0.11055 0.17106 -0.00039 0.12384 -0.00039 0.08611 L -0.00039 0.00115 " pathEditMode="relative" rAng="10800000" ptsTypes="AAAA">
                                      <p:cBhvr>
                                        <p:cTn id="8" dur="3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6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do?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Controls motion and direction of vehicle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Ensures vehicle follows lanes and avoids obstacles</a:t>
            </a:r>
            <a:r>
              <a:rPr lang="en-CA" sz="2200" b="1" dirty="0">
                <a:solidFill>
                  <a:schemeClr val="dk1"/>
                </a:solidFill>
              </a:rPr>
              <a:t> </a:t>
            </a:r>
          </a:p>
          <a:p>
            <a:pPr marL="457200" lvl="1" indent="-698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2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Capture track information periodically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Adjust lane positioning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Communicates 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9" y="1229360"/>
            <a:ext cx="9554916" cy="53746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5855"/>
          </a:xfrm>
        </p:spPr>
        <p:txBody>
          <a:bodyPr>
            <a:normAutofit fontScale="90000"/>
          </a:bodyPr>
          <a:lstStyle/>
          <a:p>
            <a:r>
              <a:rPr lang="en-CA" dirty="0"/>
              <a:t>VEHICLE CONTROLLER </a:t>
            </a:r>
          </a:p>
        </p:txBody>
      </p:sp>
    </p:spTree>
    <p:extLst>
      <p:ext uri="{BB962C8B-B14F-4D97-AF65-F5344CB8AC3E}">
        <p14:creationId xmlns:p14="http://schemas.microsoft.com/office/powerpoint/2010/main" val="168253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295"/>
          </a:xfrm>
        </p:spPr>
        <p:txBody>
          <a:bodyPr/>
          <a:lstStyle/>
          <a:p>
            <a:r>
              <a:rPr lang="en-CA" dirty="0"/>
              <a:t>VEHICLE CONTROLLER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8" y="1473200"/>
            <a:ext cx="9361241" cy="5265698"/>
          </a:xfrm>
        </p:spPr>
      </p:pic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pictures of ourselves and the programs were in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48712353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17626" y="0"/>
            <a:ext cx="3855110" cy="6872416"/>
          </a:xfrm>
        </p:spPr>
      </p:pic>
    </p:spTree>
    <p:extLst>
      <p:ext uri="{BB962C8B-B14F-4D97-AF65-F5344CB8AC3E}">
        <p14:creationId xmlns:p14="http://schemas.microsoft.com/office/powerpoint/2010/main" val="27067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Two Modes</a:t>
            </a:r>
          </a:p>
          <a:p>
            <a:r>
              <a:rPr lang="en-CA" sz="2000" dirty="0"/>
              <a:t>	1. Smart Intersection</a:t>
            </a:r>
          </a:p>
          <a:p>
            <a:r>
              <a:rPr lang="en-CA" sz="2000" dirty="0"/>
              <a:t>		- Car does not stop at intersection if not needed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       2. Normal Intersection</a:t>
            </a:r>
          </a:p>
          <a:p>
            <a:r>
              <a:rPr lang="en-CA" sz="2000" dirty="0"/>
              <a:t>		- Car stops at intersection, proceeds when allowed</a:t>
            </a:r>
          </a:p>
          <a:p>
            <a:endParaRPr lang="en-CA" sz="2000" b="1" dirty="0"/>
          </a:p>
          <a:p>
            <a:r>
              <a:rPr lang="en-CA" sz="2000" b="1" dirty="0"/>
              <a:t>Intersection Monitoring and Safety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Camera tracks all movement in intersection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Redundancy in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Cars stop and wait at intersection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9122490" y="6287680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 dirty="0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 dirty="0">
                <a:solidFill>
                  <a:schemeClr val="dk1"/>
                </a:solidFill>
              </a:rPr>
              <a:t>Hardware</a:t>
            </a:r>
            <a:r>
              <a:rPr lang="en-CA" sz="2300" dirty="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Computer with bird-eye view camera</a:t>
            </a:r>
            <a:br>
              <a:rPr lang="en-CA" sz="2300" dirty="0">
                <a:solidFill>
                  <a:schemeClr val="dk1"/>
                </a:solidFill>
              </a:rPr>
            </a:br>
            <a:endParaRPr lang="en-CA" sz="2300" dirty="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 dirty="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 dirty="0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OpenCV</a:t>
            </a:r>
            <a:r>
              <a:rPr lang="en-CA" sz="2300" dirty="0">
                <a:solidFill>
                  <a:schemeClr val="dk1"/>
                </a:solidFill>
              </a:rPr>
              <a:t>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BlueZ</a:t>
            </a:r>
            <a:r>
              <a:rPr lang="en-CA" sz="2300" dirty="0">
                <a:solidFill>
                  <a:schemeClr val="dk1"/>
                </a:solidFill>
              </a:rPr>
              <a:t>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Requirements were solving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30" y="1469428"/>
            <a:ext cx="5511853" cy="3279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CA" sz="4400"/>
              <a:t>The System - IC and VC 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Description of the components and how they interact</a:t>
            </a:r>
          </a:p>
        </p:txBody>
      </p:sp>
    </p:spTree>
    <p:extLst>
      <p:ext uri="{BB962C8B-B14F-4D97-AF65-F5344CB8AC3E}">
        <p14:creationId xmlns:p14="http://schemas.microsoft.com/office/powerpoint/2010/main" val="16264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8" y="301105"/>
            <a:ext cx="10178322" cy="1492132"/>
          </a:xfrm>
        </p:spPr>
        <p:txBody>
          <a:bodyPr/>
          <a:lstStyle/>
          <a:p>
            <a:r>
              <a:rPr lang="en-CA" dirty="0"/>
              <a:t>Vehicle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98" y="1259841"/>
            <a:ext cx="10178322" cy="229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Four Main Components</a:t>
            </a:r>
          </a:p>
          <a:p>
            <a:pPr>
              <a:buFontTx/>
              <a:buChar char="-"/>
            </a:pPr>
            <a:r>
              <a:rPr lang="en-US" sz="1800" b="1" dirty="0" smtClean="0"/>
              <a:t>Image processing </a:t>
            </a:r>
          </a:p>
          <a:p>
            <a:pPr>
              <a:buFontTx/>
              <a:buChar char="-"/>
            </a:pPr>
            <a:r>
              <a:rPr lang="en-US" sz="1800" b="1" dirty="0"/>
              <a:t>Vehicle </a:t>
            </a:r>
            <a:r>
              <a:rPr lang="en-US" sz="1800" b="1" dirty="0" smtClean="0"/>
              <a:t>Navigation</a:t>
            </a:r>
            <a:endParaRPr lang="en-US" sz="1800" b="1" dirty="0" smtClean="0"/>
          </a:p>
          <a:p>
            <a:pPr>
              <a:buFontTx/>
              <a:buChar char="-"/>
            </a:pPr>
            <a:r>
              <a:rPr lang="en-US" sz="1800" b="1" dirty="0" smtClean="0"/>
              <a:t>Communication </a:t>
            </a:r>
          </a:p>
          <a:p>
            <a:pPr>
              <a:buFontTx/>
              <a:buChar char="-"/>
            </a:pPr>
            <a:r>
              <a:rPr lang="en-US" sz="1800" b="1" dirty="0" smtClean="0"/>
              <a:t>Hardware </a:t>
            </a:r>
            <a:r>
              <a:rPr lang="en-US" sz="1800" b="1" dirty="0" smtClean="0"/>
              <a:t>Interfacing (servo, speed, ultrasonic sensor)</a:t>
            </a:r>
          </a:p>
        </p:txBody>
      </p:sp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 </a:t>
            </a:r>
            <a:r>
              <a:rPr lang="en-CA" sz="1600" dirty="0"/>
              <a:t>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Lane Following Algorithm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Data Passing</a:t>
            </a:r>
          </a:p>
        </p:txBody>
      </p:sp>
    </p:spTree>
    <p:extLst>
      <p:ext uri="{BB962C8B-B14F-4D97-AF65-F5344CB8AC3E}">
        <p14:creationId xmlns:p14="http://schemas.microsoft.com/office/powerpoint/2010/main" val="119677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an IC?</a:t>
            </a:r>
          </a:p>
          <a:p>
            <a:pPr lvl="1"/>
            <a:r>
              <a:rPr lang="en-CA" dirty="0"/>
              <a:t>Efficient traffic flow </a:t>
            </a:r>
          </a:p>
          <a:p>
            <a:pPr lvl="1"/>
            <a:r>
              <a:rPr lang="en-CA" dirty="0"/>
              <a:t>Redundancy/redundant systems </a:t>
            </a:r>
          </a:p>
          <a:p>
            <a:r>
              <a:rPr lang="en-CA" dirty="0"/>
              <a:t>How its working</a:t>
            </a:r>
          </a:p>
          <a:p>
            <a:r>
              <a:rPr lang="en-CA" dirty="0"/>
              <a:t>Parts used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Camera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1320</TotalTime>
  <Words>522</Words>
  <Application>Microsoft Office PowerPoint</Application>
  <PresentationFormat>Widescreen</PresentationFormat>
  <Paragraphs>184</Paragraphs>
  <Slides>24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Members</vt:lpstr>
      <vt:lpstr>The Problem</vt:lpstr>
      <vt:lpstr>Animation</vt:lpstr>
      <vt:lpstr>The System - IC and VC </vt:lpstr>
      <vt:lpstr>Vehicle Controller</vt:lpstr>
      <vt:lpstr>Vehicle Controller (continued)</vt:lpstr>
      <vt:lpstr>Video of car driving</vt:lpstr>
      <vt:lpstr>Intersection Controller</vt:lpstr>
      <vt:lpstr>Video of IC picking up car going by </vt:lpstr>
      <vt:lpstr>Hazard mitigation</vt:lpstr>
      <vt:lpstr>Features Still to be implemented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VEHICLE CONTROLLER </vt:lpstr>
      <vt:lpstr>PowerPoint Presentation</vt:lpstr>
      <vt:lpstr>INNOVATIVE ASPECTS </vt:lpstr>
      <vt:lpstr>COST</vt:lpstr>
      <vt:lpstr>TECHNICAL DETAILS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jean lucas ferreira</cp:lastModifiedBy>
  <cp:revision>81</cp:revision>
  <dcterms:created xsi:type="dcterms:W3CDTF">2017-02-07T02:00:39Z</dcterms:created>
  <dcterms:modified xsi:type="dcterms:W3CDTF">2017-04-03T16:08:35Z</dcterms:modified>
</cp:coreProperties>
</file>