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4"/>
  </p:notesMasterIdLst>
  <p:sldIdLst>
    <p:sldId id="279" r:id="rId2"/>
    <p:sldId id="284" r:id="rId3"/>
    <p:sldId id="285" r:id="rId4"/>
    <p:sldId id="286" r:id="rId5"/>
    <p:sldId id="292" r:id="rId6"/>
    <p:sldId id="287" r:id="rId7"/>
    <p:sldId id="293" r:id="rId8"/>
    <p:sldId id="289" r:id="rId9"/>
    <p:sldId id="290" r:id="rId10"/>
    <p:sldId id="291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055" autoAdjust="0"/>
  </p:normalViewPr>
  <p:slideViewPr>
    <p:cSldViewPr snapToGrid="0">
      <p:cViewPr varScale="1">
        <p:scale>
          <a:sx n="61" d="100"/>
          <a:sy n="61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READER</a:t>
            </a:r>
            <a:r>
              <a:rPr lang="en-CA" sz="2000" baseline="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mat</a:t>
            </a: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Mat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5875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READER: Zach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endParaRPr lang="en-CA"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  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READER:  </a:t>
            </a:r>
            <a:r>
              <a:rPr lang="en-CA" dirty="0" err="1"/>
              <a:t>JEan</a:t>
            </a:r>
            <a:endParaRPr dirty="0"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</a:t>
            </a:r>
            <a:r>
              <a:rPr lang="en-CA" baseline="0" dirty="0"/>
              <a:t> Jean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Innovative Aspects: Alex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Costs: Radhika</a:t>
            </a:r>
            <a:endParaRPr dirty="0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Justin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>
                <a:solidFill>
                  <a:schemeClr val="dk1"/>
                </a:solidFill>
              </a:rPr>
              <a:t>Hardware</a:t>
            </a:r>
            <a:r>
              <a:rPr lang="en-CA" sz="230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Computer with bird-eye view camera</a:t>
            </a:r>
            <a:br>
              <a:rPr lang="en-CA" sz="2300">
                <a:solidFill>
                  <a:schemeClr val="dk1"/>
                </a:solidFill>
              </a:rPr>
            </a:br>
            <a:endParaRPr lang="en-CA" sz="230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OpenCV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BlueZ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30" name="Freeform 6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Freeform 22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94452" y="1755017"/>
            <a:ext cx="3437290" cy="3347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2A1A00"/>
                </a:solidFill>
              </a:rPr>
              <a:t>Demo?</a:t>
            </a:r>
            <a:endParaRPr lang="en-US" sz="6000" dirty="0">
              <a:solidFill>
                <a:srgbClr val="2A1A00"/>
              </a:solidFill>
            </a:endParaRPr>
          </a:p>
        </p:txBody>
      </p:sp>
      <p:sp>
        <p:nvSpPr>
          <p:cNvPr id="34" name="Title 25"/>
          <p:cNvSpPr txBox="1">
            <a:spLocks/>
          </p:cNvSpPr>
          <p:nvPr/>
        </p:nvSpPr>
        <p:spPr>
          <a:xfrm rot="21224914">
            <a:off x="3507621" y="4135163"/>
            <a:ext cx="8952462" cy="1273647"/>
          </a:xfrm>
          <a:prstGeom prst="rect">
            <a:avLst/>
          </a:prstGeom>
          <a:solidFill>
            <a:srgbClr val="F8B32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>
              <a:solidFill>
                <a:srgbClr val="2A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5" b="-23"/>
          <a:stretch/>
        </p:blipFill>
        <p:spPr>
          <a:xfrm>
            <a:off x="5333556" y="2151566"/>
            <a:ext cx="6220332" cy="281577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943037" y="3997880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781">
            <a:off x="10514524" y="1825321"/>
            <a:ext cx="373731" cy="295248"/>
          </a:xfrm>
          <a:prstGeom prst="rect">
            <a:avLst/>
          </a:prstGeom>
        </p:spPr>
      </p:pic>
      <p:sp>
        <p:nvSpPr>
          <p:cNvPr id="13" name="Subtitle 4"/>
          <p:cNvSpPr txBox="1">
            <a:spLocks/>
          </p:cNvSpPr>
          <p:nvPr/>
        </p:nvSpPr>
        <p:spPr>
          <a:xfrm rot="21381350">
            <a:off x="8771491" y="3517283"/>
            <a:ext cx="2111693" cy="41093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>
                <a:solidFill>
                  <a:schemeClr val="tx1"/>
                </a:solidFill>
              </a:rPr>
              <a:t>Group 6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8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Single Vehicle Scenario Solution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Decreases time vehicles spend at intersection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save fuel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905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What does it do?</a:t>
            </a:r>
          </a:p>
          <a:p>
            <a:pPr marL="457200" lvl="0" indent="-38100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Monitors intersection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How does it work?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041038" y="5770945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40156 0.17106 L 0.20078 0.17106 C 0.11081 0.17106 -0.00013 0.12384 -0.00013 0.08611 L -0.00013 0.00116 " pathEditMode="relative" rAng="10800000" ptsTypes="AAAA">
                                      <p:cBhvr>
                                        <p:cTn id="8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4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4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5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5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dirty="0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8" y="15697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What does it do?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dirty="0">
                <a:solidFill>
                  <a:schemeClr val="dk1"/>
                </a:solidFill>
              </a:rPr>
              <a:t>- Controls motion and direction of vehicle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dirty="0">
                <a:solidFill>
                  <a:schemeClr val="dk1"/>
                </a:solidFill>
              </a:rPr>
              <a:t>- Ensures vehicle follows lanes and avoids obstacles</a:t>
            </a:r>
            <a:r>
              <a:rPr lang="en-CA" sz="2400" b="1" dirty="0">
                <a:solidFill>
                  <a:schemeClr val="dk1"/>
                </a:solidFill>
              </a:rPr>
              <a:t>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How does it work?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- </a:t>
            </a:r>
            <a:r>
              <a:rPr lang="en-CA" sz="2400" dirty="0">
                <a:solidFill>
                  <a:schemeClr val="dk1"/>
                </a:solidFill>
              </a:rPr>
              <a:t>Keeps vehicle in the lane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- </a:t>
            </a:r>
            <a:r>
              <a:rPr lang="en-CA" sz="2400" dirty="0">
                <a:solidFill>
                  <a:schemeClr val="dk1"/>
                </a:solidFill>
              </a:rPr>
              <a:t>Communicates to the intersection controller when needed </a:t>
            </a: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PICTURES HERE!!! (jean will put pictures here)</a:t>
            </a:r>
          </a:p>
        </p:txBody>
      </p:sp>
    </p:spTree>
    <p:extLst>
      <p:ext uri="{BB962C8B-B14F-4D97-AF65-F5344CB8AC3E}">
        <p14:creationId xmlns:p14="http://schemas.microsoft.com/office/powerpoint/2010/main" val="6800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6252" y="1776549"/>
            <a:ext cx="8656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Two Modes</a:t>
            </a:r>
          </a:p>
          <a:p>
            <a:r>
              <a:rPr lang="en-CA" sz="2000" dirty="0"/>
              <a:t>	1. Smart Intersection</a:t>
            </a:r>
          </a:p>
          <a:p>
            <a:r>
              <a:rPr lang="en-CA" sz="2000" dirty="0"/>
              <a:t>		- Car does not stop at intersection if not needed</a:t>
            </a: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       2. Normal Intersection</a:t>
            </a:r>
          </a:p>
          <a:p>
            <a:r>
              <a:rPr lang="en-CA" sz="2000" dirty="0"/>
              <a:t>		- Car stops at intersection, proceeds when allowed</a:t>
            </a:r>
          </a:p>
          <a:p>
            <a:endParaRPr lang="en-CA" sz="2000" b="1" dirty="0"/>
          </a:p>
          <a:p>
            <a:r>
              <a:rPr lang="en-CA" sz="2000" b="1" dirty="0"/>
              <a:t>Intersection Monitoring and Safety</a:t>
            </a:r>
          </a:p>
          <a:p>
            <a:r>
              <a:rPr lang="en-CA" sz="2000" b="1" dirty="0"/>
              <a:t>	</a:t>
            </a:r>
            <a:r>
              <a:rPr lang="en-CA" sz="2000" dirty="0"/>
              <a:t>- Camera tracks all movement in intersection</a:t>
            </a:r>
          </a:p>
          <a:p>
            <a:r>
              <a:rPr lang="en-CA" sz="2000" dirty="0"/>
              <a:t>	- Redundancy in object detection</a:t>
            </a:r>
          </a:p>
          <a:p>
            <a:r>
              <a:rPr lang="en-CA" sz="2000" dirty="0"/>
              <a:t>	- Cars stop and wait at intersection by default</a:t>
            </a: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8929450" y="5899025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457</TotalTime>
  <Words>397</Words>
  <Application>Microsoft Office PowerPoint</Application>
  <PresentationFormat>Widescreen</PresentationFormat>
  <Paragraphs>147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THE PROBLEM</vt:lpstr>
      <vt:lpstr>THE SOLUTION</vt:lpstr>
      <vt:lpstr>INTERSECTION CONTROLLER</vt:lpstr>
      <vt:lpstr>PowerPoint Presentation</vt:lpstr>
      <vt:lpstr>VEHICLE CONTROLLER </vt:lpstr>
      <vt:lpstr>VEHICLE CONTROLLER </vt:lpstr>
      <vt:lpstr>INNOVATIVE ASPECTS </vt:lpstr>
      <vt:lpstr>COST</vt:lpstr>
      <vt:lpstr>TECHNICAL DETAILS </vt:lpstr>
      <vt:lpstr>Demo?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Alex Jackson</cp:lastModifiedBy>
  <cp:revision>51</cp:revision>
  <dcterms:created xsi:type="dcterms:W3CDTF">2017-02-07T02:00:39Z</dcterms:created>
  <dcterms:modified xsi:type="dcterms:W3CDTF">2017-02-14T23:57:13Z</dcterms:modified>
</cp:coreProperties>
</file>