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7"/>
  </p:notesMasterIdLst>
  <p:sldIdLst>
    <p:sldId id="279" r:id="rId2"/>
    <p:sldId id="296" r:id="rId3"/>
    <p:sldId id="300" r:id="rId4"/>
    <p:sldId id="298" r:id="rId5"/>
    <p:sldId id="292" r:id="rId6"/>
    <p:sldId id="297" r:id="rId7"/>
    <p:sldId id="299" r:id="rId8"/>
    <p:sldId id="306" r:id="rId9"/>
    <p:sldId id="302" r:id="rId10"/>
    <p:sldId id="301" r:id="rId11"/>
    <p:sldId id="303" r:id="rId12"/>
    <p:sldId id="304" r:id="rId13"/>
    <p:sldId id="307" r:id="rId14"/>
    <p:sldId id="305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055" autoAdjust="0"/>
  </p:normalViewPr>
  <p:slideViewPr>
    <p:cSldViewPr snapToGrid="0">
      <p:cViewPr varScale="1">
        <p:scale>
          <a:sx n="79" d="100"/>
          <a:sy n="79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Radhika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Radhika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0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Zach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Alex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2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Radhika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Radhika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an IC?</a:t>
            </a:r>
          </a:p>
          <a:p>
            <a:pPr lvl="1"/>
            <a:r>
              <a:rPr lang="en-CA" dirty="0"/>
              <a:t>Efficient traffic flow </a:t>
            </a:r>
          </a:p>
          <a:p>
            <a:pPr lvl="1"/>
            <a:r>
              <a:rPr lang="en-CA" dirty="0"/>
              <a:t>Redundancy/redundant systems </a:t>
            </a:r>
          </a:p>
          <a:p>
            <a:r>
              <a:rPr lang="en-CA" dirty="0"/>
              <a:t>How its working</a:t>
            </a:r>
          </a:p>
          <a:p>
            <a:r>
              <a:rPr lang="en-CA" dirty="0"/>
              <a:t>Parts used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Camera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IC fails – power generator like in real life</a:t>
            </a:r>
          </a:p>
          <a:p>
            <a:r>
              <a:rPr lang="en-CA" dirty="0"/>
              <a:t>If </a:t>
            </a:r>
            <a:r>
              <a:rPr lang="en-CA" dirty="0" err="1"/>
              <a:t>ic</a:t>
            </a:r>
            <a:r>
              <a:rPr lang="en-CA" dirty="0"/>
              <a:t> crashes and has power, cars will stop at the intersection</a:t>
            </a:r>
          </a:p>
          <a:p>
            <a:r>
              <a:rPr lang="en-CA" dirty="0"/>
              <a:t>Bluetooth failure, message resent from vehicle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Lane Following </a:t>
            </a:r>
          </a:p>
          <a:p>
            <a:r>
              <a:rPr lang="en-US" dirty="0" smtClean="0"/>
              <a:t>Communication </a:t>
            </a:r>
          </a:p>
          <a:p>
            <a:r>
              <a:rPr lang="en-US" dirty="0" smtClean="0"/>
              <a:t>Intersection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4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Still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to other communication</a:t>
            </a:r>
          </a:p>
          <a:p>
            <a:r>
              <a:rPr lang="en-CA" dirty="0"/>
              <a:t>IC vehicle detection</a:t>
            </a:r>
          </a:p>
          <a:p>
            <a:r>
              <a:rPr lang="en-CA" dirty="0"/>
              <a:t>Obstacle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Zachary </a:t>
            </a:r>
            <a:r>
              <a:rPr lang="en-CA" dirty="0" err="1" smtClean="0"/>
              <a:t>Bazen</a:t>
            </a:r>
            <a:r>
              <a:rPr lang="en-CA" dirty="0" smtClean="0"/>
              <a:t> – Software Engineering </a:t>
            </a:r>
          </a:p>
          <a:p>
            <a:r>
              <a:rPr lang="en-CA" dirty="0" smtClean="0"/>
              <a:t>Justin </a:t>
            </a:r>
            <a:r>
              <a:rPr lang="en-CA" dirty="0" err="1" smtClean="0"/>
              <a:t>Kapinski</a:t>
            </a:r>
            <a:r>
              <a:rPr lang="en-CA" dirty="0" smtClean="0"/>
              <a:t> – Software Engineering </a:t>
            </a:r>
          </a:p>
          <a:p>
            <a:r>
              <a:rPr lang="en-CA" dirty="0" smtClean="0"/>
              <a:t>Alexander Jackson – Software Engineering </a:t>
            </a:r>
          </a:p>
          <a:p>
            <a:r>
              <a:rPr lang="en-CA" dirty="0" smtClean="0"/>
              <a:t>Jean </a:t>
            </a:r>
            <a:r>
              <a:rPr lang="en-CA" dirty="0" err="1" smtClean="0"/>
              <a:t>Ferrera</a:t>
            </a:r>
            <a:r>
              <a:rPr lang="en-CA" dirty="0" smtClean="0"/>
              <a:t> – Software Engineering </a:t>
            </a:r>
          </a:p>
          <a:p>
            <a:r>
              <a:rPr lang="en-CA" dirty="0" smtClean="0"/>
              <a:t>Mathew </a:t>
            </a:r>
            <a:r>
              <a:rPr lang="en-CA" dirty="0" err="1" smtClean="0"/>
              <a:t>Hobers</a:t>
            </a:r>
            <a:r>
              <a:rPr lang="en-CA" dirty="0" smtClean="0"/>
              <a:t> – Software Engineering </a:t>
            </a:r>
          </a:p>
          <a:p>
            <a:r>
              <a:rPr lang="en-CA" dirty="0" smtClean="0"/>
              <a:t>Radhika Sharma – Software Engineering and Embedded Systems 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System to allow autonomous vehicles to act at intersections</a:t>
            </a:r>
          </a:p>
          <a:p>
            <a:endParaRPr lang="en-CA" dirty="0" smtClean="0"/>
          </a:p>
          <a:p>
            <a:r>
              <a:rPr lang="en-CA" dirty="0" smtClean="0"/>
              <a:t>Requirements </a:t>
            </a:r>
            <a:r>
              <a:rPr lang="en-CA" dirty="0"/>
              <a:t>were solving </a:t>
            </a:r>
            <a:endParaRPr lang="en-CA" dirty="0" smtClean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4013 0.17106 L 0.20052 0.17106 C 0.11055 0.17106 -0.00039 0.12384 -0.00039 0.08611 L -0.00039 0.00115 " pathEditMode="relative" rAng="10800000" ptsTypes="AAAA">
                                      <p:cBhvr>
                                        <p:cTn id="8" dur="3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6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30" y="1469428"/>
            <a:ext cx="5511853" cy="3279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CA" sz="4400"/>
              <a:t>The System - IC and VC 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IC – Intersection Controller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VC – Vehicle Controller 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1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8" y="301105"/>
            <a:ext cx="10178322" cy="1492132"/>
          </a:xfrm>
        </p:spPr>
        <p:txBody>
          <a:bodyPr/>
          <a:lstStyle/>
          <a:p>
            <a:r>
              <a:rPr lang="en-CA" dirty="0"/>
              <a:t>Vehicle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98" y="1259841"/>
            <a:ext cx="10178322" cy="229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Four Main </a:t>
            </a:r>
            <a:r>
              <a:rPr lang="en-US" b="1" dirty="0" smtClean="0"/>
              <a:t>Components</a:t>
            </a:r>
          </a:p>
          <a:p>
            <a:pPr marL="0" indent="0">
              <a:buNone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1800" b="1" dirty="0" smtClean="0"/>
              <a:t>Vehicle Navigation</a:t>
            </a:r>
          </a:p>
          <a:p>
            <a:pPr marL="342900" indent="-342900">
              <a:buAutoNum type="arabicPeriod"/>
            </a:pPr>
            <a:r>
              <a:rPr lang="en-US" sz="1800" b="1" dirty="0" smtClean="0"/>
              <a:t>Communication 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</a:t>
            </a:r>
            <a:r>
              <a:rPr lang="en-CA" dirty="0" smtClean="0"/>
              <a:t>Controller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Image </a:t>
            </a:r>
            <a:r>
              <a:rPr lang="en-US" b="1" dirty="0"/>
              <a:t>processing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4. Hardware </a:t>
            </a:r>
            <a:r>
              <a:rPr lang="en-US" b="1" dirty="0"/>
              <a:t>Interfacing (servo, speed, ultrasonic sensor)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77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1341</TotalTime>
  <Words>240</Words>
  <Application>Microsoft Office PowerPoint</Application>
  <PresentationFormat>Widescreen</PresentationFormat>
  <Paragraphs>96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Times New Roman</vt:lpstr>
      <vt:lpstr>Badge</vt:lpstr>
      <vt:lpstr>Vehicle Intersection control</vt:lpstr>
      <vt:lpstr>Members</vt:lpstr>
      <vt:lpstr>The Problem</vt:lpstr>
      <vt:lpstr>Animation</vt:lpstr>
      <vt:lpstr>PowerPoint Presentation</vt:lpstr>
      <vt:lpstr>The System - IC and VC </vt:lpstr>
      <vt:lpstr>Vehicle Controller</vt:lpstr>
      <vt:lpstr>Vehicle Controller </vt:lpstr>
      <vt:lpstr>Video of car driving</vt:lpstr>
      <vt:lpstr>Intersection Controller</vt:lpstr>
      <vt:lpstr>Video of IC picking up car going by </vt:lpstr>
      <vt:lpstr>Hazard mitigation</vt:lpstr>
      <vt:lpstr>Challenges </vt:lpstr>
      <vt:lpstr>Features Still to be implemented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Radhika Sharma</cp:lastModifiedBy>
  <cp:revision>84</cp:revision>
  <dcterms:created xsi:type="dcterms:W3CDTF">2017-02-07T02:00:39Z</dcterms:created>
  <dcterms:modified xsi:type="dcterms:W3CDTF">2017-04-03T17:50:56Z</dcterms:modified>
</cp:coreProperties>
</file>