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79" r:id="rId2"/>
    <p:sldId id="297" r:id="rId3"/>
    <p:sldId id="262" r:id="rId4"/>
    <p:sldId id="277" r:id="rId5"/>
    <p:sldId id="291" r:id="rId6"/>
    <p:sldId id="295" r:id="rId7"/>
    <p:sldId id="292" r:id="rId8"/>
    <p:sldId id="294" r:id="rId9"/>
    <p:sldId id="280" r:id="rId10"/>
    <p:sldId id="281" r:id="rId11"/>
    <p:sldId id="29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Live Demo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Additional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868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Possible Presentation TIME LINE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(DELETE THIS SLIDE)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03017"/>
            <a:ext cx="10178322" cy="55549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CA" sz="2800" dirty="0">
                <a:solidFill>
                  <a:srgbClr val="FF0000"/>
                </a:solidFill>
              </a:rPr>
              <a:t>Total presentation is 20 minutes (Including setup )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1 or 2 minutes of set up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We should have the skype call pre connect prior to presentation if we can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7 -9 min talking and explaining on slides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Include a minute or 2 for backup slides and pictures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 5 minutes of demo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~ 16 minutes now of presentation (allows for unexpected longer demo)</a:t>
            </a:r>
          </a:p>
          <a:p>
            <a:pPr lvl="2">
              <a:lnSpc>
                <a:spcPct val="100000"/>
              </a:lnSpc>
            </a:pPr>
            <a:endParaRPr lang="en-CA" sz="2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2 – 3 minutes for questions</a:t>
            </a:r>
            <a:br>
              <a:rPr lang="en-CA" sz="2600" dirty="0">
                <a:solidFill>
                  <a:srgbClr val="FF0000"/>
                </a:solidFill>
              </a:rPr>
            </a:br>
            <a:endParaRPr lang="en-CA" sz="26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 There’s 2 screens (smaller screen for live demo)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Smaller screen for live demo</a:t>
            </a:r>
          </a:p>
          <a:p>
            <a:pPr lvl="2">
              <a:lnSpc>
                <a:spcPct val="100000"/>
              </a:lnSpc>
            </a:pPr>
            <a:r>
              <a:rPr lang="en-CA" sz="2400" dirty="0">
                <a:solidFill>
                  <a:srgbClr val="FF0000"/>
                </a:solidFill>
              </a:rPr>
              <a:t>Larger screen for present</a:t>
            </a:r>
          </a:p>
          <a:p>
            <a:pPr lvl="2">
              <a:lnSpc>
                <a:spcPct val="100000"/>
              </a:lnSpc>
            </a:pPr>
            <a:endParaRPr lang="en-CA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rgbClr val="FF0000"/>
                </a:solidFill>
              </a:rPr>
              <a:t>Participation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2 at marc? (keep things moving fast)</a:t>
            </a:r>
          </a:p>
          <a:p>
            <a:pPr lvl="1">
              <a:lnSpc>
                <a:spcPct val="100000"/>
              </a:lnSpc>
            </a:pPr>
            <a:r>
              <a:rPr lang="en-CA" sz="2600" dirty="0">
                <a:solidFill>
                  <a:srgbClr val="FF0000"/>
                </a:solidFill>
              </a:rPr>
              <a:t>4 at presentation in big room</a:t>
            </a:r>
          </a:p>
          <a:p>
            <a:pPr lvl="2"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7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0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What VIC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0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88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Innovative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7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2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Technical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A1A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57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22" y="1748677"/>
            <a:ext cx="5995465" cy="3372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153113"/>
            <a:ext cx="5987321" cy="1640894"/>
          </a:xfrm>
        </p:spPr>
        <p:txBody>
          <a:bodyPr anchor="ctr">
            <a:normAutofit/>
          </a:bodyPr>
          <a:lstStyle/>
          <a:p>
            <a:r>
              <a:rPr lang="en-CA" sz="4000" dirty="0"/>
              <a:t>Overview – Continued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94007"/>
            <a:ext cx="5279472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60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188</TotalTime>
  <Words>133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Vehicle Intersection control</vt:lpstr>
      <vt:lpstr>Possible Presentation TIME LINE (DELETE THIS SLIDE)</vt:lpstr>
      <vt:lpstr>Outline</vt:lpstr>
      <vt:lpstr>What VIC Does</vt:lpstr>
      <vt:lpstr>How it works</vt:lpstr>
      <vt:lpstr>Innovative aspects </vt:lpstr>
      <vt:lpstr>Cost</vt:lpstr>
      <vt:lpstr>Technical details </vt:lpstr>
      <vt:lpstr>Overview – Continued </vt:lpstr>
      <vt:lpstr>Live Demo</vt:lpstr>
      <vt:lpstr>Additional Demonstrations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25</cp:revision>
  <dcterms:created xsi:type="dcterms:W3CDTF">2017-02-07T02:00:39Z</dcterms:created>
  <dcterms:modified xsi:type="dcterms:W3CDTF">2017-02-08T15:40:10Z</dcterms:modified>
</cp:coreProperties>
</file>