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79" r:id="rId2"/>
    <p:sldId id="297" r:id="rId3"/>
    <p:sldId id="262" r:id="rId4"/>
    <p:sldId id="277" r:id="rId5"/>
    <p:sldId id="291" r:id="rId6"/>
    <p:sldId id="295" r:id="rId7"/>
    <p:sldId id="292" r:id="rId8"/>
    <p:sldId id="294" r:id="rId9"/>
    <p:sldId id="280" r:id="rId10"/>
    <p:sldId id="281" r:id="rId11"/>
    <p:sldId id="296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>
        <p:scale>
          <a:sx n="50" d="100"/>
          <a:sy n="50" d="100"/>
        </p:scale>
        <p:origin x="3096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50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2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2078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24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869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8730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877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 title="righ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17163" y="3364695"/>
            <a:ext cx="10134198" cy="1857901"/>
          </a:xfrm>
        </p:spPr>
        <p:txBody>
          <a:bodyPr anchor="t">
            <a:normAutofit fontScale="90000"/>
          </a:bodyPr>
          <a:lstStyle/>
          <a:p>
            <a:r>
              <a:rPr lang="en-CA" sz="7200" dirty="0"/>
              <a:t>Vehicle Intersection control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rot="21388326">
            <a:off x="-76538" y="1734939"/>
            <a:ext cx="12497476" cy="1245685"/>
          </a:xfrm>
          <a:solidFill>
            <a:srgbClr val="2A1A00"/>
          </a:solidFill>
        </p:spPr>
        <p:txBody>
          <a:bodyPr anchor="ctr">
            <a:norm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89" b="2298"/>
          <a:stretch/>
        </p:blipFill>
        <p:spPr>
          <a:xfrm>
            <a:off x="3880502" y="214751"/>
            <a:ext cx="5407518" cy="2390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4781">
            <a:off x="8652168" y="199700"/>
            <a:ext cx="373731" cy="295248"/>
          </a:xfrm>
          <a:prstGeom prst="rect">
            <a:avLst/>
          </a:prstGeom>
        </p:spPr>
      </p:pic>
      <p:sp>
        <p:nvSpPr>
          <p:cNvPr id="12" name="Subtitle 4"/>
          <p:cNvSpPr txBox="1">
            <a:spLocks/>
          </p:cNvSpPr>
          <p:nvPr/>
        </p:nvSpPr>
        <p:spPr>
          <a:xfrm>
            <a:off x="1748515" y="5586921"/>
            <a:ext cx="9671493" cy="65649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2"/>
                </a:solidFill>
              </a:rPr>
              <a:t>Intersection Management for autonomous vehicles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8397" y="1807873"/>
            <a:ext cx="7028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00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/>
        </p:spPr>
      </p:sp>
      <p:sp>
        <p:nvSpPr>
          <p:cNvPr id="30" name="Freeform 6" title="scalloped circl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Rectangle 30" title="lef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3" name="Freeform 22" title="right scallop background shap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594452" y="1755017"/>
            <a:ext cx="3437290" cy="3347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sz="6000" dirty="0">
                <a:solidFill>
                  <a:srgbClr val="2A1A00"/>
                </a:solidFill>
              </a:rPr>
              <a:t>Live Demo</a:t>
            </a:r>
            <a:endParaRPr lang="en-US" sz="6000" dirty="0">
              <a:solidFill>
                <a:srgbClr val="2A1A00"/>
              </a:solidFill>
            </a:endParaRPr>
          </a:p>
        </p:txBody>
      </p:sp>
      <p:sp>
        <p:nvSpPr>
          <p:cNvPr id="34" name="Title 25"/>
          <p:cNvSpPr txBox="1">
            <a:spLocks/>
          </p:cNvSpPr>
          <p:nvPr/>
        </p:nvSpPr>
        <p:spPr>
          <a:xfrm rot="21224914">
            <a:off x="3507621" y="4135163"/>
            <a:ext cx="8952462" cy="1273647"/>
          </a:xfrm>
          <a:prstGeom prst="rect">
            <a:avLst/>
          </a:prstGeom>
          <a:solidFill>
            <a:srgbClr val="F8B32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6000" dirty="0">
              <a:solidFill>
                <a:srgbClr val="2A1A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15" b="-23"/>
          <a:stretch/>
        </p:blipFill>
        <p:spPr>
          <a:xfrm>
            <a:off x="5333556" y="2151566"/>
            <a:ext cx="6220332" cy="281577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943037" y="3997880"/>
            <a:ext cx="7028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4781">
            <a:off x="10514524" y="1825321"/>
            <a:ext cx="373731" cy="29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83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Additional Demonstrations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2A1A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8686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83465" y="2828492"/>
            <a:ext cx="11908534" cy="79375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026" b="19540"/>
          <a:stretch/>
        </p:blipFill>
        <p:spPr>
          <a:xfrm>
            <a:off x="1" y="10"/>
            <a:ext cx="12192000" cy="2828482"/>
          </a:xfrm>
          <a:prstGeom prst="rect">
            <a:avLst/>
          </a:prstGeom>
        </p:spPr>
      </p:pic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9703" y="3592164"/>
            <a:ext cx="10318418" cy="25815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8800" dirty="0"/>
              <a:t>Questions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00295" y="2097962"/>
            <a:ext cx="79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62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0"/>
            <a:ext cx="10178322" cy="1492132"/>
          </a:xfrm>
        </p:spPr>
        <p:txBody>
          <a:bodyPr/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Possible Presentation TIME LINE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(DELETE THIS SLIDE)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03017"/>
            <a:ext cx="10178322" cy="555498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CA" sz="2800" dirty="0">
                <a:solidFill>
                  <a:srgbClr val="FF0000"/>
                </a:solidFill>
              </a:rPr>
              <a:t>Total presentation is 20 minutes (Including setup )</a:t>
            </a:r>
          </a:p>
          <a:p>
            <a:pPr lvl="1">
              <a:lnSpc>
                <a:spcPct val="100000"/>
              </a:lnSpc>
            </a:pPr>
            <a:r>
              <a:rPr lang="en-CA" sz="2600" dirty="0">
                <a:solidFill>
                  <a:srgbClr val="FF0000"/>
                </a:solidFill>
              </a:rPr>
              <a:t>1 or 2 minutes of set up</a:t>
            </a:r>
          </a:p>
          <a:p>
            <a:pPr lvl="2">
              <a:lnSpc>
                <a:spcPct val="100000"/>
              </a:lnSpc>
            </a:pPr>
            <a:r>
              <a:rPr lang="en-CA" sz="2400" dirty="0">
                <a:solidFill>
                  <a:srgbClr val="FF0000"/>
                </a:solidFill>
              </a:rPr>
              <a:t>We should have the skype call pre connect prior to presentation if we can</a:t>
            </a:r>
          </a:p>
          <a:p>
            <a:pPr lvl="1">
              <a:lnSpc>
                <a:spcPct val="100000"/>
              </a:lnSpc>
            </a:pPr>
            <a:r>
              <a:rPr lang="en-CA" sz="2600" dirty="0">
                <a:solidFill>
                  <a:srgbClr val="FF0000"/>
                </a:solidFill>
              </a:rPr>
              <a:t>7 -9 min talking and explaining on slides</a:t>
            </a:r>
          </a:p>
          <a:p>
            <a:pPr lvl="2">
              <a:lnSpc>
                <a:spcPct val="100000"/>
              </a:lnSpc>
            </a:pPr>
            <a:r>
              <a:rPr lang="en-CA" sz="2400" dirty="0">
                <a:solidFill>
                  <a:srgbClr val="FF0000"/>
                </a:solidFill>
              </a:rPr>
              <a:t>Include a minute or 2 for backup slides and pictures</a:t>
            </a:r>
          </a:p>
          <a:p>
            <a:pPr lvl="1">
              <a:lnSpc>
                <a:spcPct val="100000"/>
              </a:lnSpc>
            </a:pPr>
            <a:r>
              <a:rPr lang="en-CA" sz="2600" dirty="0">
                <a:solidFill>
                  <a:srgbClr val="FF0000"/>
                </a:solidFill>
              </a:rPr>
              <a:t> 5 minutes of demo</a:t>
            </a:r>
          </a:p>
          <a:p>
            <a:pPr lvl="2">
              <a:lnSpc>
                <a:spcPct val="100000"/>
              </a:lnSpc>
            </a:pPr>
            <a:r>
              <a:rPr lang="en-CA" sz="2400" dirty="0">
                <a:solidFill>
                  <a:srgbClr val="FF0000"/>
                </a:solidFill>
              </a:rPr>
              <a:t>~ 16 minutes now of presentation (allows for unexpected longer demo)</a:t>
            </a:r>
          </a:p>
          <a:p>
            <a:pPr lvl="2">
              <a:lnSpc>
                <a:spcPct val="100000"/>
              </a:lnSpc>
            </a:pPr>
            <a:endParaRPr lang="en-CA" sz="2400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CA" sz="2600" dirty="0">
                <a:solidFill>
                  <a:srgbClr val="FF0000"/>
                </a:solidFill>
              </a:rPr>
              <a:t>2 – 3 minutes for questions</a:t>
            </a:r>
            <a:br>
              <a:rPr lang="en-CA" sz="2600" dirty="0">
                <a:solidFill>
                  <a:srgbClr val="FF0000"/>
                </a:solidFill>
              </a:rPr>
            </a:br>
            <a:endParaRPr lang="en-CA" sz="2600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CA" sz="2600" dirty="0">
                <a:solidFill>
                  <a:srgbClr val="FF0000"/>
                </a:solidFill>
              </a:rPr>
              <a:t> There’s 2 screens (smaller screen for live demo)</a:t>
            </a:r>
          </a:p>
          <a:p>
            <a:pPr lvl="2">
              <a:lnSpc>
                <a:spcPct val="100000"/>
              </a:lnSpc>
            </a:pPr>
            <a:r>
              <a:rPr lang="en-CA" sz="2400" dirty="0">
                <a:solidFill>
                  <a:srgbClr val="FF0000"/>
                </a:solidFill>
              </a:rPr>
              <a:t>Smaller screen for live demo</a:t>
            </a:r>
          </a:p>
          <a:p>
            <a:pPr lvl="2">
              <a:lnSpc>
                <a:spcPct val="100000"/>
              </a:lnSpc>
            </a:pPr>
            <a:r>
              <a:rPr lang="en-CA" sz="2400" dirty="0">
                <a:solidFill>
                  <a:srgbClr val="FF0000"/>
                </a:solidFill>
              </a:rPr>
              <a:t>Larger screen for present</a:t>
            </a:r>
          </a:p>
          <a:p>
            <a:pPr lvl="2">
              <a:lnSpc>
                <a:spcPct val="100000"/>
              </a:lnSpc>
            </a:pPr>
            <a:endParaRPr lang="en-CA" sz="24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CA" sz="2800" dirty="0">
                <a:solidFill>
                  <a:srgbClr val="FF0000"/>
                </a:solidFill>
              </a:rPr>
              <a:t>Participation</a:t>
            </a:r>
          </a:p>
          <a:p>
            <a:pPr lvl="1">
              <a:lnSpc>
                <a:spcPct val="100000"/>
              </a:lnSpc>
            </a:pPr>
            <a:r>
              <a:rPr lang="en-CA" sz="2600" dirty="0">
                <a:solidFill>
                  <a:srgbClr val="FF0000"/>
                </a:solidFill>
              </a:rPr>
              <a:t>2 at marc? (keep things moving fast)</a:t>
            </a:r>
          </a:p>
          <a:p>
            <a:pPr lvl="1">
              <a:lnSpc>
                <a:spcPct val="100000"/>
              </a:lnSpc>
            </a:pPr>
            <a:r>
              <a:rPr lang="en-CA" sz="2600" dirty="0">
                <a:solidFill>
                  <a:srgbClr val="FF0000"/>
                </a:solidFill>
              </a:rPr>
              <a:t>4 at presentation in big room</a:t>
            </a:r>
          </a:p>
          <a:p>
            <a:pPr lvl="2">
              <a:lnSpc>
                <a:spcPct val="100000"/>
              </a:lnSpc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37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2A1A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909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What VIC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2A1A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80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2A1A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288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Innovative aspects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2A1A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374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2A1A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820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Technical details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2A1A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257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322" y="1748677"/>
            <a:ext cx="5995465" cy="3372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153113"/>
            <a:ext cx="5987321" cy="1640894"/>
          </a:xfrm>
        </p:spPr>
        <p:txBody>
          <a:bodyPr anchor="ctr">
            <a:normAutofit/>
          </a:bodyPr>
          <a:lstStyle/>
          <a:p>
            <a:r>
              <a:rPr lang="en-CA" sz="4000" dirty="0"/>
              <a:t>Overview – Continued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794007"/>
            <a:ext cx="5279472" cy="3940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2603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125</TotalTime>
  <Words>114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Impact</vt:lpstr>
      <vt:lpstr>Badge</vt:lpstr>
      <vt:lpstr>Vehicle Intersection control</vt:lpstr>
      <vt:lpstr>Possible Presentation TIME LINE (DELETE THIS SLIDE)</vt:lpstr>
      <vt:lpstr>Outline</vt:lpstr>
      <vt:lpstr>What VIC Does</vt:lpstr>
      <vt:lpstr>How it works</vt:lpstr>
      <vt:lpstr>Innovative aspects </vt:lpstr>
      <vt:lpstr>Cost</vt:lpstr>
      <vt:lpstr>Technical details </vt:lpstr>
      <vt:lpstr>Overview – Continued </vt:lpstr>
      <vt:lpstr>Live Demo</vt:lpstr>
      <vt:lpstr>Additional Demonstrations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Bazen</dc:creator>
  <cp:lastModifiedBy>Zachary Bazen</cp:lastModifiedBy>
  <cp:revision>18</cp:revision>
  <dcterms:created xsi:type="dcterms:W3CDTF">2017-02-07T02:00:39Z</dcterms:created>
  <dcterms:modified xsi:type="dcterms:W3CDTF">2017-02-07T20:58:57Z</dcterms:modified>
</cp:coreProperties>
</file>