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Greenhouse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Jean-Christophe MELIKIAN</a:t>
            </a:r>
          </a:p>
          <a:p>
            <a:r>
              <a:rPr lang="fr-FR" dirty="0" smtClean="0"/>
              <a:t>Antoine Pelletier</a:t>
            </a:r>
          </a:p>
          <a:p>
            <a:r>
              <a:rPr lang="fr-FR" dirty="0" smtClean="0"/>
              <a:t>4A MOC2 2016-2017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653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Composantes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47012" y="3373251"/>
            <a:ext cx="4226989" cy="1760248"/>
          </a:xfrm>
        </p:spPr>
        <p:txBody>
          <a:bodyPr>
            <a:normAutofit/>
          </a:bodyPr>
          <a:lstStyle/>
          <a:p>
            <a:r>
              <a:rPr lang="fr-FR" dirty="0" smtClean="0"/>
              <a:t>Application Android</a:t>
            </a:r>
          </a:p>
          <a:p>
            <a:pPr lvl="1"/>
            <a:r>
              <a:rPr lang="fr-FR" dirty="0" err="1" smtClean="0"/>
              <a:t>Firebase</a:t>
            </a:r>
            <a:r>
              <a:rPr lang="fr-FR" dirty="0" smtClean="0"/>
              <a:t> SDK</a:t>
            </a:r>
          </a:p>
          <a:p>
            <a:pPr lvl="1"/>
            <a:r>
              <a:rPr lang="fr-FR" dirty="0" err="1" smtClean="0"/>
              <a:t>Retrofit</a:t>
            </a:r>
            <a:endParaRPr lang="fr-FR" dirty="0" smtClean="0"/>
          </a:p>
          <a:p>
            <a:pPr lvl="1"/>
            <a:r>
              <a:rPr lang="fr-FR" dirty="0" err="1" smtClean="0"/>
              <a:t>MPAndroidChart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29734" y="2312989"/>
            <a:ext cx="421727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86Duino </a:t>
            </a:r>
            <a:r>
              <a:rPr lang="fr-FR" dirty="0" err="1" smtClean="0"/>
              <a:t>EduCake</a:t>
            </a:r>
            <a:endParaRPr lang="fr-FR" dirty="0" smtClean="0"/>
          </a:p>
          <a:p>
            <a:pPr lvl="1"/>
            <a:r>
              <a:rPr lang="fr-FR" dirty="0" smtClean="0"/>
              <a:t>Sonde d’humidité de la terre</a:t>
            </a:r>
          </a:p>
          <a:p>
            <a:pPr lvl="1"/>
            <a:r>
              <a:rPr lang="fr-FR" dirty="0" smtClean="0"/>
              <a:t>Sonde de température et d’humidité de l’air</a:t>
            </a:r>
          </a:p>
          <a:p>
            <a:pPr lvl="1"/>
            <a:r>
              <a:rPr lang="fr-FR" dirty="0" smtClean="0"/>
              <a:t>Photorésistance</a:t>
            </a:r>
          </a:p>
          <a:p>
            <a:pPr lvl="1"/>
            <a:r>
              <a:rPr lang="fr-FR" dirty="0" smtClean="0"/>
              <a:t>LED RGB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RESTful</a:t>
            </a:r>
            <a:r>
              <a:rPr lang="fr-FR" dirty="0" smtClean="0"/>
              <a:t> </a:t>
            </a:r>
            <a:r>
              <a:rPr lang="fr-FR" dirty="0" err="1" smtClean="0"/>
              <a:t>Webservice</a:t>
            </a:r>
            <a:endParaRPr lang="fr-FR" dirty="0" smtClean="0"/>
          </a:p>
          <a:p>
            <a:pPr lvl="1"/>
            <a:r>
              <a:rPr lang="fr-FR" dirty="0" err="1" smtClean="0"/>
              <a:t>Node.JS</a:t>
            </a:r>
            <a:r>
              <a:rPr lang="fr-FR" dirty="0" smtClean="0"/>
              <a:t> Express</a:t>
            </a:r>
          </a:p>
          <a:p>
            <a:pPr lvl="1"/>
            <a:r>
              <a:rPr lang="fr-FR" dirty="0" smtClean="0"/>
              <a:t>ODM </a:t>
            </a:r>
            <a:r>
              <a:rPr lang="fr-FR" dirty="0" err="1" smtClean="0"/>
              <a:t>Mongoose</a:t>
            </a:r>
            <a:r>
              <a:rPr lang="fr-FR" dirty="0" smtClean="0"/>
              <a:t> (</a:t>
            </a:r>
            <a:r>
              <a:rPr lang="fr-FR" dirty="0" err="1" smtClean="0"/>
              <a:t>MongoDB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Firebase</a:t>
            </a:r>
            <a:r>
              <a:rPr lang="fr-FR" dirty="0" smtClean="0"/>
              <a:t> Admin SDK</a:t>
            </a:r>
          </a:p>
          <a:p>
            <a:pPr lvl="1"/>
            <a:r>
              <a:rPr lang="fr-FR" dirty="0" smtClean="0"/>
              <a:t>Intégration continue Jenkins</a:t>
            </a:r>
          </a:p>
        </p:txBody>
      </p:sp>
    </p:spTree>
    <p:extLst>
      <p:ext uri="{BB962C8B-B14F-4D97-AF65-F5344CB8AC3E}">
        <p14:creationId xmlns:p14="http://schemas.microsoft.com/office/powerpoint/2010/main" val="1658736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8" y="334582"/>
            <a:ext cx="7967716" cy="6523418"/>
          </a:xfrm>
        </p:spPr>
      </p:pic>
    </p:spTree>
    <p:extLst>
      <p:ext uri="{BB962C8B-B14F-4D97-AF65-F5344CB8AC3E}">
        <p14:creationId xmlns:p14="http://schemas.microsoft.com/office/powerpoint/2010/main" val="829001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88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6836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3589297"/>
            <a:ext cx="8596668" cy="860400"/>
          </a:xfrm>
        </p:spPr>
        <p:txBody>
          <a:bodyPr/>
          <a:lstStyle/>
          <a:p>
            <a:pPr algn="ctr"/>
            <a:r>
              <a:rPr lang="fr-FR" dirty="0" smtClean="0"/>
              <a:t>Des 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494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55</Words>
  <Application>Microsoft Macintosh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Trebuchet MS</vt:lpstr>
      <vt:lpstr>Wingdings 3</vt:lpstr>
      <vt:lpstr>Arial</vt:lpstr>
      <vt:lpstr>Facette</vt:lpstr>
      <vt:lpstr>Greenhouse</vt:lpstr>
      <vt:lpstr>Composantes du projet</vt:lpstr>
      <vt:lpstr>Présentation PowerPoint</vt:lpstr>
      <vt:lpstr>Démonstration</vt:lpstr>
      <vt:lpstr>Merci 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</dc:title>
  <dc:creator>Jean-Christophe MELIKIAN</dc:creator>
  <cp:lastModifiedBy>Jean-Christophe MELIKIAN</cp:lastModifiedBy>
  <cp:revision>3</cp:revision>
  <dcterms:created xsi:type="dcterms:W3CDTF">2017-07-19T22:34:14Z</dcterms:created>
  <dcterms:modified xsi:type="dcterms:W3CDTF">2017-07-19T22:53:58Z</dcterms:modified>
</cp:coreProperties>
</file>