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59" r:id="rId8"/>
  </p:sldIdLst>
  <p:sldSz cx="10691813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080"/>
    <a:srgbClr val="0D0D0D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94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>
              <a:cs typeface="Arial Unicode MS" charset="0"/>
            </a:endParaRPr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DE85CD35-C6F7-6243-B2CE-9F15DD59C9F9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0259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52A32A6-D93B-0645-A9F8-3AF5D22D1005}" type="slidenum">
              <a:rPr lang="es-UY"/>
              <a:pPr>
                <a:defRPr/>
              </a:pPr>
              <a:t>1</a:t>
            </a:fld>
            <a:endParaRPr lang="es-UY" dirty="0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2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3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65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4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0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109E52D-A682-FF4A-9E25-1F0F73EFF6D8}" type="slidenum">
              <a:rPr lang="es-UY"/>
              <a:pPr>
                <a:defRPr/>
              </a:pPr>
              <a:t>5</a:t>
            </a:fld>
            <a:endParaRPr lang="es-UY" dirty="0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9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9662D48-A250-C744-A2AE-C5A82C6BCB16}" type="slidenum">
              <a:rPr lang="es-UY"/>
              <a:pPr>
                <a:defRPr/>
              </a:pPr>
              <a:t>7</a:t>
            </a:fld>
            <a:endParaRPr lang="es-UY" dirty="0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44563" y="812800"/>
            <a:ext cx="566896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" dirty="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0693400" cy="7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 noChangeAspect="1"/>
          </p:cNvSpPr>
          <p:nvPr>
            <p:ph type="ctrTitle"/>
          </p:nvPr>
        </p:nvSpPr>
        <p:spPr>
          <a:xfrm>
            <a:off x="801688" y="1043534"/>
            <a:ext cx="9088437" cy="216024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  <a:latin typeface="Brandon Grotesque Black" pitchFamily="34" charset="0"/>
              </a:defRPr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 noChangeAspect="1"/>
          </p:cNvSpPr>
          <p:nvPr>
            <p:ph type="subTitle" idx="1"/>
          </p:nvPr>
        </p:nvSpPr>
        <p:spPr>
          <a:xfrm>
            <a:off x="809402" y="3275781"/>
            <a:ext cx="6552728" cy="1931988"/>
          </a:xfrm>
        </p:spPr>
        <p:txBody>
          <a:bodyPr/>
          <a:lstStyle>
            <a:lvl1pPr marL="0" indent="0" algn="ctr">
              <a:buNone/>
              <a:defRPr cap="small" baseline="0">
                <a:solidFill>
                  <a:schemeClr val="bg1"/>
                </a:solidFill>
                <a:latin typeface="Brandon Grotesque Black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4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86E5-FE59-6645-BB2F-601FCF34D9E0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045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0175" y="301625"/>
            <a:ext cx="2403475" cy="64531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34988" y="301625"/>
            <a:ext cx="7062787" cy="64531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F3DA4-4672-DF41-9295-392FBB1D7E57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3673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009D7-662E-614C-BE5D-A382DAF4ADF8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957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550" y="4857750"/>
            <a:ext cx="90884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4550" y="3203575"/>
            <a:ext cx="90884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0985-3D5B-864A-926E-8AA0F8388013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87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34988" y="1768475"/>
            <a:ext cx="4732337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19725" y="1768475"/>
            <a:ext cx="4733925" cy="4986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3FA5-AC67-4F4A-A0B3-20E9C9982C3F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6797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1837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430838" y="1692275"/>
            <a:ext cx="472598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430838" y="2397125"/>
            <a:ext cx="472598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14708-D64C-8A41-A522-FC94E2D1095E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61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E43F-DF00-0240-8726-F15EE113A598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01233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FFFA-E500-8C48-8899-8B250C186716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63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79888" y="301625"/>
            <a:ext cx="597693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34988" y="1581150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039F-19D2-F84F-B369-0982F8B0A811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6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00" y="5291138"/>
            <a:ext cx="6415088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95500" y="674688"/>
            <a:ext cx="64150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95500" y="5916613"/>
            <a:ext cx="6415088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B4752-EED0-6E40-A6CD-21B60346A903}" type="slidenum">
              <a:rPr lang="es-UY"/>
              <a:pPr>
                <a:defRPr/>
              </a:pPr>
              <a:t>‹Nº›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10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 descr="Fondos ppt puntos-02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4988" y="301625"/>
            <a:ext cx="9618662" cy="12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el formato del texto de título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988" y="1768475"/>
            <a:ext cx="9618662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Pulse para editar los formatos del texto del esquema</a:t>
            </a:r>
          </a:p>
          <a:p>
            <a:pPr lvl="1"/>
            <a:r>
              <a:rPr lang="en-GB"/>
              <a:t>Segundo nivel del esquema</a:t>
            </a:r>
          </a:p>
          <a:p>
            <a:pPr lvl="2"/>
            <a:r>
              <a:rPr lang="en-GB"/>
              <a:t>Tercer nivel del esquema</a:t>
            </a:r>
          </a:p>
          <a:p>
            <a:pPr lvl="3"/>
            <a:r>
              <a:rPr lang="en-GB"/>
              <a:t>Cuarto nivel del esquema</a:t>
            </a:r>
          </a:p>
          <a:p>
            <a:pPr lvl="4"/>
            <a:r>
              <a:rPr lang="en-GB"/>
              <a:t>Quinto nivel del esquema</a:t>
            </a:r>
          </a:p>
          <a:p>
            <a:pPr lvl="4"/>
            <a:r>
              <a:rPr lang="en-GB"/>
              <a:t>Sexto nivel del esquema</a:t>
            </a:r>
          </a:p>
          <a:p>
            <a:pPr lvl="4"/>
            <a:r>
              <a:rPr lang="en-GB"/>
              <a:t>Séptimo nivel del esquema</a:t>
            </a:r>
          </a:p>
          <a:p>
            <a:pPr lvl="4"/>
            <a:r>
              <a:rPr lang="en-GB"/>
              <a:t>Octavo nivel del esquema</a:t>
            </a:r>
          </a:p>
          <a:p>
            <a:pPr lvl="4"/>
            <a:r>
              <a:rPr lang="en-GB"/>
              <a:t>Noveno nivel del esquema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3498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656013" y="6886575"/>
            <a:ext cx="33861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endParaRPr lang="es-UY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666038" y="6886575"/>
            <a:ext cx="24876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Rambla" pitchFamily="50" charset="0"/>
                <a:cs typeface="Arial Unicode MS" charset="0"/>
              </a:defRPr>
            </a:lvl1pPr>
          </a:lstStyle>
          <a:p>
            <a:pPr>
              <a:defRPr/>
            </a:pPr>
            <a:fld id="{534D6C20-82C8-F24A-8666-2C2AF07D709C}" type="slidenum">
              <a:rPr lang="es-UY" smtClean="0"/>
              <a:pPr>
                <a:defRPr/>
              </a:pPr>
              <a:t>‹Nº›</a:t>
            </a:fld>
            <a:endParaRPr lang="es-UY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Rambla" pitchFamily="50" charset="0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Rambla" pitchFamily="50" charset="0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Rambla" pitchFamily="50" charset="0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Rambla" pitchFamily="50" charset="0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Rambla" pitchFamily="50" charset="0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solidFill>
            <a:srgbClr val="0D0D0D">
              <a:alpha val="10196"/>
            </a:srgbClr>
          </a:solidFill>
          <a:ln>
            <a:prstDash val="lgDash"/>
          </a:ln>
        </p:spPr>
        <p:txBody>
          <a:bodyPr/>
          <a:lstStyle/>
          <a:p>
            <a:r>
              <a:rPr lang="es-PE" sz="7200" dirty="0" smtClean="0"/>
              <a:t>Clase Maestra</a:t>
            </a:r>
            <a:endParaRPr lang="es-PE" sz="7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09402" y="3851845"/>
            <a:ext cx="6552728" cy="648072"/>
          </a:xfrm>
          <a:solidFill>
            <a:srgbClr val="0D0D0D">
              <a:alpha val="10196"/>
            </a:srgbClr>
          </a:solidFill>
          <a:ln>
            <a:prstDash val="lgDash"/>
          </a:ln>
        </p:spPr>
        <p:txBody>
          <a:bodyPr/>
          <a:lstStyle/>
          <a:p>
            <a:r>
              <a:rPr lang="es-PE" sz="3600" dirty="0" smtClean="0"/>
              <a:t>Jean Carlo Velarde Urbina</a:t>
            </a:r>
            <a:endParaRPr lang="es-PE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MX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Al término de la sesión, el </a:t>
            </a:r>
            <a:r>
              <a:rPr lang="es-MX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alumno 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va a realizar un juego para dispositivos iOS diseñando y manejando la programación de distintos componentes.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Logro de la sesión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6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3790" y="9299475"/>
            <a:ext cx="3055492" cy="168018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Xcode | Apple Developer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3563813"/>
            <a:ext cx="5094588" cy="29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PE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Xcode es la herramienta que nos va permitir crear aplicaciones para el ecosistema de Apple (iOS, tvOS, watchOS, iPadOS, macOS)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Xcode y el problema de la actualización en Catalina. - benjaGarrid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06" y="3441691"/>
            <a:ext cx="3462352" cy="34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Xcode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945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3790" y="9299475"/>
            <a:ext cx="3055492" cy="168018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68993" y="12655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Los storyboards son una característica aparecida en iOS 5.0 y Xcode 4.2, que nos dará una forma alternativa para crear la interfaz de nuestras aplicaciones. 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StoryBoard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pic>
        <p:nvPicPr>
          <p:cNvPr id="3074" name="Picture 2" descr="Diseño de interfaces de usuario con Xcode - Xamarin | Microsoft Lea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555" y="3275781"/>
            <a:ext cx="5498166" cy="376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58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/>
          </p:cNvSpPr>
          <p:nvPr/>
        </p:nvSpPr>
        <p:spPr>
          <a:xfrm>
            <a:off x="1097434" y="11865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13458" y="1979637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ViewController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249834" y="1338932"/>
            <a:ext cx="8569325" cy="4681537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/>
            <a:endParaRPr lang="es-PE" altLang="es-PE" kern="0" dirty="0" smtClean="0">
              <a:solidFill>
                <a:srgbClr val="004080"/>
              </a:solidFill>
              <a:latin typeface="+mj-lt"/>
              <a:ea typeface="SimSun" pitchFamily="2" charset="-122"/>
              <a:cs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24170" y="14179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ViewControllers </a:t>
            </a:r>
            <a:r>
              <a:rPr lang="es-ES" dirty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o controladores de vista en Swift se definen como bloques de construcción de gran utilidad para el desarrollo y ejecución de las aplicaciones de sistema operativo iOS.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42" y="3851845"/>
            <a:ext cx="5610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69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1498829" y="648937"/>
            <a:ext cx="7929618" cy="898652"/>
          </a:xfrm>
          <a:prstGeom prst="rect">
            <a:avLst/>
          </a:prstGeom>
        </p:spPr>
        <p:txBody>
          <a:bodyPr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Rambla" pitchFamily="50" charset="0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400"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393869" eaLnBrk="1" hangingPunct="1"/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Momento </a:t>
            </a:r>
            <a:r>
              <a:rPr lang="es-ES" sz="3600" b="1" dirty="0" smtClean="0">
                <a:solidFill>
                  <a:srgbClr val="004080"/>
                </a:solidFill>
                <a:latin typeface="Brandon Grotesque Black"/>
                <a:cs typeface="Arial" pitchFamily="34" charset="0"/>
              </a:rPr>
              <a:t>de trabajar</a:t>
            </a:r>
            <a:endParaRPr lang="es-PE" sz="3600" b="1" dirty="0">
              <a:solidFill>
                <a:srgbClr val="004080"/>
              </a:solidFill>
              <a:latin typeface="Brandon Grotesque Black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24170" y="1417942"/>
            <a:ext cx="8226205" cy="4523515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Rambla" pitchFamily="50" charset="0"/>
                <a:ea typeface="+mn-ea"/>
                <a:cs typeface="+mn-cs"/>
              </a:defRPr>
            </a:lvl5pPr>
            <a:lvl6pPr marL="25146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93869" eaLnBrk="1" hangingPunct="1">
              <a:spcAft>
                <a:spcPts val="1249"/>
              </a:spcAft>
            </a:pP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Es momento de desarrollar el juego “Iguala el 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s-ES" dirty="0" smtClean="0">
                <a:solidFill>
                  <a:srgbClr val="004080"/>
                </a:solidFill>
                <a:latin typeface="Arial" pitchFamily="34" charset="0"/>
                <a:cs typeface="Arial" pitchFamily="34" charset="0"/>
              </a:rPr>
              <a:t>” para entender mejor estos conceptos.</a:t>
            </a:r>
            <a:endParaRPr lang="es-PE" dirty="0">
              <a:solidFill>
                <a:srgbClr val="00408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38" y="2427056"/>
            <a:ext cx="3138367" cy="42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Imagen 1" descr="Fondos ppt puntos-0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5766"/>
            <a:ext cx="10691813" cy="755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ＭＳ Ｐゴシック"/>
        <a:cs typeface="Arial Unicode MS"/>
      </a:majorFont>
      <a:minorFont>
        <a:latin typeface="Arial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147</Words>
  <Application>Microsoft Office PowerPoint</Application>
  <PresentationFormat>Personalizado</PresentationFormat>
  <Paragraphs>18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ＭＳ Ｐゴシック</vt:lpstr>
      <vt:lpstr>SimSun</vt:lpstr>
      <vt:lpstr>Arial</vt:lpstr>
      <vt:lpstr>Arial Unicode MS</vt:lpstr>
      <vt:lpstr>Brandon Grotesque Black</vt:lpstr>
      <vt:lpstr>Rambla</vt:lpstr>
      <vt:lpstr>Times New Roman</vt:lpstr>
      <vt:lpstr>Tema de Office</vt:lpstr>
      <vt:lpstr>Clase Maestra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Morales Flores</dc:creator>
  <cp:lastModifiedBy>User</cp:lastModifiedBy>
  <cp:revision>22</cp:revision>
  <cp:lastPrinted>1601-01-01T00:00:00Z</cp:lastPrinted>
  <dcterms:created xsi:type="dcterms:W3CDTF">2014-02-05T13:54:22Z</dcterms:created>
  <dcterms:modified xsi:type="dcterms:W3CDTF">2023-02-02T03:07:06Z</dcterms:modified>
</cp:coreProperties>
</file>